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notesSlides/notesSlide9.xml" ContentType="application/vnd.openxmlformats-officedocument.presentationml.notesSlide+xml"/>
  <Override PartName="/ppt/ink/ink1200.xml" ContentType="application/inkml+xml"/>
  <Override PartName="/ppt/notesSlides/notesSlide10.xml" ContentType="application/vnd.openxmlformats-officedocument.presentationml.notesSlide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notesSlides/notesSlide11.xml" ContentType="application/vnd.openxmlformats-officedocument.presentationml.notesSlide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notesSlides/notesSlide12.xml" ContentType="application/vnd.openxmlformats-officedocument.presentationml.notesSlide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notesSlides/notesSlide13.xml" ContentType="application/vnd.openxmlformats-officedocument.presentationml.notesSlide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notesSlides/notesSlide14.xml" ContentType="application/vnd.openxmlformats-officedocument.presentationml.notesSlide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notesSlides/notesSlide15.xml" ContentType="application/vnd.openxmlformats-officedocument.presentationml.notesSlide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notesSlides/notesSlide16.xml" ContentType="application/vnd.openxmlformats-officedocument.presentationml.notesSlide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notesSlides/notesSlide17.xml" ContentType="application/vnd.openxmlformats-officedocument.presentationml.notesSlide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notesSlides/notesSlide18.xml" ContentType="application/vnd.openxmlformats-officedocument.presentationml.notesSlide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notesSlides/notesSlide19.xml" ContentType="application/vnd.openxmlformats-officedocument.presentationml.notesSlide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notesSlides/notesSlide20.xml" ContentType="application/vnd.openxmlformats-officedocument.presentationml.notesSlide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notesSlides/notesSlide21.xml" ContentType="application/vnd.openxmlformats-officedocument.presentationml.notesSlide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notesSlides/notesSlide22.xml" ContentType="application/vnd.openxmlformats-officedocument.presentationml.notesSlide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notesSlides/notesSlide23.xml" ContentType="application/vnd.openxmlformats-officedocument.presentationml.notesSlide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notesSlides/notesSlide24.xml" ContentType="application/vnd.openxmlformats-officedocument.presentationml.notesSlide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372" r:id="rId2"/>
    <p:sldId id="852" r:id="rId3"/>
    <p:sldId id="1092" r:id="rId4"/>
    <p:sldId id="854" r:id="rId5"/>
    <p:sldId id="855" r:id="rId6"/>
    <p:sldId id="1088" r:id="rId7"/>
    <p:sldId id="1089" r:id="rId8"/>
    <p:sldId id="1090" r:id="rId9"/>
    <p:sldId id="652" r:id="rId10"/>
    <p:sldId id="1093" r:id="rId11"/>
    <p:sldId id="1051" r:id="rId12"/>
    <p:sldId id="1052" r:id="rId13"/>
    <p:sldId id="1053" r:id="rId14"/>
    <p:sldId id="1054" r:id="rId15"/>
    <p:sldId id="1055" r:id="rId16"/>
    <p:sldId id="1056" r:id="rId17"/>
    <p:sldId id="1057" r:id="rId18"/>
    <p:sldId id="1058" r:id="rId19"/>
    <p:sldId id="1059" r:id="rId20"/>
    <p:sldId id="1060" r:id="rId21"/>
    <p:sldId id="1061" r:id="rId22"/>
    <p:sldId id="1401" r:id="rId23"/>
    <p:sldId id="1063" r:id="rId24"/>
    <p:sldId id="1064" r:id="rId25"/>
    <p:sldId id="1065" r:id="rId26"/>
    <p:sldId id="1066" r:id="rId27"/>
    <p:sldId id="1067" r:id="rId28"/>
    <p:sldId id="1068" r:id="rId29"/>
    <p:sldId id="1069" r:id="rId30"/>
    <p:sldId id="1070" r:id="rId31"/>
    <p:sldId id="1071" r:id="rId32"/>
    <p:sldId id="1158" r:id="rId33"/>
    <p:sldId id="1159" r:id="rId34"/>
    <p:sldId id="1074" r:id="rId35"/>
    <p:sldId id="1075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17276,'-18'3'912,"2"9"-1184,-3-1-64,-1-9-176,4 2-209,13 0 449,5-2-152,4-14-160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13581,'0'0'1762,"-5"10"-1629,1-3-102,1-5-18,1 1 1,0 1-1,0-1 1,0 0-1,0 0 0,1 1 1,-1-1-1,1 1 1,0 0-1,0-1 0,1 1 1,-1 0-1,0-1 1,1 1-1,0 0 0,0 0 1,1 6-1,3 0 12,0 0-1,1-1 1,0 1-1,0-1 1,1-1-1,1 1 1,7 8 0,58 56 170,-38-40 38,-2 3-24,0 1 0,-3 1 0,-1 2 0,39 76 0,-9 9-3048,-55-119 2070,-1-1-1,-1 0 1,1 1 0,-1-1-1,0 1 1,0 0-1,0 8 1,-1 8-4324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10698,'-4'8'1735,"-10"19"-422,-8 15 768,-28 80 0,45-109-2007,1 0 1,1 0-1,0 1 1,1-1-1,1 1 1,0-1-1,0 1 1,2 0-1,0 0 1,0-1-1,5 18 1,-2-15-1109,-21-44-10178,-50-41 13059,42 45 2925,-29-35 1,55 58-4659,0 0 1,0 1 0,-1-1 0,1 1 0,0-1 0,0 1-1,0-1 1,0 1 0,-1-1 0,1 1 0,0 0 0,0-1-1,0 1 1,0 0 0,0 0 0,0 0 0,0 0 0,0 0-1,0 0 1,0 0 0,0 0 0,0 0 0,1 1 0,39-2-1068,-39 1 959,92 0-6657,-35 0-529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5.8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112 1 9449,'-10'2'2707,"2"-1"-2123,-1-1 243,0 1 0,1 0 0,-1 1 1,1-1-1,-1 2 0,1-1 0,0 1 0,-16 8 0,24-11-794,0 0 0,0 0-1,0 0 1,0 0-1,0 1 1,-1-1-1,1 0 1,0 0 0,0 0-1,0 0 1,0 0-1,0 1 1,0-1-1,0 0 1,0 0 0,0 0-1,0 0 1,0 0-1,0 1 1,-1-1-1,1 0 1,0 0 0,0 0-1,0 0 1,0 1-1,0-1 1,1 0-1,-1 0 1,0 0 0,0 0-1,0 1 1,0-1-1,0 0 1,0 0-1,0 0 1,0 0-1,0 0 1,0 1 0,0-1-1,0 0 1,1 0-1,-1 0 1,0 0-1,0 0 1,0 0 0,0 0-1,0 0 1,0 1-1,1-1 1,-1 0-1,14 4 590,20-2-224,-31-2-196,128 2 1162,-43-2-1726,128 16 1,-209-15-56,42 10-1012,-47-11 940,0 1-1,0 0 0,-1-1 1,1 1-1,0 0 1,-1 0-1,1 0 0,-1 1 1,1-1-1,-1 0 1,1 1-1,1 2 0,-1 3-6039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6.2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11243,'0'0'10474,"64"1"-9898,-16-1 33,10 0-449,4 0-128,-3 4 0,-1 2-32,-5 1-673,-7-1-1281,-10-2-1441,-6-4-545,-6 0-2722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6.5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98 1 11627,'0'0'1703,"8"0"-21,6 0-1198,-1 1 0,1 0 0,-1 1 0,1 1 1,15 4-1,-22-5-429,0 1 1,0-1-1,0 1 0,0 0 1,-1 1-1,1 0 0,-1 0 1,0 0-1,0 1 0,0 0 1,-1 0-1,9 10 0,-12-13-9,-1 1-1,0 0 1,1 0 0,-1 0-1,0 0 1,-1 0-1,1 0 1,0 0 0,-1 0-1,0 0 1,1 0-1,-1 0 1,0 0 0,-1 0-1,1 0 1,-1 0-1,1 0 1,-1 0 0,0 0-1,0 0 1,0 0-1,0 0 1,-1 0-1,1 0 1,-1-1 0,0 1-1,0-1 1,0 1-1,0-1 1,-3 3 0,-9 10 355,-1-2 1,0 0 0,-28 18-1,24-17-154,-70 58 578,24-19-4340,45-39-3238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55.8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143 0 9641,'0'0'9438,"-1"13"-8626,-14 117 1200,-6 112 166,21-241-2169,1 0-1,-1 0 0,1 0 1,0-1-1,-1 1 0,1 0 1,0 0-1,0 0 0,-1-1 1,1 1-1,0 0 1,0-1-1,0 1 0,0-1 1,0 1-1,0-1 0,0 1 1,0-1-1,0 0 0,0 0 1,0 1-1,0-1 0,0 0 1,1 0-1,-1 0 0,0 0 1,0 0-1,0 0 0,0 0 1,0-1-1,0 1 0,0 0 1,1-1-1,43-7 120,-37 6-110,17-5-13,0 0-1,0 2 0,1 1 0,-1 1 0,1 1 0,36 2 1,-61 0-5,0 0 0,0 0 0,1 0 0,-1 0 0,0 0 0,0 0 0,0 1 0,1-1 0,-1 0 0,0 1 0,0-1 0,0 1 0,0 0 0,0-1 0,0 1 0,0 0 0,0-1 0,0 1 0,0 0 0,0 0 0,0 0 0,-1 0 0,1 0 0,0 0 0,-1 0 0,1 0 0,-1 0 0,1 0 0,-1 0 0,1 0 0,-1 0 0,0 1 0,1-1 0,-1 0 0,0 0 0,0 0 0,0 2 0,0-1 17,-1 0 0,0 0 0,1 0 1,-1 0-1,0 0 0,0 0 0,0-1 0,0 1 1,0 0-1,0-1 0,-1 1 0,1 0 1,-1-1-1,1 0 0,-1 1 0,1-1 0,-1 0 1,0 0-1,0 0 0,1 0 0,-4 1 1,-24 8 467,-1-2 0,0-1 0,-1-2 0,1 0 0,-1-2 0,0-2 0,-61-4 1,84 3-460,0-1 1,0 0 0,0 0-1,0-1 1,1 0 0,-1 0-1,0-1 1,1 0 0,-1 0 0,1-1-1,-8-5 1,50 11-4212,37 5-3898,-28-7-826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56.8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 36 3011,'-1'-28'13860,"-1"21"-9945,0 21-2114,0 131-1510,-2 42-171,-5-128-1998,-6-25-5602,9-28 1335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57.2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0 239 12684,'4'-10'854,"1"-3"-229,0 0-1,1 0 1,0 0 0,1 1-1,1 0 1,0 1-1,0-1 1,1 1-1,1 1 1,0 0 0,18-14-1,-12 14-338,0 1 1,1 0-1,0 1 0,0 1 0,1 1 0,0 0 0,33-5 0,-20 7-145,0 1-1,0 1 1,60 5-1,-85-2-131,0 0 0,-1 0 0,1 0 0,0 1 0,0 0 0,0 0 0,-1 0 0,1 1 0,-1 0 0,0 0 0,0 0 0,0 0 0,0 1 0,-1 0 0,8 7 0,-10-8-4,-1-1 0,1 1 1,0 0-1,-1 0 0,1-1 1,-1 1-1,0 0 0,0 1 1,0-1-1,0 0 0,-1 0 1,1 0-1,-1 0 0,0 0 1,0 1-1,0-1 1,0 0-1,-1 0 0,1 0 1,-1 1-1,0-1 0,0 0 1,0 0-1,0 0 0,0 0 1,-1 0-1,1-1 0,-1 1 1,0 0-1,0-1 1,-2 3-1,-7 9 195,-1-1-1,-1-1 1,0 0 0,0-1-1,-1 0 1,-27 15 0,-100 45 1537,128-65-1674,11-6-59,1 1 0,-1 0 1,0-1-1,1 1 1,-1 0-1,1 0 0,-1 0 1,1 0-1,0 1 1,-1-1-1,1 0 1,0 1-1,-1 1 0,1-3-7,1 1 0,0-1 0,0 1 0,0-1 0,0 1 0,0-1 0,0 1 0,0 0 0,0-1 0,0 1 0,0-1 0,0 1 0,0-1-1,0 1 1,0-1 0,0 1 0,1-1 0,-1 1 0,0-1 0,0 1 0,1-1 0,-1 1 0,0-1 0,1 0 0,-1 1 0,0-1 0,2 1-1,3 3-19,0 0-1,1-1 0,-1 0 0,1 0 0,10 3 0,-1 0 117,82 43-6,23 9-1031,-38-27-4146,-35-20-2352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00.1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903 146 8040,'-1'-10'720,"1"5"-509,0 0-1,-1 0 0,1 0 1,-1 0-1,0 0 1,-1 0-1,1 0 0,-1 1 1,0-1-1,-1 0 0,1 1 1,-1 0-1,1-1 0,-1 1 1,0 0-1,-1 0 1,1 1-1,-1-1 0,0 1 1,0 0-1,0 0 0,0 0 1,0 0-1,-1 1 1,1-1-1,-7-1 0,-5 1-2,0 0-1,0 1 0,0 1 1,0 0-1,0 2 1,0 0-1,0 0 0,1 1 1,-1 1-1,0 1 0,1 0 1,-21 9-1,-9 6 5,2 1 0,-76 49-1,86-48-4,1 2 0,2 1 0,0 2 0,1 1-1,2 1 1,1 1 0,1 1 0,2 2 0,-26 45-1,35-52-164,1 1 1,2 0-1,0 1 0,2 1 0,1-1 0,1 1 1,2 1-1,1-1 0,1 1 0,1-1 0,1 1 1,2 0-1,6 40 0,-4-52-28,1 0-1,1 0 1,1-1 0,0 1-1,1-1 1,1 0-1,0-1 1,1 0 0,1 0-1,0-1 1,1 0 0,14 13-1,-14-16 5,0-1 0,1 0 0,0 0 0,1-2-1,0 1 1,0-2 0,1 1 0,0-2 0,0 0 0,1-1 0,-1 0-1,1-1 1,30 4 0,-21-7 211,0-1 0,-1-1 1,1-1-1,0-2 0,-1 0 0,0-1 0,0-1 0,0-1 0,-1-2 1,0 0-1,-1-1 0,0-1 0,34-23 0,-15 5 242,-1-2 0,-2-2-1,-1-1 1,-1-2 0,48-64-1,-59 66-195,-1-1 1,-2 0-1,-1-2 0,-2 0 0,24-70 0,-35 83-218,0 1 0,-2-1 1,-1-1-1,-1 1 0,0 0 1,-2-1-1,-1 1 0,-1-1 1,-2 1-1,0-1 0,-7-26 1,6 38-57,-1 0 0,-1 0 0,0 0 0,0 1 0,-1 0 0,-1 0 0,0 1 0,-1 0 0,0 0 0,0 1 0,-1 0 0,-1 1 0,0 0 0,0 1 0,0 0 0,-1 1 0,0 0 0,-1 0 0,-17-5-1,2 2-293,-1 1 0,0 1-1,0 2 1,0 1-1,-1 1 1,1 1-1,-1 2 1,-31 3 0,53-2-65,0 1 1,1 0 0,-1 0 0,0 1-1,1 0 1,-13 5 0,15-4-399,0-1 1,0 1 0,1 0-1,0 0 1,-1 1-1,-4 4 1,-2 6-4963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0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8296,'0'0'11808,"11"-2"-11439,76-2 379,29-3-169,-102 6-555,0-1 1,-1-1-1,1 0 0,0-1 1,21-10-1,-35 14-30,1 0 0,-1 0-1,0 0 1,0 0 0,1 0-1,-1 0 1,0 0 0,1 0 0,-1 0-1,0 0 1,0-1 0,1 1-1,-1 0 1,0 0 0,0 0 0,1 0-1,-1-1 1,0 1 0,0 0-1,0 0 1,1 0 0,-1-1 0,0 1-1,0 0 1,0 0 0,0-1-1,0 1 1,1 0 0,-1-1 0,0 1-1,0 0 1,0 0 0,0-1-1,0 1 1,0 0 0,0-1 0,0 1-1,0 0 1,0 0 0,0-1-1,0 1 1,0-1 0,-14-5-376,-20 2 20,-107 1 136,126 4 309,-1 1 1,1 0-1,-1 1 0,1 0 1,0 1-1,-28 12 0,101-12 435,84-6-486,-142 2-90,-1 1 0,1-1-1,0 0 1,0 0 0,0 1-1,0-1 1,-1 0 0,1 0-1,0 1 1,0-1 0,0 0-1,0 0 1,0 1 0,0-1 0,-1 0-1,1 1 1,0-1 0,0 0-1,0 0 1,0 1 0,0-1-1,0 0 1,0 1 0,0-1-1,1 0 1,-1 1 0,0-1-1,0 0 1,0 0 0,0 1-1,0-1 1,0 0 0,0 1-1,1-1 1,-1 0 0,0 0-1,0 0 1,0 1 0,1-1 0,-1 0-1,0 0 1,0 0 0,1 1-1,-1-1 1,0 0 0,0 0-1,1 0 1,-1 0 0,0 0-1,1 0 1,-1 0 0,0 1-1,0-1 1,1 0 0,-1 0-1,0 0 1,1 0 0,-1 0-1,0 0 1,1-1 0,-1 1-1,1 0 1,-25 14-4686,-4-11-1118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0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9897,'0'0'6599,"9"-4"-6001,23-11-524,1 2 0,1 1 0,0 2 0,1 1 0,0 2 0,0 2 1,0 0-1,44 2 0,-93 13-165,-23-3 585,0-2-1,0-2 1,-72-3-1,60 0 250,84-14-695,6 11-100,58 3 0,27-2 135,-206 4-8,59-3-66,1 1 1,-1 1-1,0 1 1,-23 6 0,-23 12-1608,25-3-4054,25-8-1741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2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10890,'0'0'11013,"8"-4"-10895,6-1-59,-1 2 0,1 0 0,0 0 1,0 1-1,0 1 0,0 0 0,0 1 0,1 0 0,14 4 1,-20-4-60,36 2-193,72 5 220,-39 3-5210,-57-7-652,-8-2-5306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60 10090,'0'0'2695,"10"-8"-613,-6 5-1883,2-3 167,0 1 0,0 1 0,1-1 0,0 1 0,0 0 0,0 0 0,0 1 0,0 0 0,1 1 0,0-1 0,13-1 0,-19 3-256,1 1-1,-1 0 1,0 0-1,1 0 1,-1 0-1,0 0 1,1 0-1,-1 1 0,0-1 1,1 1-1,-1-1 1,0 1-1,0 0 1,0 0-1,0 0 1,0 0-1,0 0 0,0 1 1,4 2-1,-5-1-73,0-1 1,0 1-1,0 0 0,0-1 0,0 1 0,0 0 0,-1 0 0,1 0 0,-1-1 0,0 1 0,0 0 1,0 0-1,0 0 0,-1 0 0,1-1 0,-2 5 0,0 3 83,-1 0 0,0-1 0,0 0 0,-1 1 0,0-1 0,-1-1 0,-10 16 0,-51 57 317,10-13 141,55-68-566,1 1 0,-1 0 1,0 0-1,1 0 1,-1 0-1,1 0 0,-1 0 1,1 0-1,-1 0 1,1 0-1,0 0 0,0 0 1,-1 0-1,1 0 1,0 1-1,0-1 1,0 0-1,0 1 0,1-1-8,-1 0 0,0-1-1,1 1 1,-1-1 0,1 1-1,-1-1 1,1 1 0,-1-1-1,1 1 1,-1-1 0,1 1-1,-1-1 1,1 1 0,-1-1-1,1 0 1,0 0 0,-1 1-1,1-1 1,0 0 0,-1 0-1,2 1 1,48-1 7,-32-2 100,4 2-216,0-1 0,0-1 0,32-8 0,-43 7-671,0-1 0,0 1 0,0-2 0,18-10 1,-27 15 398,-1-1 1,0 0-1,1 0 1,-1 0-1,0 0 1,0 0-1,0 0 1,1 0-1,-1 0 1,0-1-1,-1 1 1,1 0-1,0-1 1,0 1 0,0 0-1,-1-1 1,1 1-1,-1-1 1,1 1-1,-1-1 1,0 1-1,1-1 1,-1-2-1,0-13-9081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2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8584,'1'-2'6323,"8"-10"-4601,8 7-1380,0 0 1,0 1-1,0 1 0,1 0 0,-1 2 0,1 0 1,-1 1-1,22 2 0,1-1-262,102-1-213,-141 0-54,-17 3-438,-39 8 776,-234 39 932,548-66-1135,93-8-1039,-324 18 971,-46 2-14,-45 2 68,-56 2 228,-7 0-1025,42-4-3502,58 0 521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7399,'8'-11'2669,"8"-10"-2165,0 0 0,2 1 1,0 0-1,1 2 0,1 0 0,32-21 0,-39 29-242,2 2-1,-1 0 1,1 1-1,0 0 1,1 1-1,-1 1 1,1 0 0,0 1-1,0 1 1,1 0-1,-1 2 1,24-1-1,-36 2-234,-1 0 0,0 0 0,1 1-1,-1-1 1,0 1 0,1 0-1,-1 0 1,0 0 0,0 0-1,0 0 1,0 1 0,0-1 0,0 1-1,0 0 1,0 0 0,0 0-1,-1 0 1,1 1 0,-1-1 0,0 1-1,4 4 1,-4-2-9,0 0-1,0 0 1,0 1-1,0-1 1,-1 0-1,0 1 1,0 0-1,0-1 1,-1 1 0,0-1-1,0 1 1,-1 5-1,-2 11 31,-1-1-1,0 0 0,-2 0 1,-1 0-1,-16 34 0,-103 177 555,5-11 310,98-171-755,2 0 1,-24 84-1,39-112-184,1 1 0,1 0 0,1 0 0,1 0 0,3 42 1,0-53 15,0 0 0,1 0 0,1-1 0,0 1 0,0-1 0,1 0 0,1 0 0,0 0 0,0-1 0,1 0 0,0 0 0,1 0 0,8 9 0,113 99 200,-93-89-561,-1 2 1,52 60-1,-77-79 300,-1 0 0,1 0 0,-2 1 0,0 1 0,0-1 0,-2 1-1,1 0 1,-2 0 0,0 0 0,0 1 0,-2 0 0,2 22 0,-4 10 39,-3 1 1,-14 81-1,9-79-395,2 0 0,0 57-1,7-100 343,-1 0-1,1-1 1,1 1 0,-1-1-1,1 1 1,0-1-1,0 0 1,1 0-1,0 0 1,0 0 0,0 0-1,1-1 1,6 8-1,5 4-331,1-1-1,29 24 1,-26-25-1352,31 33 0,-37-31 1038,-1 1 0,-1 0 0,0 0 0,-1 2 0,-1-1 0,-1 1 0,-1 0 0,-1 0 0,-1 1 0,0 0 0,2 29 0,-1 25 1869,-8 140-1,1-183-231,-1-11-169,0 0 0,-1 0 0,-1 0 0,-1-1 0,-1 1 1,0-1-1,-2 0 0,0-1 0,-2 0 0,0 0 0,0-1 0,-22 26 0,21-31-296,0 0-1,-1-1 1,-1 0 0,0-1 0,0-1 0,-1 0 0,-1 0-1,1-2 1,-1 0 0,-1-1 0,0 0 0,0-1-1,0-1 1,0 0 0,-1-1 0,-18 1 0,29-4-426,-1 0 0,1-1 0,-1 0 0,1 0 0,-1-1 0,1 0 0,-1 0 0,1 0 1,0-1-1,-1 0 0,1 0 0,0-1 0,0 1 0,-6-5 0,7 3-379,0 1 1,1-1-1,0 0 0,0 0 0,0-1 1,0 1-1,1-1 0,-1 0 0,1 0 1,-3-7-1,-10-34-4915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13933,'0'0'5317,"77"-18"-3843,-25 5-193,14-1-448,10 3-417,6 3-384,-1 4-32,-5 3-865,-7 1-1153,-16 0-993,-23 2-320,-25 4-512,-10 4-4741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13068,'0'0'3588,"50"0"-1314,-1-8-833,10-2-640,16 1-673,7 1-96,4-2-352,0 4-1442,-9-5-1217,-6-2-1665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1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13389,'0'0'2188,"6"-9"151,-3 4-2017,-1 2-257,-1 0 0,0 0-1,1 0 1,0 1 0,0-1-1,0 1 1,0 0 0,0-1-1,0 1 1,0 0 0,1 0-1,-1 0 1,1 0 0,0 1 0,-1-1-1,1 1 1,0 0 0,0 0-1,0 0 1,0 0 0,5-1-1,3 2-50,0 0-1,0 0 0,0 2 1,0-1-1,0 1 0,-1 1 1,1 0-1,0 0 0,-1 1 0,0 1 1,0-1-1,0 2 0,-1-1 1,0 1-1,0 1 0,15 13 1,-19-16-37,-1 1 1,0-1-1,0 1 0,0 0 1,0 0-1,-1 0 1,0 1-1,0-1 0,0 1 1,-1-1-1,0 1 1,0 0-1,-1 0 0,1 0 1,-1 0-1,0 0 1,-1 0-1,0 1 0,0-1 1,0 0-1,0 0 1,-1 0-1,0 0 1,-1 0-1,1 0 0,-1 0 1,0 0-1,-1-1 1,1 1-1,-1 0 0,-6 7 1,-22 30 394,-2-1 0,-57 54 0,3-3-4947,82-89-3348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11627,'8'-11'1532,"2"-4"-662,1 0 0,1 2 0,0-1 0,1 2 1,17-15-1,-24 23-662,1-1-1,-1 1 1,1 0 0,0 0 0,0 1 0,0-1 0,0 2 0,1-1 0,-1 1 0,1 0 0,-1 1 0,1-1 0,0 2 0,0-1-1,0 1 1,-1 0 0,10 2 0,-14-1-204,0 0 0,0 0-1,1 0 1,-1 1-1,0-1 1,0 1 0,0 0-1,0 0 1,-1 0-1,1 0 1,-1 0 0,1 1-1,-1-1 1,0 1 0,0 0-1,0 0 1,0 0-1,0 0 1,0 0 0,-1 0-1,0 0 1,1 0 0,-1 0-1,-1 1 1,1-1-1,0 0 1,-1 1 0,1-1-1,-1 7 1,0-1 16,0 0-1,0 0 1,-1 0 0,0-1 0,0 1-1,-1 0 1,0 0 0,-1-1-1,0 1 1,-6 12 0,-11 9 331,-2 0 0,0-2 0,-45 43 0,13-13 407,53-57-751,-1 0 0,1 1 0,0-1 0,0 0 0,0 1 0,0-1 0,0 1 0,0 0 0,0-1 0,0 1 0,1 0 0,-1-1 0,1 1 0,-1 0 0,1 0 0,0-1 0,-1 1 0,1 0 0,0 3 1,1-3-5,-1-1 1,1 0 0,0 1 0,0-1 0,-1 1 0,1-1 0,0 0 0,0 0 0,0 0-1,0 1 1,0-1 0,1 0 0,-1 0 0,0 0 0,0-1 0,1 1 0,-1 0 0,2 0-1,8 4-2,0-2 0,0 1 0,0-2 0,21 4 0,-31-6-1,50 6-1852,56 0-1,-1-10-5525,-40-7-667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11787,'0'0'6694,"-6"76"-5604,2-32-546,-3 9-288,1 2-160,-3-2-32,3-7-416,-1-6-609,1-9-32,4-13 513,-3-9-1,1-9-992,2 0-385,-7-15-2786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13036,'0'0'3091,"2"12"-2124,0-2-845,1 0 1,0 0 0,1 0 0,0 0-1,0-1 1,1 1 0,0-1 0,1 0 0,0-1-1,0 1 1,1-1 0,0-1 0,1 1-1,-1-1 1,15 10 0,-13-11 5,1 1 0,0-2 0,0 1 0,0-1 0,1-1 0,-1 0 0,1 0 0,0-1-1,0-1 1,19 3 0,-25-5 39,0 1 0,0-1 0,0-1 0,0 1 0,0-1 0,0 0 0,-1 0 0,1 0 0,0-1 0,0 1 0,-1-1 0,1 0 0,-1-1 0,0 1 0,0-1 0,1 0-1,-2 0 1,1 0 0,0 0 0,-1-1 0,1 1 0,-1-1 0,0 0 0,0 0 0,-1 0 0,4-6 0,3-9 28,-1 1 0,0-1 0,-2-1 0,0 1 0,-1-1 1,-1 0-1,0 0 0,-2 0 0,-1-1 0,-1-35 0,-1 53-192,1 0 0,-1 1 0,0-1 0,0 0 0,0 1 0,0-1 0,0 0 0,-1 1 0,1-1 0,-1 1 1,0 0-1,0 0 0,0-1 0,0 1 0,0 0 0,0 1 0,0-1 0,0 0 0,-1 1 0,1-1 0,-1 1 0,0 0 0,1 0 0,-1 0 0,0 0 0,1 0 0,-4 0 0,4 0-79,0 1 0,0 0-1,-1 0 1,1-1 0,0 1-1,0 1 1,0-1 0,0 0-1,0 0 1,0 1 0,0 0-1,0-1 1,0 1 0,0 0 0,0 0-1,0 0 1,0 0 0,0 0-1,0 0 1,1 0 0,-1 1-1,1-1 1,-1 1 0,1-1-1,-1 1 1,1 0 0,0-1-1,0 1 1,0 0 0,0 0-1,0 0 1,0 0 0,0 0-1,1 0 1,-1 0 0,0 3-1,0 1-530,1-1 0,-1 0-1,1 0 1,0 0-1,0 0 1,1 1-1,-1-1 1,1 0 0,1 0-1,-1 0 1,1 0-1,-1 0 1,1 0 0,1-1-1,-1 1 1,1-1-1,-1 1 1,1-1 0,1 0-1,-1 0 1,0 0-1,6 4 1,19 16-8746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133 197 12172,'0'0'9539,"-9"-6"-8306,-34-16-896,41 22-337,0-1 0,0 1 1,0 0-1,0 0 0,0-1 0,-1 2 1,1-1-1,0 0 0,0 0 0,0 1 1,0-1-1,0 1 0,0 0 0,0-1 1,0 1-1,0 0 0,0 0 1,0 0-1,0 1 0,1-1 0,-1 0 1,0 1-1,1-1 0,-1 1 0,1-1 1,0 1-1,-1 0 0,1-1 1,-1 3-1,-1 1-1,0 0 0,0 0 0,0 1 0,1-1 0,-1 1 0,1-1 0,1 1 1,-3 9-1,4-13 1,0-1 1,0 1-1,0-1 1,0 1 0,0-1-1,0 1 1,0-1-1,0 1 1,1-1-1,-1 1 1,0-1-1,1 1 1,-1-1 0,1 0-1,0 1 1,0-1-1,-1 0 1,1 0-1,0 1 1,0-1 0,0 0-1,2 2 1,-1-2 33,0 0 1,-1-1-1,1 1 1,0-1-1,0 1 0,0-1 1,0 0-1,0 1 1,-1-1-1,1 0 1,0 0-1,0 0 1,0-1-1,0 1 1,0 0-1,0-1 1,-1 1-1,1-1 0,0 0 1,2 0-1,6-4 113,0-1-1,-1 0 1,1 0-1,-1-1 1,0 0-1,-1-1 1,0 0-1,0 0 1,-1-1-1,0 0 1,0 0-1,-1-1 1,0 1-1,-1-1 0,5-12 1,-43 72-3014,32-47 2596,0 1 0,0-1 0,0 1-1,0 0 1,1-1 0,-1 1 0,1 0-1,0-1 1,0 1 0,0 0 0,1-1-1,-1 1 1,1-1 0,0 1 0,0 0 0,0-1-1,0 0 1,3 5 0,-2-5 1,0-1 0,0 0-1,0 0 1,0 0 0,1-1 0,-1 1 0,0 0-1,1-1 1,0 0 0,-1 0 0,1 1 0,0-1 0,-1-1-1,1 1 1,0 0 0,0-1 0,0 0 0,0 1-1,0-1 1,0 0 0,-1 0 0,1-1 0,4 0 0,3-1-282,0-1-1,0 0 1,0 0 0,0-1 0,0 0 0,-1-1 0,0 0 0,0-1 0,-1 1 0,1-2 0,14-13 0,3-6 582,0-1 0,21-30 0,-40 48 584,28-40 2495,-33 47-2962,-1-1-1,1 1 1,-1 0 0,0-1 0,0 1-1,0 0 1,0-1 0,0 0-1,0 1 1,-1-1 0,0 1-1,1-1 1,-1 0 0,0 1 0,0-1-1,0 0 1,-1-3 0,0 5-101,1 1 0,-1-1-1,1 1 1,-1-1 0,0 1 0,1-1 0,-1 1 0,0-1 0,1 1 0,-1-1 0,0 1 0,0 0 0,1-1-1,-1 1 1,0 0 0,0 0 0,0 0 0,1-1 0,-1 1 0,0 0 0,0 0 0,0 0 0,0 0 0,1 1 0,-1-1-1,0 0 1,0 0 0,0 0 0,1 1 0,-1-1 0,-1 1 0,-25 10 1181,17-4-719,0 0 1,0 0 0,0 1 0,1 0 0,-9 12 0,14-16-321,0 0 0,1 0 1,0 1-1,0 0 1,0-1-1,1 1 0,-1 0 1,1 0-1,0 1 1,1-1-1,-1 0 1,1 1-1,-1 10 0,2-15-177,1 0-1,-1 0 0,0 0 0,1 0 0,-1-1 1,1 1-1,-1 0 0,1 0 0,-1 0 0,1 0 1,0 0-1,0-1 0,-1 1 0,1 0 0,0-1 1,0 1-1,0 0 0,-1-1 0,1 1 0,0-1 1,0 1-1,0-1 0,0 0 0,0 1 0,0-1 1,0 0-1,0 0 0,0 0 0,0 0 1,2 0-1,40 3 240,-33-3-187,14 0 4,-13-1-58,0 0-1,0 2 1,0-1-1,0 1 1,0 1 0,0 0-1,0 1 1,19 6-1,-30-8 28,1-1 1,0 0-1,0 1 0,-1-1 0,1 0 0,0 1 0,-1-1 0,1 1 0,0-1 0,-1 1 0,1-1 0,-1 1 0,1 0 0,-1-1 0,1 1 0,-1 0 0,1-1 0,-1 1 0,0 0 1,1-1-1,-1 1 0,0 0 0,0 0 0,1-1 0,-1 1 0,0 0 0,0 0 0,0 0 0,0-1 0,0 1 0,0 0 0,0 0 0,0 0 0,-1-1 0,1 1 0,0 0 0,0 0 1,-1-1-1,1 1 0,0 0 0,-1 0 0,1-1 0,-1 1 0,1 0 0,-1-1 0,1 1 0,-1-1 0,1 1 0,-1-1 0,0 1 0,1-1 0,-1 1 0,0-1 0,1 1 0,-2-1 1,-44 27 1421,42-25-1487,-9 4 11,-1 0-1,0-1 1,-1 0-1,1-1 1,-1 0 0,0-2-1,0 0 1,-15 1-1,30-3-146,-1 0-1,0 0 1,0 0-1,1 0 0,-1 0 1,0 0-1,1 0 1,-1 0-1,0 0 0,0-1 1,1 1-1,-1 0 1,0 0-1,1-1 0,-1 1 1,0 0-1,1-1 0,-1 1 1,1-1-1,-1 1 1,1-1-1,-1 1 0,1-1 1,-1 1-1,1-1 1,-1 1-1,1-1 0,0 0 1,-1 1-1,1-1 0,0 0 1,-1 1-1,1-1 1,0 0-1,0 1 0,0-1 1,0 0-1,-1 1 1,1-1-1,0 0 0,0 0 1,1 0-1,-2-24-7073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15567,'0'0'4292,"-7"9"-2990,-4 5-974,1 1 0,1 0-1,1 0 1,0 1-1,0 0 1,2 0-1,0 0 1,1 1 0,1 0-1,-4 29 1,7-37-305,0 0 0,1 0 0,0 0 0,0 0 0,1-1 0,1 1 0,-1 0 1,6 16-1,-5-23 1,-1 1 0,0-1 0,1 0 0,0 1 0,-1-1 0,1 0 0,0 0 1,0 0-1,0-1 0,1 1 0,-1 0 0,0-1 0,0 0 0,1 1 0,-1-1 0,1 0 1,-1 0-1,1 0 0,0-1 0,-1 1 0,1-1 0,0 1 0,0-1 0,-1 0 0,1 0 1,0 0-1,0 0 0,-1-1 0,1 1 0,0-1 0,-1 1 0,6-3 0,0 0 84,0 0-1,0-1 0,0 0 1,14-9-1,-18 10-77,1-1 0,0 1 0,0 0-1,0 0 1,0 0 0,0 1 0,1 0 0,-1 0 0,1 1 0,-1-1-1,1 1 1,0 0 0,-1 0 0,1 1 0,7 0 0,-12 1-32,0 0 1,0 0 0,0-1-1,0 1 1,-1 0 0,1 0 0,0 0-1,-1 0 1,1 0 0,0 1-1,-1-1 1,1 0 0,-1 0-1,0 0 1,1 0 0,-1 1 0,0-1-1,0 0 1,0 0 0,0 1-1,0-1 1,0 2 0,0 37 33,-1-31-34,1-6-2,0-1 0,0 0 0,0 0 0,0 0 0,1 0 0,-1 0 0,1 1 0,-1-1 0,1 0 0,0 0 0,0 0 0,2 3 0,7-2-1985,5-15-3556,2-10-5004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7911,'0'0'8456,"48"-1"-8327,1 1-1507,7 0-1056,-2-1-2819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13805,'0'0'12620,"71"-4"-12620,-30 5 32,10-1-1377,-3 0-2563,-1-19-5893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97 6086,'2'-11'6005,"4"-34"-1787,-6 43-4016,0 1 1,1-1-1,-1 1 1,0-1-1,0 1 1,0 0-1,0-1 1,0 1-1,0-1 1,-1 1-1,1-1 1,0 1-1,-1 0 1,1-1-1,-1 1 1,0-1-1,1 1 1,-1 0-1,0 0 1,0 0-1,0-1 1,0 1-1,0 0 1,-1-1-1,0 1-104,0 0 0,0 0 1,0 1-1,0-1 0,0 1 0,0-1 0,0 1 0,0 0 0,-1 0 0,1 0 0,0 0 1,0 0-1,0 0 0,0 1 0,-2 0 0,-6 2-97,1 0-1,-1 0 1,1 1-1,0 1 1,-15 9-1,-4 5 37,0 2 0,2 1 0,0 1 0,1 2 0,2 0 0,0 1 0,2 1 0,1 2 0,1 0 0,2 0 0,-14 33-1,28-56-19,1-1 0,0 1 0,0 0 0,1 0 0,-1 0-1,1 0 1,0 0 0,1 0 0,0 0 0,0 0-1,0 0 1,0 0 0,1 0 0,3 12 0,-2-15-11,0 1-1,0 0 1,1-1 0,-1 1 0,1-1-1,0 0 1,0 0 0,0 0 0,0 0-1,1 0 1,-1-1 0,1 0 0,-1 1-1,1-1 1,0 0 0,0-1 0,0 1-1,0-1 1,0 0 0,0 0 0,7 1-1,3 0 34,-1 0-1,1-1 0,0-1 0,0 0 0,0 0 0,-1-2 0,1 0 0,0 0 0,13-5 0,-20 5 43,-1 0-1,1 0 1,0-1-1,-1 0 1,0 0 0,0-1-1,0 0 1,0 0-1,0 0 1,-1-1-1,1 1 1,-1-1-1,-1-1 1,1 1-1,-1-1 1,0 1-1,0-1 1,0 0-1,4-11 1,-8 17-52,0-1 0,0 0 0,1 0 0,-1 0 0,0 0 0,0 0-1,0 1 1,0-1 0,0 0 0,0 0 0,0 0 0,0 0 0,0 0 0,0 0 0,0 0 0,-1 1 0,1-1 0,0 0 0,-1 0 0,1 0 0,0 1 0,-1-1 0,1 0 0,-1 0 0,0 1 0,0-2 0,-26-10 154,-33 7-289,59 5 117,-17 1-371,19 4-542,29 1 18,3-6 791,-1-2 1,1-2-1,-1 0 1,0-3-1,36-11 1,-66 18 96,0-1 1,0 0-1,0 1 0,0 0 1,0-1-1,0 1 1,0 0-1,0 0 1,0 0-1,0 0 0,0 0 1,1 1-1,1 0 1,-3-1-3,-1 1 0,1-1 0,-1 0 0,1 1 0,-1-1 1,1 1-1,-1-1 0,1 1 0,-1-1 0,0 1 0,1-1 0,-1 1 1,0-1-1,1 1 0,-1-1 0,0 1 0,0 0 0,0-1 0,1 1 1,-1 0-1,0-1 0,0 1 0,0-1 0,0 1 0,0 0 1,0-1-1,0 2 0,-2 5 10,0 0 0,0 0 1,-1-1-1,0 1 0,-6 11 0,6-13-10,-13 24 37,-18 37 54,31-61-94,1 0 1,0 1 0,1-1-1,-1 1 1,1-1 0,0 1-1,1-1 1,-1 1 0,2 10-1,-1-15-65,0-1 0,1 1 0,-1-1 0,1 0-1,-1 1 1,1-1 0,-1 1 0,1-1 0,-1 0-1,1 1 1,-1-1 0,1 0 0,-1 0 0,1 1-1,-1-1 1,1 0 0,0 0 0,-1 0 0,1 0 0,0 0-1,-1 0 1,1 0 0,-1 0 0,1 0 0,0 0-1,-1 0 1,1 0 0,0 0 0,-1 0 0,1-1-1,-1 1 1,1 0 0,-1 0 0,1-1 0,-1 1 0,1 0-1,0-1 1,24-12-3916,-1-9-2723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16271,'0'0'4458,"-8"8"-3358,-6 5-641,1 1 0,0 0 0,-16 25 0,23-30-359,1 0-1,0 0 0,0 0 0,1 1 1,0-1-1,1 1 0,0 0 0,1 0 1,-3 18-1,4-12-70,0 80 95,1-88-119,1 0 0,0 0 0,1 0 0,-1 0 0,2-1 0,-1 1 0,1-1 0,0 0 0,7 12 0,-8-17 7,0 1 0,0-1 1,1 0-1,-1 0 0,1-1 1,-1 1-1,1 0 0,0-1 0,-1 0 1,1 1-1,0-1 0,0 0 1,0-1-1,0 1 0,0 0 0,0-1 1,0 0-1,0 1 0,0-1 1,0 0-1,0-1 0,0 1 0,0-1 1,1 1-1,-2-1 0,5-1 1,4-1 100,0-1-1,0 0 1,-1 0 0,0-1 0,18-11 0,-22 12-9,0 0 1,-1-1-1,0 0 1,0 1 0,0-1-1,4-7 1,-9 12-93,1-1 1,-1 0 0,1 0-1,0 0 1,-1 1 0,0-1-1,1 0 1,-1 0 0,0 0-1,1 0 1,-1 0-1,0 0 1,0 0 0,0 0-1,0 0 1,0 0 0,0 0-1,0 0 1,0 0 0,0 0-1,0 0 1,0 0 0,-1 0-1,1 0 1,0 1-1,-1-1 1,1 0 0,-1 0-1,1 0 1,-1 0 0,1 0-1,-1 1 1,0-1 0,1 0-1,-1 1 1,0-1 0,1 0-1,-1 1 1,0-1-1,0 1 1,0-1 0,0 1-1,0-1 1,1 1 0,-1 0-1,0 0 1,0-1 0,0 1-1,0 0 1,0 0 0,0 0-1,0 0 1,-2 0-1,-5-2-45,0 0-1,-1 1 0,1 0 0,-1 0 0,1 1 1,-1 0-1,0 0 0,1 1 0,-1 1 0,1-1 1,-12 4-1,21-5 27,-1 0 0,1 0 1,-1 1-1,1-1 0,-1 0 0,1 0 1,-1 0-1,1 0 0,-1 0 1,1 1-1,-1-1 0,1 0 0,-1 0 1,1 1-1,-1-1 0,1 0 0,-1 1 1,0-1-1,1 0 0,-1 1 1,0-1-1,1 0 0,-1 1 0,0-1 1,0 1-1,1-1 0,-1 1 0,0-1 1,0 1-1,0-1 0,1 1 1,-1-1-1,0 1 0,0-1 0,0 1 1,0-1-1,0 1 0,0-1 0,0 1 1,0-1-1,0 1 0,-1-1 1,1 1-1,0-1 0,0 1 0,0-1 1,0 1-1,-1-1 0,1 1 0,0-1 1,-1 1-1,1-1 0,0 0 1,-1 1-1,1-1 0,0 0 0,-1 1 1,1-1-1,-1 0 0,1 1 0,-1-1 1,1 0-1,0 0 0,-2 1 1,44 3 101,-21-5-26,0 0 0,0-1 0,0-2 0,-1 0 0,1-1 0,-1-1 0,0-1 0,-1-1 0,1 0 0,-2-1 0,24-16 0,-41 24-59,-25 21-245,-23 29 125,46-47 78,-1 0 0,1-1 1,-1 1-1,1 1 0,0-1 1,-1 0-1,1 0 0,0 0 1,1 1-1,-1-1 0,0 0 1,1 1-1,-1-1 0,1 0 1,0 1-1,0-1 0,0 1 1,0-1-1,0 1 0,0-1 1,1 1-1,-1-1 0,1 0 1,1 5-1,-1-6-359,1 0-1,-1 0 0,0 0 1,1 0-1,-1-1 0,1 1 1,0 0-1,-1-1 0,1 1 1,-1-1-1,1 1 1,0-1-1,-1 0 0,1 0 1,0 0-1,-1 0 0,1 0 1,0 0-1,-1 0 1,4-1-1,-5 1 320,29-4-11976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0 430 12043,'0'0'2728,"8"1"-1521,91 4 636,1-5 0,145-19 0,-71 5-1644,182-6-67,521-49-632,-109-50 539,139-18 1219,-620 107-1885,342 7-1,-590 23-3845,-13-4-4458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7976,'0'0'14931,"-6"4"-14904,4-2-16,0 0 0,0 0 1,0 0-1,0 0 1,0 0-1,1 0 0,-1 1 1,1-1-1,-1 0 0,1 1 1,0 0-1,0-1 0,0 1 1,0-1-1,0 5 0,-3 51 337,4-50-301,0-6-16,0 5 15,0 1-1,0 0 1,1 0-1,0-1 1,1 1-1,2 8 1,-4-15-12,1 1 0,-1-1 1,1 0-1,0 0 0,0 1 0,-1-1 1,1 0-1,0 0 0,0 0 0,0 0 1,0 0-1,1 0 0,-1 0 0,0-1 1,0 1-1,0 0 0,1-1 0,-1 1 1,0-1-1,1 1 0,-1-1 0,0 1 1,1-1-1,-1 0 0,1 0 1,-1 0-1,0 0 0,1 0 0,-1 0 1,1 0-1,-1 0 0,0 0 0,1-1 1,-1 1-1,1-1 0,-1 1 0,0-1 1,0 1-1,1-1 0,-1 0 0,2-1 1,7-4 120,0 0 0,0-1 0,-1 0 0,0 0 0,0-1 0,-1 0 0,0-1 0,9-12 0,53-81 104,-70 103-261,0-1-1,0 0 0,0 0 0,0 0 0,0 0 0,0 0 0,0 1 0,0-1 0,0 0 0,0 0 0,0 0 0,0 0 0,0 0 0,1 0 0,-1 0 0,0 1 0,0-1 0,0 0 0,0 0 0,0 0 0,0 0 0,1 0 0,-1 0 0,0 0 0,0 0 0,0 0 0,0 0 0,0 0 0,0 0 0,1 0 1,-1 0-1,0 0 0,0 0 0,0 0 0,0 0 0,1 0 0,-1 0 0,0 0 0,0 0 0,0 0 0,0 0 0,0 0 0,0 0 0,1 0 0,-1 0 0,0 0 0,0 0 0,0 0 0,0-1 0,0 1 0,0 0 0,0 0 0,1 0 0,-1 0 0,0 0 0,0 0 0,0-1 0,0 1 0,0 0 0,0 0 1,0 0-1,0 0 0,0 0 0,0-1 0,0 1 0,0 0 0,0 0 0,0 0 0,0 0 0,2 18-83,-5 27 81,-7 27-20,11-25-5609,2-42 1438,2-4-1201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6054,'0'0'15155,"-1"12"-14877,-11 277-262,10-278-2302,-3-11-2004,-5-18-2058,3-4 1324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12 210 6374,'-2'-10'3272,"0"1"-2697,-5-48 3469,6 54-3808,1 0 0,1-1 1,-1 1-1,1 0 0,-1 0 1,1 0-1,0-1 0,0 1 1,0 0-1,0 0 0,1 0 1,-1 0-1,1 1 0,0-1 1,0 0-1,0 1 1,3-4-1,7-3 72,-1 1-1,2 1 1,-1 0 0,1 0 0,0 1-1,0 1 1,1 0 0,-1 1 0,25-4-1,-18 4-254,1 1 0,-1 1 0,1 1 0,0 1 0,0 1 0,22 3 0,-41-3-33,0-1-1,0 0 0,0 1 0,0-1 0,0 1 0,0-1 0,0 1 0,0 0 0,-1 0 0,1 0 0,0 0 0,-1 0 1,1 0-1,-1 1 0,1-1 0,-1 0 0,1 1 0,-1-1 0,0 1 0,0-1 0,0 1 0,0 0 0,0 0 0,0-1 0,0 1 1,0 0-1,-1 0 0,1 0 0,-1 0 0,0 0 0,1 0 0,-1 0 0,0 0 0,0 0 0,0 0 0,0 0 0,-1 0 1,1 0-1,0 0 0,-1-1 0,1 1 0,-1 0 0,0 0 0,-1 3 0,-3 6 253,0 1-1,-1-1 1,0-1-1,0 1 1,-15 16-1,-2-1 63,-22 29 280,42-51-585,0 0 1,0 1-1,1-1 0,0 1 0,0-1 0,0 1 0,1 0 0,0-1 0,0 1 0,0 0 0,-1 7 0,3-9-24,-1-1-1,1 0 0,-1 0 1,1 0-1,0 0 0,0 0 0,0-1 1,0 1-1,0 0 0,0 0 1,0 0-1,0-1 0,1 1 1,-1-1-1,1 1 0,-1-1 0,1 0 1,0 1-1,3 1 0,44 22 140,-32-17-117,55 31-166,-25-10-3005,-34-23 231,-4-5-1969,-1-3-3291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9545,'0'0'14350,"11"47"-14094,-11-20-64,4 0-96,-1-2-64,3 1 32,0-3-608,1-5-1250,-1-8-1569,-3-9-2210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80 2498,'0'0'9380,"0"-7"-10565,0 3 882,1-26 1957,-7 1 5931,2 20-5206,3 14-1144,1-1-1293,-5 396 2812,5-400-2745,0 0-1,0 0 1,0 1-1,0-1 1,0 0-1,0 0 0,0 0 1,0 0-1,0 0 1,0 0-1,1 1 1,-1-1-1,0 0 1,0 0-1,0 0 1,0 0-1,0 0 1,0 0-1,1 0 1,-1 0-1,0 1 0,0-1 1,0 0-1,0 0 1,0 0-1,1 0 1,-1 0-1,0 0 1,0 0-1,0 0 1,0 0-1,0 0 1,1 0-1,-1 0 0,0 0 1,0 0-1,0 0 1,0 0-1,0 0 1,1 0-1,-1 0 1,0-1-1,0 1 1,0 0-1,0 0 1,0 0-1,1 0 1,-1 0-1,0 0 0,0 0 1,0 0-1,0 0 1,0-1-1,0 1 1,0 0-1,0 0 1,0 0-1,1 0 1,-1 0-1,0-1 1,0 1-1,8-9 514,-4-1-454,0 0 0,1 0 1,1 0-1,0 1 1,0 0-1,1 0 0,9-10 1,-12 15-101,1 0-1,0 1 1,0-1 0,0 1 0,0 0 0,0 1-1,1-1 1,-1 1 0,1 0 0,0 0 0,-1 1-1,1 0 1,0 0 0,0 0 0,7 1 0,-5-1-35,3 0 29,1 1 0,-1 0-1,0 1 1,0 0 0,15 3 0,-25-4 35,1 1 1,0-1-1,0 1 1,-1 0 0,1-1-1,0 1 1,-1 0-1,1 0 1,-1 0-1,1 0 1,-1 0 0,0 0-1,1 1 1,-1-1-1,0 0 1,0 1 0,0-1-1,0 1 1,0-1-1,0 1 1,0 0-1,-1-1 1,1 1 0,-1 0-1,1-1 1,-1 1-1,1 0 1,-1 0 0,0-1-1,0 1 1,0 0-1,0 0 1,0 0-1,0-1 1,-1 1 0,1 0-1,0 0 1,-1-1-1,1 1 1,-2 2 0,0 0 21,0-1 0,0 0 0,1 0 0,-2-1 1,1 1-1,0 0 0,-1-1 0,1 1 0,-1-1 1,1 0-1,-1 0 0,0 0 0,0 0 0,0 0 1,0 0-1,-1-1 0,1 0 0,0 0 0,-1 0 1,-5 1-1,-5 1 250,0 0 0,0-1-1,-26 0 1,33-2-68,-58-4 602,63 4-795,0 0 0,0 0 0,0 0 0,0-1 0,0 1 1,0-1-1,0 1 0,0-1 0,0 0 0,0 0 0,1 0 0,-1 0 0,0 0 0,0 0 1,1 0-1,-1-1 0,1 1 0,-1-1 0,1 1 0,0-1 0,-1 1 0,1-1 0,0 0 0,0 0 1,0 0-1,0-1 0,4 1-425,1 1 1,-1 0-1,1 0 0,-1 1 1,1-1-1,-1 1 0,1 0 1,0 0-1,-1 0 1,4 1-1,2-1-808,25-4-3724,2-3-3016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 11755,'-1'-14'5145,"-1"18"-2060,-2 25-2330,5 59-506,3 1 0,20 104 0,-24-177-1012,-9-23-11921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81 9033,'-10'3'2172,"-4"2"-1490,1 1 0,0 0-1,0 1 1,1 0 0,-18 14 0,24-17-385,0 1 1,0 0-1,1 0 0,0 0 1,0 1-1,0 0 1,0 0-1,1 0 1,0 0-1,0 1 1,1 0-1,0 0 0,0 0 1,-2 8-1,5-14-288,-1 0 0,1 0 0,0-1 0,0 1 0,0 0-1,0 0 1,0 0 0,0-1 0,0 1 0,0 0 0,0 0 0,0 0-1,1-1 1,-1 1 0,0 0 0,1 0 0,-1-1 0,0 1 0,1 0-1,-1-1 1,1 1 0,-1 0 0,1-1 0,-1 1 0,1 0 0,-1-1-1,1 1 1,0-1 0,0 1 0,26 3 143,-19-6-110,1 1 1,-1-1-1,0 0 1,0-1-1,8-3 1,5-8-172,-1-1 1,0-1-1,-1-1 1,-1 0-1,-1-1 1,22-30-1,-31 38-738,-27 33 975,-25 40-1,40-57-34,1-1 0,0 1 0,0-1 0,0 1 0,1 0-1,0 0 1,0 0 0,0 1 0,1-1 0,0 0 0,0 0-1,0 1 1,1-1 0,1 12 0,-1-17-69,1 0 0,-1-1-1,1 1 1,0 0 0,-1-1 0,1 1 0,0-1 0,-1 1 0,1-1 0,0 1-1,0-1 1,0 1 0,-1-1 0,1 0 0,0 1 0,0-1 0,0 0-1,0 0 1,0 0 0,-1 0 0,1 1 0,0-1 0,0 0 0,0-1 0,0 1-1,0 0 1,1 0 0,27-6 187,-14 0-323,0-1 1,-1 0-1,1-1 0,-2-1 1,1 0-1,-1-1 0,13-13 1,79-84-2686,-97 98 2699,2-2 97,0-1 0,0 0-1,-1-1 1,8-14-1,-17 27 51,0 0-1,-1 0 0,1 0 0,0 0 1,0 0-1,0 0 0,-1 0 1,1 0-1,0 0 0,0 0 1,0 0-1,-1 0 0,1 0 0,0 0 1,0 0-1,-1 0 0,1 0 1,0 0-1,0 0 0,0 0 1,0-1-1,-1 1 0,1 0 0,0 0 1,0 0-1,0 0 0,0 0 1,-1-1-1,1 1 0,0 0 0,0 0 1,0 0-1,0 0 0,0-1 1,0 1-1,0 0 0,-1 0 1,1 0-1,0 0 0,0-1 0,0 1 1,0 0-1,0 0 0,0-1 1,0 1-1,0 0 0,0 0 1,0 0-1,0-1 0,0 1 0,0 0 1,0 0-1,0 0 0,1-1 1,-1 1-1,0 0 0,0 0 0,0 0 1,0 0-1,0-1 0,1 1 1,-17 8 752,1 5-484,0 0 0,1 0 0,1 1 0,0 1 0,1 0 0,1 1 0,-16 29 0,25-42-280,1 0 0,-1-1-1,1 1 1,0 0 0,0 0 0,0 0 0,0 0 0,1 0 0,-1 0 0,1 0 0,0 0 0,0 0 0,0 0 0,0 0 0,0 1 0,1-1 0,0 0 0,-1 0 0,1 0 0,0-1 0,0 1 0,1 0-1,-1 0 1,1 0 0,-1-1 0,4 5 0,8 17 150,-12-20-164,1 1 1,-1-1-1,0 0 0,-1 1 0,1-1 0,-1 1 0,0-1 1,0 7-1,0 0 96,0-11-199,0 1-1,0-1 0,1 0 0,-1 1 0,0-1 1,1 1-1,-1-1 0,1 0 0,-1 1 1,0-1-1,1 0 0,-1 0 0,1 1 0,-1-1 1,1 0-1,-1 0 0,1 0 0,-1 0 1,1 1-1,-1-1 0,1 0 0,-1 0 0,1 0 1,-1 0-1,1 0 0,-1 0 0,1 0 1,-1 0-1,1 0 0,-1-1 0,1 1 0,-1 0 1,0 0-1,1 0 0,-1-1 0,1 1 1,-1 0-1,1 0 0,-1-1 0,1 1 0,10-13-4249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13100,'0'0'6017,"12"-9"-4442,-5 4-1413,2-2-3,1 0 0,0 1 1,0 0-1,0 0 0,1 1 1,0 0-1,0 1 0,16-4 1,2 2-50,0 1 1,1 1-1,-1 1 1,1 2 0,-1 1-1,58 7 1,-84-7-84,-1 1 0,0-1 0,1 0 0,-1 1 0,0 0 0,0-1 0,1 1 0,-1 0 0,0 0 0,0 0 0,0 0 0,0 1 0,0-1 0,-1 0 0,1 1 0,0 0 0,-1-1 0,1 1 0,-1 0 0,1 0 0,-1 0 0,0-1 0,1 2 0,-1-1 0,0 0 0,-1 0 0,1 0 0,0 0 0,-1 0 0,1 1 0,-1-1 0,0 0 0,1 1 0,-1-1 0,0 0 0,0 1 0,-1-1 0,1 0 0,0 0 0,-1 1 0,-1 2 0,0 2 107,-2 1 0,1-1-1,-1 0 1,0 0 0,-1 0-1,1 0 1,-1-1 0,-1 0 0,1 0-1,-10 8 1,-85 61 1521,100-75-1656,-1 1 1,1-1 0,-1 0-1,1 1 1,0-1-1,-1 1 1,1-1-1,-1 1 1,1 0-1,0-1 1,0 1 0,-1-1-1,1 1 1,0 0-1,0-1 1,0 1-1,0-1 1,0 1 0,-1 0-1,1-1 1,0 1-1,1 0 1,-1-1-1,0 1 1,0 0 0,0-1-1,0 1 1,0-1-1,1 1 1,-1 0-1,0-1 1,0 1-1,1-1 1,-1 1 0,0-1-1,1 1 1,-1-1-1,1 1 1,-1-1-1,1 1 1,-1-1 0,1 0-1,-1 1 1,1-1-1,1 1 1,35 21 24,-18-12 31,23 22-185,38 25-1066,-74-53 379,1 0 0,0 0 0,0-1 0,0 0-1,1-1 1,-1 1 0,1-1 0,-1-1 0,13 2 0,1-3-5376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13485,'0'0'875,"4"8"471,44 93 2740,-25-54-3340,-1 0 0,20 65 0,-37-96-716,-1-1 0,-1 1 0,-1 0-1,0 0 1,-1 0 0,0 1 0,-2-1 0,0 0 0,-1 0 0,0 0 0,-9 30 0,2-21 50,-1 0 0,-1 0 0,-23 36 1,26-47-505,-2-1 1,-20 21-1,24-27-360,-2-1 1,1 0-1,0 0 0,-1 0 0,-14 6 0,-19 3-4709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60 6502,'0'0'2258,"-8"-9"214,3 3-2037,0 1 1,0 0-1,-1 0 1,1 0-1,-1 0 1,0 1-1,-8-4 1,11 7-294,0-1-1,0 1 1,1 0 0,-1 0 0,0 1-1,0-1 1,0 1 0,0-1 0,0 1-1,0 0 1,0 0 0,0 0 0,0 1-1,0-1 1,0 1 0,1-1 0,-1 1-1,0 0 1,0 0 0,0 0 0,1 1-1,-1-1 1,1 1 0,-1-1 0,-4 4-1,-2 4 17,1 1 0,-1 0 0,1 0 0,1 0 0,0 1 0,0 0-1,1 0 1,1 1 0,0 0 0,0 0 0,-3 15 0,-5 22 334,-8 69-1,21-115-465,-7 36 192,2 0-1,2 0 0,2 0 1,1 1-1,8 55 0,-5-82-190,0 1-1,0 0 0,1-1 1,1 0-1,0 0 0,1 0 1,1 0-1,0-1 0,0 0 1,1-1-1,0 0 0,1 0 1,1-1-1,0 0 0,0 0 1,1-1-1,0 0 1,20 11-1,-20-14-301,1 0-1,0 0 1,0-1 0,0-1 0,1 0 0,0-1-1,0 0 1,15 0 0,41-1-4599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3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8456,'0'0'7703,"12"-4"-6651,57-12-510,0 2 0,1 4-1,0 2 1,0 4 0,112 7 0,-121 7 1417,-63-8-2419,-9 6-6404,5-8 1344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3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9897,'0'0'7939,"9"2"-6882,7 1-770,0 0 0,0-1 0,1-1 0,-1 0 0,0-2 0,20-2 0,109-21 937,-43 5-849,-46 10-422,-6 1-687,80-3-1,-132 9-2142,-12-5-913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5:0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3107,'0'0'448,"-40"7"-416,18 2 97,-2 0-898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5:0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82 5221,'0'0'2397,"11"-3"-1516,110-16-88,137-4 1,1 0-668,-133 14 1278,-161 27-341,-23-2-74,-110 17 0,48-12-496,-42 16-186,-106 20-74,698-162-499,-253 56 195,-70 17-286,-195 37 616,0 5 0,1 3 1,1 4-1,-100 33 1,175-47-305,6-2-17,1 0-1,-1 0 0,1 0 1,-1 1-1,1 0 0,0-1 1,0 2-1,0-1 0,0 0 0,0 1 1,0 0-1,-4 4 0,8-1-1787,10-5-1054,-10-1 2758,27 0-5070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2559 234 12588,'-56'-12'365,"-2"2"0,-88-4 0,-120 12-621,91 2 271,73-2 148,-173 1 746,216 4-793,0 3 0,-95 21 0,66-4-102,1 4-1,1 3 1,2 5-1,1 3 1,-91 57-1,127-66 55,3 2 0,0 2-1,2 2 1,2 2 0,1 1-1,2 2 1,2 2 0,1 1-1,-53 92 1,63-86 52,1 0 1,3 1-1,3 1 0,-17 77 1,19-45 128,3 1 1,0 96 0,11-135-202,2 1 1,2 0 0,3 0-1,1-1 1,2 0 0,2-1-1,20 53 1,-18-66-47,1 0 0,1-1 0,2-1 0,0 0 0,2-2 0,2 0 0,0-1 0,1-1 0,2-1 0,41 33 0,-19-25 190,2-2 1,0-2-1,2-2 0,1-3 1,1-1-1,1-3 1,0-3-1,74 14 1,-13-11 321,1-5 1,0-4-1,121-8 1,-143-6-254,0-5 0,0-3 0,-1-5 0,-1-4-1,-1-3 1,-1-5 0,-1-3 0,-2-4 0,-2-4 0,-1-4 0,152-107 0,-173 104-146,-3-4 1,-1-2 0,-3-2 0,-2-3 0,-3-2-1,54-84 1,-70 88-93,-2-2 0,-2-1 1,-4-1-1,-1-1 0,-4-1 0,-2-1 0,20-128 1,-32 136 34,-2 0-1,-3 0 1,-2-1 0,-13-99 0,7 122-33,-1 0 0,-2 1 0,-1 0 0,-1 0 0,-2 1 0,-1 0 0,-1 1 0,-2 1 0,-23-31 0,13 27-220,-1 2 0,-2 0 0,-1 2 0,-1 1 1,-1 2-1,-2 1 0,0 2 0,-2 1 0,0 2 0,-2 1 0,-40-12 1,12 8-495,-1 3 0,0 3 1,-2 3-1,0 3 0,-128-4 1,78 14-3946,10 1-2765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2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2560 370 11819,'-7'-13'-977,"-4"-5"1001,-1 1-1,-1 0 1,-1 0-1,0 2 1,-1-1-1,0 2 1,-1 0-1,-1 1 1,-20-12-1,8 10 152,0 2 0,0 1 0,-1 2 0,-1 1 0,0 1 0,0 1 0,-45-3 0,-229 3 1111,246 8-1329,-137 5 100,0 8 0,-272 56-1,412-58 238,1 3 0,1 2-1,1 3 1,0 2 0,2 2-1,0 3 1,-81 57-1,101-61-203,1 2-1,1 0 0,1 3 0,2 0 0,0 2 0,2 0 0,2 2 0,1 0 0,1 2 0,2 0 1,1 1-1,-15 46 0,19-34-85,1 1 1,3 0 0,2 1-1,2 0 1,2 0-1,3 0 1,1 0 0,3 0-1,12 62 1,0-38-65,2-1-1,4 0 1,2-2 0,4 0 0,53 94 0,-62-130 88,1 0-1,2-2 1,1-1 0,2-1 0,1-1 0,1-1 0,1-1-1,2-2 1,0 0 0,2-3 0,0 0 0,2-2-1,0-2 1,1-1 0,1-1 0,0-2 0,1-2-1,54 11 1,-19-12 296,1-3-1,0-3 1,0-3-1,0-3 0,0-4 1,-1-3-1,1-2 0,-1-5 1,108-35-1,-66 10 247,-1-6 0,-3-4-1,-2-6 1,-2-4-1,96-73 1,-111 66-302,-4-4 1,-3-3-1,111-128 1,-136 132-200,-3-3 0,-3-2 1,-4-2-1,68-143 0,-98 177 83,-2-1 0,-2-1 0,-2 0 0,-2-1 0,6-55 0,-15 82-88,0 0 1,-1-1-1,-1 1 0,-1 0 0,-1 0 0,-1 0 0,0 0 0,-1 1 0,-1-1 0,-1 1 0,-1 0 0,0 0 1,-1 1-1,-1 0 0,-17-23 0,6 17-122,-1 0-1,-1 2 1,-2 1 0,0 1 0,-1 0-1,0 2 1,-1 1 0,-1 1 0,-1 2-1,-56-20 1,-2 6-1547,-2 3 0,-127-16 0,-41 6-5661,141 20 1528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2826 41 12748,'1'0'68,"1"-1"0,-1 0 0,0 0 0,1 1 0,-1-1 0,0 0 0,0 0 0,0 0 0,0 0 0,0-1 0,0 1 0,0 0 0,0 0 0,0 0 0,0-1 0,-1 1 0,1-1 0,0 1 0,-1 0 0,1-1 0,-1 1 0,0-1 0,0 1 0,1-3 0,-2 3 70,0 0 0,0 0 0,0 1 0,-1-1 0,1 0 0,0 0 0,0 1 0,-1-1 0,1 0 0,0 1 0,-1-1 0,1 1 0,0 0 0,-1-1 0,1 1 0,-1 0 0,1 0 0,0 0 0,-3 0 0,-14 1 1098,0-1 0,-34 8 0,-197 56-1310,-250 101 1,485-160 70,-359 136-21,-476 253 0,139 2-66,672-375-482,157-105-5786,-64 42 1052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9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4901,'0'1'12360,"-6"13"-11839,-48 185 2977,41-140-2594,-40 111 1,53-170-894,0 0 1,0 0 0,1 0 0,-1 0 0,0 0 0,0 0 0,0 0-1,0-1 1,0 1 0,0 0 0,0 0 0,0 0 0,1 0 0,-1 0-1,0 0 1,0 0 0,0 0 0,0 0 0,0 0 0,1 0 0,-1 0-1,0 0 1,0 0 0,0 0 0,0 0 0,0 0 0,0 0 0,1 0 0,-1 0-1,0 0 1,0 0 0,0 0 0,0 0 0,0 0 0,0 0 0,1 1-1,-1-1 1,0 0 0,0 0 0,0 0 0,0 0 0,0 0 0,0 0-1,0 0 1,0 0 0,0 1 0,0-1 0,1 0 0,-1 0 0,0 0 0,0 0-1,0 0 1,0 0 0,0 1 0,0-1 0,0 0 0,0 0 0,0 0-1,0 0 1,0 0 0,0 0 0,0 1 0,0-1 0,0 0 0,0 0-1,-1 0 1,21-10 217,21-18-221,-41 28 1,26-21-235,-18 14 149,-1 1 0,1 0 0,0 0 0,1 1-1,-1 0 1,1 0 0,10-3 0,-18 9 61,-1-1 1,1 1-1,-1 0 1,1-1-1,-1 1 1,1 0-1,-1 0 1,0-1-1,0 1 1,1 0-1,-1 0 1,0 0-1,0-1 0,0 1 1,0 0-1,0 0 1,0 0-1,0 0 1,0-1-1,0 1 1,0 0-1,0 0 1,0 0-1,-1-1 1,1 2-1,-5 25 148,-2-6 89,-2-1 0,-16 27 0,-7 17 82,29-51-408,12-14-1069,12-18-2042,0-10-2779,0-8-5637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9641,'0'0'8606,"0"13"-8259,2 42 10,3 0 1,14 69 0,37 120 105,11 64 851,5 568-465,-71-854-716,-2-8 91,2 0-1,0-1 0,0 1 1,1-1-1,7 24 0,-9-36-215,0-1-1,0 1 1,0-1-1,1 1 1,-1 0-1,0-1 1,0 1-1,0-1 1,0 1-1,0-1 0,1 1 1,-1-1-1,0 1 1,1-1-1,-1 1 1,0-1-1,1 1 1,-1-1-1,0 1 1,1-1-1,-1 0 0,1 1 1,-1-1-1,1 0 1,-1 1-1,1-1 1,-1 0-1,1 1 1,-1-1-1,1 0 1,-1 0-1,1 0 0,0 0 1,-1 0-1,1 0 1,-1 0-1,1 1 1,-1-2-1,1 1 1,0 0-1,-1 0 1,1 0-1,-1 0 1,1 0-1,-1 0 0,1-1 1,0 1-1,-1 0 1,1 0-1,-1-1 1,1 1-1,-1 0 1,0-1-1,1 1 1,0-1-1,1-1-66,-1 0 0,0 0 1,1 0-1,-1 0 0,0 0 0,0 0 0,0-1 1,0 1-1,0 0 0,-1-1 0,1 1 0,-1-3 0,1 0-649,-1 0 0,0 1-1,0-1 1,0 0 0,0 0-1,-1 1 1,0-1 0,0 0-1,0 1 1,-1-1 0,0 1-1,-3-8 1,-14-16-5047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59 13389,'0'0'2130,"-1"13"-1298,0-1-601,1-1-1,1 1 0,0-1 0,0 1 0,1-1 0,1 1 0,0-1 0,0 0 0,1 0 0,11 20 0,-11-23-77,92 149 971,-85-141-1090,1 0 1,1-1 0,1 0-1,0-1 1,0 0-1,2-1 1,18 12-1,-29-23 147,-1 0-1,1 0 1,0 0-1,0-1 0,0 1 1,0-1-1,0 0 1,1-1-1,-1 1 0,0-1 1,0 0-1,0 0 1,1-1-1,-1 1 0,0-1 1,0-1-1,0 1 1,0-1-1,0 1 0,0-1 1,0-1-1,7-4 1,10-6 253,0-2 0,-2-1 0,27-24 0,-17 14-399,49-38-18,98-88-213,-152 128-1655,-2-2-1,28-39 0,-11 3-6086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165 123 2530,'0'0'17558,"6"-9"-15951,-2 4-1457,-3 3-62,1 0-1,-1 0 1,0 0 0,0 0-1,1 0 1,-1 0-1,0-1 1,-1 1-1,1 0 1,0 0 0,0-4-1,-10-2 405,-18 6-178,20 4-311,1 0 1,-1 0-1,1 0 0,0 1 0,0-1 0,0 2 0,0-1 0,0 1 0,0-1 0,1 2 0,0-1 0,0 1 0,0-1 1,1 1-1,-1 0 0,-6 11 0,5-7-10,0 1 1,0-1 0,1 1 0,0 0-1,0 1 1,1-1 0,1 1-1,0 0 1,-3 15 0,6-24 6,0 0 0,-1 0 0,1 0 0,0 0 0,0 0 0,0 0 0,0 0 1,1 0-1,-1 0 0,0 0 0,1 0 0,0 0 0,-1 0 0,1 0 0,0 0 0,0 0 0,0-1 0,0 1 1,0 0-1,0-1 0,1 1 0,-1 0 0,1-1 0,-1 0 0,1 1 0,-1-1 0,1 0 0,0 0 0,2 2 1,1-2 41,-1 0 0,0 0 0,1 0 0,-1-1 0,1 0 0,-1 0 0,1 0 1,0 0-1,-1 0 0,1-1 0,-1 0 0,0 0 0,5-2 0,2-1 120,-1 0-1,0-1 1,0-1-1,0 0 1,0 0-1,-1-1 1,0 0-1,-1 0 1,1-1-1,-2 0 0,1-1 1,-1 0-1,7-11 1,-6 9 28,-1 0 0,-1 0 0,0-1 1,-1 0-1,0 0 0,0 0 0,-1 0 0,-1-1 1,0 0-1,-1 0 0,0-15 0,-1 27-218,-1-1 0,0 1-1,0-1 1,1 1 0,-1-1 0,-1 1-1,1-1 1,0 0 0,0 1 0,0-1-1,-1 1 1,1-1 0,-1 1-1,1 0 1,-1-1 0,0 1 0,1 0-1,-1-1 1,0 1 0,0 0-1,0 0 1,0-1 0,0 1 0,0 0-1,0 0 1,-1 0 0,1 0 0,0 1-1,-1-1 1,1 0 0,0 0-1,-1 1 1,1-1 0,-1 1 0,1-1-1,-1 1 1,1 0 0,-1 0-1,1-1 1,-1 1 0,1 0 0,-1 0-1,1 1 1,-1-1 0,1 0 0,-1 0-1,-2 2 1,-1-1-460,1 1 0,-1-1-1,1 1 1,-1 0 0,1 1 0,0-1 0,0 1-1,0 0 1,0 0 0,1 0 0,-1 0 0,1 1-1,0 0 1,-4 4 0,-6 18-4375,7 1-748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165 221 3972,'0'0'10100,"-10"2"-9417,5-2-577,1 1 1,-1 0-1,0 0 0,1 0 0,-1 0 1,1 1-1,-1 0 0,1 0 0,0 0 0,0 0 1,0 1-1,0 0 0,0 0 0,1 0 0,-1 0 1,1 0-1,-1 1 0,-3 6 0,-3 3 328,2 1 1,-1 0-1,2 1 0,0-1 0,1 2 0,0-1 1,1 1-1,1-1 0,0 1 0,1 1 0,-1 20 0,4-36-427,0 0-1,0 0 1,0 0-1,0 0 0,0-1 1,0 1-1,1 0 1,-1 0-1,0 0 0,0 0 1,1-1-1,-1 1 1,0 0-1,1 0 0,-1-1 1,1 1-1,-1 0 1,1-1-1,-1 1 0,1 0 1,-1-1-1,1 1 1,0-1-1,-1 1 0,1-1 1,0 1-1,-1-1 1,2 1-1,0-1 29,1 1-1,-1-1 1,0 0 0,0 1-1,0-1 1,0-1 0,1 1-1,-1 0 1,0 0-1,0-1 1,3 0 0,3-2 149,0 0 1,0 0-1,0-1 1,0 0-1,8-6 1,36-31 349,-2-2-1,-2-2 1,-1-3 0,-3-1 0,70-103 0,-68 78-175,-41 62-456,-31 46-117,-9 17 211,-28 56 0,53-88-21,1 0 1,0 1-1,2 0 1,0 0-1,2 0 1,-6 38-1,10-55 22,1 0-1,0 0 1,-1 1-1,1-1 1,1 0-1,-1 0 1,0 0-1,1 1 1,-1-1 0,1 0-1,0 0 1,0 0-1,1 0 1,-1 0-1,0 0 1,1-1-1,0 1 1,-1 0 0,1-1-1,0 1 1,1-1-1,-1 0 1,0 1-1,1-1 1,-1 0-1,1 0 1,0-1-1,-1 1 1,1-1 0,0 1-1,0-1 1,0 0-1,3 1 1,9 1-2,0 0 1,0-2-1,1 1 0,-1-2 1,25-2-1,-35 2-14,-1 0 3,-1 0-1,1 0 1,-1 0-1,0-1 1,1 1-1,-1-1 1,1 0-1,-1 0 1,0 0-1,0-1 1,1 1-1,-1-1 1,0 0-1,5-4 1,-5 3 38,0-1 1,-1 0 0,0 1-1,1-1 1,-1-1-1,0 1 1,-1 0-1,1 0 1,-1-1-1,2-6 1,17-49-22,-15 48 39,-1 0 0,0 0-1,0 0 1,-2-1 0,1 1 0,0-23 0,-3 35-47,0-1 0,0 1-1,-1 0 1,1-1 0,0 1 0,-1-1-1,1 1 1,0 0 0,-1-1 0,1 1-1,-1 0 1,1 0 0,0-1-1,-1 1 1,1 0 0,-1 0 0,1 0-1,-1-1 1,1 1 0,-1 0 0,1 0-1,-1 0 1,1 0 0,-1 0 0,1 0-1,-1 0 1,1 0 0,-1 0-1,1 0 1,-1 0 0,1 0 0,0 1-1,-1-1 1,1 0 0,-1 0 0,1 0-1,-1 1 1,1-1 0,-1 0 0,1 1-1,-22 10-115,17-5 107,1-1 0,0 1 0,0 1-1,0-1 1,1 0 0,0 1 0,0 0 0,-3 12 0,6-16 10,-1-1 0,1 0 0,-1 1 1,1-1-1,0 1 0,0-1 1,0 1-1,0-1 0,0 0 1,0 1-1,1-1 0,0 1 0,-1-1 1,1 0-1,0 0 0,0 1 1,0-1-1,0 0 0,0 0 1,1 0-1,-1 0 0,1 0 0,-1 0 1,1 0-1,0-1 0,-1 1 1,1-1-1,0 1 0,4 1 1,6 3 9,0-1 1,0 0-1,1-1 1,-1-1 0,1 0-1,0 0 1,23 0-1,100-3 191,-63-2 615,-81-19-127,0 0-416,2 0 0,0 0 0,-5-42 0,2 7-134,8 55-128,1 0 1,-1 0-1,1 0 1,-1 0-1,1 0 1,0-1-1,0 1 1,0 0-1,0 0 1,0-1-1,0 1 1,0 0-1,0 0 1,0 0-1,0-1 1,1 1-1,-1 0 0,0 0 1,1 0-1,-1 0 1,1 0-1,-1 0 1,1 0-1,0 0 1,-1 0-1,1 0 1,0 0-1,0 0 1,0 0-1,0 0 1,1 0-1,2 0-21,-1 0-1,1 0 1,0 1-1,0-1 1,0 1 0,-1 0-1,1 0 1,6 1-1,13 0-111,25 0-621,-16 0-914,-1-1-1,0-2 0,32-5 0,-8-8-4978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95 9257,'6'-9'822,"2"-3"-308,-2 5 257,0-1 1,-1-1-1,0 1 1,0-1 0,-1 1-1,5-17 1,-12 27 1624,-12 9-2299,-3 9 217,2 1 1,0 1-1,2 0 0,0 1 1,2 1-1,0 0 1,2 1-1,-12 41 1,12-32 5,3 1 0,1 0 0,1 0 0,2 1 1,3 70-1,1-98-288,0 0-1,1 1 1,0-1 0,1 0-1,0 0 1,0-1 0,0 1 0,1 0-1,0-1 1,1 0 0,0 0-1,0 0 1,0-1 0,1 0-1,0 0 1,0 0 0,8 5-1,-4-3-213,1-1-1,0 0 0,0 0 0,16 6 0,-15-9-834,0 1 0,0-2 0,0 0 0,16 2 0,-3-4-4781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78 259 1602,'-1'-62'2612,"2"-58"-463,10 44 5560,-10 91-945,-2 85-5205,-4-51-867,2-29-405,1 1-1,1-1 0,1 1 1,3 27-1,-2-46-276,-1-1 1,1 1-1,0-1 0,-1 1 0,1-1 1,0 1-1,0-1 0,0 1 0,0-1 1,0 0-1,1 0 0,-1 1 0,0-1 1,1 0-1,-1 0 0,0 0 0,1-1 1,-1 1-1,1 0 0,0 0 0,-1-1 1,1 1-1,-1-1 0,1 1 0,0-1 1,-1 0-1,5 0 0,59 1 156,-32-1-160,-30 0-7,1 0 0,-1 0 0,0 1 0,0-1 0,0 1 0,1 0 0,-1 0 0,0 0 0,0 0 0,0 1 0,0-1 0,0 1 0,-1 0 0,1 0-1,0 0 1,-1 0 0,0 0 0,1 1 0,1 2 0,-2-1 1,0 0 0,0 0 0,-1 0 0,1 0 0,-1 0 0,0 1 0,-1-1 0,1 0 0,-1 1 0,1-1 0,-1 1 0,-1-1 0,1 0 0,-1 5 0,0-6 5,0 0 0,-1 0 0,1 0 0,0 0 0,-1 0 0,0 0-1,0 0 1,0 0 0,0-1 0,0 1 0,0-1 0,-1 0 0,1 0 0,-1 0 0,1 0 0,-1 0 0,0 0 0,0-1 0,0 1 0,-5 1-1,-5 2 247,0 0-1,0 0 1,-23 3-1,22-5 86,0-1-1,0-1 1,-1 0 0,1-1 0,-1-1-1,-16-2 1,29 2-318,-1 1-1,0-1 0,1 0 1,-1 0-1,1 0 1,-1 0-1,1 0 0,-1 0 1,1 0-1,0-1 0,0 0 1,-1 1-1,1-1 1,0 0-1,1 0 0,-4-4 1,4 4-63,0-1 0,0 1 0,1-1 0,-1 1 0,1-1 0,-1 1 0,1-1-1,0 0 1,0 1 0,0-1 0,1 1 0,-1-1 0,0 1 0,1-1 0,0 1 0,0-1 0,0 1 0,0-1 0,0 1 0,0 0 0,3-4 0,-1 1-374,1 0 1,-1 0-1,1 0 0,1 0 1,-1 1-1,1-1 0,0 1 0,0 1 1,0-1-1,10-5 0,34-14-6271,-17 9-955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9961,'0'0'11489,"2"13"-11351,13 63-17,-4 0 0,-3 1-1,-4 0 1,-6 87 0,1-150-100,0-1 0,-1 1 1,0-1-1,-7 20 0,8-31-592,1-18-2893,0-7-476,0-7-1767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21 122 8200,'0'0'1975,"-3"-4"-598,-7-10 3,9 13-951,0 0-1,0-1 1,0 0-1,0 1 1,1-1-1,-1 0 1,1 1 0,0-1-1,-1 0 1,1 1-1,0-1 1,0 0-1,0 0 1,0 1-1,0-1 1,0 0-1,0 0 1,1 1 0,-1-1-1,2-2 1,-1 2-358,0 0 0,0 0 1,1 0-1,-1 0 0,1 1 1,-1-1-1,1 1 0,0-1 1,-1 1-1,1-1 0,0 1 1,2-1-1,15-7 79,1 2 1,-1 0-1,1 2 0,0 0 1,1 1-1,-1 1 1,1 1-1,-1 0 0,1 2 1,0 1-1,33 4 0,-48-4-148,0 0 0,0 1 0,0-1 0,-1 1 0,1 0 0,0 0-1,-1 1 1,0 0 0,0 0 0,0 0 0,0 1 0,0-1 0,-1 1-1,1 0 1,-1 0 0,0 1 0,0-1 0,-1 1 0,5 7 0,-6-8 1,0 0 1,0 0 0,-1 1 0,0-1-1,0 0 1,0 1 0,0-1 0,0 1-1,-1-1 1,0 1 0,0-1 0,0 1 0,-1-1-1,1 1 1,-1-1 0,0 0 0,-1 1-1,1-1 1,-1 0 0,1 0 0,-1 0-1,0 0 1,-1 0 0,1 0 0,-1 0-1,-4 4 1,-7 6 263,-1 1-1,-1-2 0,0 0 1,-1-1-1,0-1 0,-1-1 1,0 0-1,0-1 1,-22 7-1,87 1-213,-17-7-53,0 1 0,-1 1 0,0 2 0,-1 0 0,-1 2 0,35 27 0,-46-27-5,-14-13-271,1 0 0,0 0 0,0 0 1,0 0-1,0-1 0,0 1 0,6 2 0,-8-4-187,0-1 0,1 1-1,-1-1 1,0 0-1,1 1 1,-1-1-1,0 0 1,1 0-1,-1 0 1,0 0 0,1 0-1,-1 0 1,0-1-1,0 1 1,1 0-1,-1-1 1,2 0-1,8-6-7629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 12460,'-4'-6'1281,"1"-3"8136,6 24-9321,12 5 416,-2 5-63,0 3-225,4 5-128,-2 0-32,-2 1 0,-2-1-128,-3-1-640,-1-6-1410,-3-12-1282,2-11-1921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3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7335,'0'0'14056,"-2"10"-13891,-1 8-41,1 0 0,1 0 0,0 0 0,5 35 0,-2-19 27,-2-27-122,1 0 1,-1 0-1,1 0 1,1 0-1,-1 0 1,5 12-1,-6-18 9,0-1-1,1 1 0,-1-1 0,1 1 0,-1-1 0,0 1 1,1-1-1,-1 1 0,1-1 0,-1 0 0,1 1 1,-1-1-1,1 0 0,-1 1 0,1-1 0,-1 0 1,1 1-1,0-1 0,-1 0 0,1 0 0,-1 0 1,1 0-1,0 0 0,-1 0 0,1 1 0,0-2 1,-1 1-1,1 0 0,-1 0 0,1 0 0,0 0 1,-1 0-1,1 0 0,0-1 0,-1 1 0,1 0 0,-1 0 1,1-1-1,-1 1 0,1 0 0,-1-1 0,1 1 1,-1-1-1,1 1 0,-1-1 0,1 1 0,-1-1 1,0 1-1,1-1 0,20-26 970,89-150 13,-104 175-991,-3 13-69,1 18-84,-4-24 115,2 18 8,5 38-5,-7-57 5,1 0 1,0 0 0,0 0-1,0-1 1,0 1 0,1 0-1,-1-1 1,1 1 0,0-1-1,0 0 1,4 6 0,-4-8-116,-1 0 0,0-1 0,0 1-1,0 0 1,1-1 0,-1 1 0,0-1 0,1 1 0,-1-1 0,0 0 0,1 0-1,-1 1 1,0-1 0,1 0 0,-1 0 0,1 0 0,-1 0 0,0-1 0,1 1 0,1-1-1,14-9-5809,-4-7-1212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13229,'0'0'1580,"-3"8"534,-45 159 3286,36-118-5302,3 2 0,2-1 0,-2 71 0,9-120-98,0-1-1,0 1 1,0 0 0,0 0 0,0 0 0,1-1-1,-1 1 1,0 0 0,0 0 0,0 0-1,1-1 1,-1 1 0,0 0 0,1 0 0,-1-1-1,1 1 1,-1 0 0,1-1 0,-1 1 0,1 0-1,-1-1 1,1 1 0,0-1 0,-1 1 0,1-1-1,0 1 1,-1-1 0,1 0 0,1 1-1,1 0 4,-1-1 0,0 0-1,1 0 1,-1 0 0,1 0 0,-1 0-1,0 0 1,1 0 0,-1-1-1,4-1 1,4-1-135,-1 0 1,0-1-1,1-1 0,9-6 1,8-7-1085,-1 0 1,-1-2-1,-1-1 1,-1-2 0,-1 0-1,-1-1 1,-1 0 0,27-44-1,-44 63 1057,-1-1 1,0 1-1,1-1 0,-2 0 0,1 0 1,-1 0-1,1-8 0,-1 13 203,-1 1 0,0-1-1,0 0 1,0 0 0,0 0 0,0 0-1,-1 1 1,1-1 0,0 0 0,0 0 0,0 1-1,-1-1 1,1 0 0,0 0 0,-1 1-1,1-1 1,-1 0 0,1 1 0,-1-1-1,1 0 1,-1 1 0,1-1 0,-2 0 0,1 1 85,-1-1 1,1 1 0,-1 0 0,1 0 0,0 0 0,-1 0 0,1 0-1,-1 0 1,1 0 0,-1 0 0,1 1 0,0-1 0,-1 0-1,1 1 1,0-1 0,-1 1 0,1 0 0,-2 1 0,-4 2 254,1 1 0,-1 0 1,1 0-1,0 0 0,1 1 1,0 0-1,-1 0 0,-7 13 1,-31 59 1371,36-63-1548,2 0 1,0 1-1,0-1 0,2 1 0,0 0 0,1 1 1,0-1-1,2 0 0,0 1 0,1 28 0,1-42-199,-1 0-1,0 0 1,1 0-1,0 0 1,0-1-1,0 1 1,0 0-1,0 0 1,0-1-1,1 1 0,-1-1 1,1 1-1,0-1 1,0 0-1,-1 1 1,2-1-1,-1 0 1,0 0-1,0-1 0,1 1 1,-1 0-1,1-1 1,-1 1-1,1-1 1,0 0-1,-1 0 1,1 0-1,0 0 1,0 0-1,0-1 0,0 1 1,0-1-1,0 0 1,-1 0-1,5 0 1,-6-1-35,0 1 0,-1-1-1,1 0 1,-1 1 0,1-1 0,-1 0 0,1 1 0,-1-1 0,1 0 0,-1 0 0,1 0 0,-1 1-1,0-1 1,1 0 0,-1 0 0,0 0 0,0 0 0,0 0 0,0 1 0,0-1 0,0 0 0,0 0-1,0 0 1,0 0 0,0-1 0,-3-26-902,-2 15 718,0 0-1,0 1 1,-2 0-1,1 0 1,-1 1 0,-17-20-1,15 19 799,0-1 1,0 0-1,1 0 0,-7-18 0,15 31-561,0 0 0,0-1 0,-1 1 0,1 0 1,0-1-1,0 1 0,0-1 0,0 1 0,0 0 0,0-1 0,0 1 1,1-1-1,-1 1 0,0 0 0,0-1 0,0 1 0,0 0 0,0-1 1,0 1-1,1 0 0,-1-1 0,0 1 0,0 0 0,1-1 0,-1 1 1,0 0-1,0 0 0,1-1 0,-1 1 0,0 0 0,1 0 0,-1 0 1,0-1-1,1 1 0,-1 0 0,0 0 0,1 0 0,-1 0 0,0 0 1,1 0-1,-1 0 0,1 0 0,-1 0 0,0 0 0,1 0 0,0 0 1,24 0-387,-17 0 376,70 6-2676,-22 0-1958,-3-4-1485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15695,'0'0'7783,"2"13"-7708,21 111-35,-10-62-762,-3 2 1,4 87-1,-14-83-3927,0-68 4515,0 1 0,0-1 0,-1 0 0,1 0 0,0 0 0,0 1 0,0-1 0,-1 0 0,1 0 0,0 0 0,0 0 0,-1 0 0,1 1 0,0-1 0,0 0 0,-1 0 0,1 0 0,0 0 0,0 0 0,-1 0 0,1 0 1,0 0-1,0 0 0,-1 0 0,1 0 0,0 0 0,-1 0 0,1 0 0,0 0 0,0 0 0,-1-1 0,1 1 0,0 0 0,0 0 0,-1 0 0,1 0 0,0 0 0,0-1 0,0 1 0,-1 0 0,1 0 0,0-1 0,-7-13-6240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7 176 11883,'0'0'1532,"-2"-11"1453,2 10-2924,-1-2 158,0-1 0,0 0 0,0 1 0,1-1 1,0 0-1,-1 0 0,1 1 0,1-1 0,-1 0 0,1 0 1,-1 1-1,1-1 0,0 0 0,0 1 0,1-1 1,-1 1-1,1-1 0,-1 1 0,1 0 0,0 0 0,1 0 1,-1 0-1,0 0 0,1 0 0,0 0 0,3-3 1,9-3-62,0 0 0,0 1 1,1 1-1,-1 0 0,2 1 1,-1 1-1,0 0 0,1 1 1,0 1-1,0 1 1,0 0-1,1 1 0,-1 1 1,32 4-1,-47-3-154,1-1 0,-1 1 0,0 0 0,0 0 1,0 0-1,0 0 0,0 0 0,0 0 0,0 1 0,0-1 0,0 1 0,0-1 0,-1 1 0,1 0 0,-1-1 0,1 1 1,-1 0-1,0 0 0,1 0 0,-1 0 0,0 0 0,-1 1 0,1-1 0,0 0 0,-1 0 0,1 1 0,-1-1 1,1 0-1,-1 1 0,0-1 0,0 0 0,0 1 0,0-1 0,-1 0 0,1 1 0,-1-1 0,1 0 0,-2 3 1,0 2 105,0-1 1,0 1-1,0-1 1,-1 0-1,0 0 1,0 0-1,0-1 1,-1 1-1,0-1 1,0 1-1,0-1 1,-8 7-1,7-10-2,1 2-1,-1-1 1,1 0 0,0 1-1,0 0 1,1 0-1,-1 0 1,1 0 0,-4 8-1,6-10-114,1 0 0,-1-1 0,1 1-1,0 0 1,-1 0 0,1 0 0,0 0 0,0 0-1,1 0 1,-1 0 0,0 0 0,0 0-1,1 0 1,0 0 0,-1-1 0,1 1 0,0 0-1,0 0 1,0 0 0,0-1 0,0 1 0,0-1-1,0 1 1,0-1 0,1 1 0,-1-1-1,1 0 1,-1 1 0,4 1 0,0 1 5,32 27-88,37 42 1,-62-59-692,-1 0 0,-1 1 0,15 25 0,-20-29-7,-3-8 151,-1 0 1,1 0-1,-1 0 0,1 0 1,0 0-1,1 0 0,-1 0 1,4 3-1,5 2-4258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24 11691,'0'0'6977,"11"-5"-5583,-7 2-1322,1 1 1,0-1 0,0 1 0,0 0-1,0 0 1,0 1 0,0 0 0,1 0-1,-1 0 1,0 0 0,0 1-1,1 0 1,-1 0 0,0 1 0,1-1-1,-1 1 1,0 0 0,0 0 0,1 1-1,-1 0 1,0 0 0,-1 0 0,10 5-1,-6-1-39,0 1 0,0 0 0,0 0 0,-1 0 0,0 1-1,-1 0 1,0 1 0,0-1 0,0 1 0,-1 0 0,-1 1-1,6 13 1,-5-7 2,-1-1 0,-1 2 0,0-1 0,-1 0 0,-1 0 0,0 1 0,-2 20 0,-3 0 11,-2 1-1,-2-1 1,-1-1-1,-2 1 0,-1-1 1,-19 36-1,-48 81-623,63-128-1871,-35 42-1,18-33-4143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32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20 2466,'0'0'1442,"-20"-17"-1090,8 17-128,-1 0-256,-4-2-2050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3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4 108 4773,'0'0'7639,"0"0"-7626,0-1 0,-1 1 1,1 0-1,0-1 0,-1 1 1,1 0-1,0 0 1,0-1-1,0 1 0,-1-1 1,1 1-1,0 0 0,0-1 1,0 1-1,0-1 0,0 1 1,0 0-1,-1-1 0,1 1 1,0-1-1,0 1 0,0 0 1,0-1-1,1 1 0,-1-1 1,0 1-1,0 0 0,0-1 1,0 1-1,0-1 0,0 1 1,1 0-1,-1-1 1,6-1 8,0-1 0,0 2 0,0-1 0,0 1 0,0 0 1,1 0-1,-1 0 0,0 1 0,0 0 0,7 1 0,12-1 7,183-19 80,210-46 1,-574 82-164,-321 33 1709,923-96-1767,-901 89 1591,446-42-1531,3-1-29,1 1 0,0-1 0,-1 1 1,1 0-1,0 1 0,0-1 1,0 1-1,0 0 0,-5 3 0,34-3-5508,12-3 69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3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106 116 4901,'-40'-3'5173,"37"1"-1752,25 1-3303,71 1 83,-1-4 0,146-25 0,-162 11 2,-211 24 28,-148 26 0,117-10 17,435-78-4,-70 11-258,-80 27-750,-392 108 382,191-60 289,-30 15-814,67-24-3567,42-19-229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4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5029,'0'0'7329,"10"-6"-6720,-3 1-540,0 1 1,0 0-1,0 0 1,1 1-1,0 0 0,0 1 1,-1-1-1,2 1 1,-1 1-1,16-2 0,1761-17 4928,-2640 36-5451,445-4 1053,-70 0-338,542-15-371,66-12 0,-4 0-12,318-12-21,344-38-136,-763 62 339,-15 3-16,-1-1 1,0 0 0,0 0-1,0-1 1,-1 1-1,1-2 1,12-4 0,-50 3 88,-94 4-257,-309 5-71,305 2 109,-171 32 0,287-36-104,6-3-185,0 2 0,0-1 0,0 1 0,1 0 0,-12 6 0,14-4-2160,13-4-1533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4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133 138 9161,'0'0'576,"-62"-52"-320,36 24-127,2 0-994,3-1-2338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4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10025,'0'0'1063,"15"4"-700,80 18-1059,1-3-1,1-5 1,0-4 0,113-3 0,165-19 24,-130-5 3204,-229 16-2251,204-17 59,467-19 2528,-1497 68-5107,133-1 4281,468-29-1229,-139 5 269,334-6-1121,7 0-23,0 0 1,0 1-1,-1-1 0,1 2 0,0-1 0,0 1 1,0 0-1,0 0 0,-10 5 0,17-7-8,0 0 0,1 0 0,-1 0 0,0 0 0,1 0 0,-1 0 0,0 0 0,0 0 0,1 0 0,-1 0 0,0 0 0,1 0 0,-1 0 0,0 0 0,0 0 0,1 0 0,-1 0 0,0 0 0,1 0 0,-1 0 0,0 0 0,0 1 0,1-1 0,-1 0 0,0 0 0,0 0 0,0 1 0,1-1 0,-1 0 0,0 0 0,0 0 0,0 1 0,0-1 0,1 0 0,-1 0 0,0 1 0,0-1 0,0 0 0,0 1 0,0-1 0,0 0-1,0 0 1,0 1 0,0-1 0,0 0 0,0 1 0,0-1 0,0 0 0,0 0 0,0 1 0,0-1 0,0 0 0,0 1 0,0-1 0,0 0 0,0 0 0,-1 1 0,1-1 0,0 0 0,0 0 0,0 1 0,0-1 0,-1 0 0,1 0 0,0 0 0,0 1 0,-1-1 0,1 0 0,30 1-6256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12780,'0'0'310,"-9"10"-177,1 0-103,0 1-1,0 0 1,1 0 0,0 1-1,1 0 1,1 0-1,0 1 1,0-1 0,1 1-1,-3 22 1,3-13 122,1 0 0,1 1 0,1-1 0,1 1 0,4 33 0,-3-51-74,-1 1 0,1-1 1,1 0-1,-1 0 0,1 0 0,-1 0 1,1 0-1,1 0 0,-1 0 0,1 0 1,0-1-1,0 1 0,0-1 0,1 0 1,-1 0-1,1 0 0,0-1 1,0 1-1,0-1 0,1 0 0,-1 0 1,1 0-1,0-1 0,0 0 0,-1 0 1,2 0-1,-1 0 0,7 1 1,-3-2-24,-1 0 1,1-1 0,-1 1 0,1-2 0,-1 1 0,0-1 0,1-1 0,-1 1 0,0-1 0,0-1 0,0 0 0,0 0 0,0 0 0,-1-1 0,1 0 0,-1 0 0,7-7-1,-1 1 241,-1-2-1,0 1 0,-1-2 0,0 1 0,-1-1 1,0-1-1,12-24 0,-16 27-120,-5 10 138,-11 33 26,8-23-341,1 1 0,0-1 0,0 1 0,1-1 0,0 1 0,1 0 0,2 10 0,-2-17 3,-1-1 0,1 1-1,0 0 1,0-1-1,1 1 1,-1-1-1,0 1 1,1-1-1,0 0 1,-1 1 0,1-1-1,0 0 1,0 0-1,0 0 1,0-1-1,1 1 1,-1 0-1,0-1 1,1 1 0,-1-1-1,1 0 1,-1 0-1,1 0 1,0 0-1,0 0 1,-1-1-1,1 1 1,4-1-1,3 1 74,0-2-1,-1 1 0,1-1 0,-1-1 1,1 0-1,-1 0 0,0 0 0,1-2 1,-1 1-1,-1-1 0,1 0 0,0-1 1,-1 0-1,0 0 0,0-1 0,-1 0 0,11-10 1,-10 8 185,-1 1 1,0-1-1,0-1 0,-1 1 1,0-1-1,0 0 1,-1 0-1,0-1 0,-1 1 1,0-1-1,-1 0 1,0-1-1,0 1 0,-1 0 1,-1-1-1,1-10 1,-2 19-265,0 0 0,0 0 1,-1 0-1,1 0 0,-1 0 1,1 0-1,-1 0 0,0 0 1,0 0-1,0 0 0,0 1 1,0-1-1,0 0 1,0 1-1,-1-1 0,1 1 1,0-1-1,-1 1 0,1 0 1,-1-1-1,0 1 0,0 0 1,1 0-1,-1 0 0,0 0 1,0 1-1,0-1 1,0 0-1,0 1 0,0-1 1,0 1-1,0 0 0,0 0 1,0-1-1,0 1 0,0 1 1,0-1-1,0 0 0,0 0 1,0 1-1,0-1 1,0 1-1,0 0 0,0 0 1,-3 1-1,4-1-131,0-1 1,0 1-1,0 0 0,0 0 1,0-1-1,1 1 0,-1 0 1,0 0-1,0 0 0,1 0 0,-1 0 1,1 0-1,-1 0 0,1 0 1,-1 0-1,1 0 0,-1 0 1,1 1-1,0-1 0,0 0 1,-1 0-1,1 0 0,0 0 0,0 1 1,0-1-1,1 0 0,-1 0 1,0 2-1,1-2-219,-1 1 0,0-1 0,1 0 1,-1 0-1,1 0 0,-1 0 0,1 1 0,-1-1 0,1 0 0,0 0 0,0 0 0,0 0 1,-1 0-1,1-1 0,0 1 0,0 0 0,0 0 0,0 0 0,0-1 0,1 1 1,-1-1-1,0 1 0,0-1 0,0 1 0,1-1 0,0 1 0,23 0-8149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11211,'0'0'4067,"-54"27"-2209,41-12-833,3-1-737,10-1-288,0-2-1633,4-2-1538,4-2-1377</inkml:trace>
  <inkml:trace contextRef="#ctx0" brushRef="#br0" timeOffset="1">36 143 5862,'0'0'13901,"-19"48"-13453,19-41-416,0-5-993,11-2-3043,-3-8-6598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1 441 15439,'0'0'7639,"7"0"-7378,10-3-216,-1 0 0,0-1-1,0-1 1,-1 0 0,1-1-1,28-16 1,-17 6-69,0-1 0,48-40 0,-73 56 76,-1 0 0,1 0-1,-1 0 1,1 0 0,-1-1 0,0 1 0,0 0 0,0-1 0,0 1 0,0-1 0,0 0 0,0 1 0,0-1 0,-1 0 0,2-1 0,-3 2-21,1 1 1,0-1-1,0 1 1,0-1-1,-1 1 1,1 0 0,0-1-1,0 1 1,-1-1-1,1 1 1,0 0-1,-1-1 1,1 1-1,0 0 1,-1-1-1,1 1 1,-1 0-1,1 0 1,0-1-1,-1 1 1,1 0-1,-1 0 1,1 0-1,-1 0 1,1 0 0,-1-1-1,1 1 1,-1 0-1,1 0 1,-1 0-1,1 0 1,-1 0-1,0 1 1,-3-1-26,0 0 0,0 1 0,-1-1 0,1 1 0,0 0 0,0 0 0,0 1 0,0-1 0,0 1 0,1 0 0,-6 4 0,1 0-74,0 2 1,0-1-1,1 1 1,0 0-1,0 1 1,1 0-1,0 0 1,1 0-1,0 1 1,0-1-1,1 1 1,0 0-1,1 1 1,0-1-1,1 1 1,-2 15-1,4-25 65,0 1-1,0-1 1,0 0-1,0 0 1,0 0-1,1 0 1,-1 0-1,0 0 1,0 0-1,1 0 1,-1 0-1,1 0 1,-1 0-1,1 0 1,0 0-1,-1 0 1,1 0-1,0-1 1,-1 1-1,1 0 1,0 0-1,0-1 1,0 1-1,0 0 1,0-1-1,0 1 1,0-1-1,2 1 1,0 0-2,1 0 0,-1 0 1,1-1-1,0 0 0,0 0 0,-1 0 1,1 0-1,0 0 0,3-2 0,6-1 15,0 0-1,-1-1 1,0 0-1,17-9 1,-1-4 57,-2-1 0,0-1 0,-1-2 1,-1 0-1,-1-2 0,-1 0 1,-1-2-1,-1 0 0,-1-2 0,-2 0 1,0 0-1,-2-2 0,-1 0 0,10-31 1,-21 53 54,-1-1 1,0 1 0,0-1 0,-1 0 0,2-12-1,-3 20-119,0-1 0,0 1-1,0 0 1,0-1-1,0 1 1,0 0-1,0 0 1,0-1 0,0 1-1,0 0 1,0-1-1,-1 1 1,1 0 0,0 0-1,0-1 1,0 1-1,0 0 1,0-1 0,-1 1-1,1 0 1,0 0-1,0 0 1,0-1 0,-1 1-1,1 0 1,0 0-1,0 0 1,0-1 0,-1 1-1,1 0 1,0 0-1,-1 0 1,1 0 0,0 0-1,0 0 1,-1 0-1,1 0 1,0-1-1,-1 1 1,1 0 0,0 0-1,-1 0 1,-15 7-57,-14 16-116,9 1 167,0 2 0,2 0 0,1 2-1,1 0 1,1 0 0,2 2 0,1 0 0,1 0-1,-12 51 1,22-74 13,0-1 0,1 1 0,0-1-1,1 1 1,-1 0 0,1-1 0,1 1 0,-1 0 0,1-1-1,3 12 1,-3-16-39,0 1 0,1 0-1,-1-1 1,1 1 0,-1-1-1,1 0 1,0 1 0,0-1-1,0 0 1,0 0 0,1 0 0,-1 0-1,1-1 1,-1 1 0,1-1-1,-1 1 1,1-1 0,0 0-1,0 0 1,-1 0 0,1 0-1,0-1 1,0 1 0,0-1 0,0 0-1,3 0 1,9 2-1104,-1-2 0,0 0 0,1 0 1,15-4-1,17-11-5327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187 212 12139,'-8'0'1629,"1"1"-1395,-1-1-1,1 1 1,0 0 0,-1 1 0,1 0 0,0 0-1,0 0 1,0 1 0,1 0 0,-1 1 0,1-1 0,-1 1-1,1 1 1,0-1 0,1 1 0,-1 0 0,1 0-1,0 0 1,-6 9 0,5-6-130,1 0 1,0 0-1,0 0 0,1 1 1,0 0-1,0 0 0,1 0 0,-2 12 1,4-19-94,0 0 1,1 0 0,0 1 0,-1-1-1,1 0 1,0 0 0,0 0 0,0 1-1,1-1 1,-1 0 0,0 0 0,1 0-1,0 0 1,-1 1 0,1-1 0,0 0-1,0 0 1,0 0 0,0 0-1,0-1 1,1 1 0,-1 0 0,1 0-1,-1-1 1,1 1 0,-1-1 0,1 1-1,0-1 1,0 0 0,0 0 0,0 0-1,0 0 1,0 0 0,0 0 0,0 0-1,0-1 1,0 1 0,0-1 0,1 1-1,3-1 1,6 1 59,-1 0 0,1-1 0,0 0-1,0-1 1,-1 0 0,1-1 0,0-1 0,-1 1-1,0-2 1,16-6 0,-9 2 120,-1-2 1,0 1-1,0-2 1,-1-1-1,25-22 0,-12 6 311,-2-1 0,-1-2 0,-2 0 0,-1-2-1,30-56 1,-46 76-311,0-1 0,0 0 0,5-19 0,-12 32-189,0 1 1,0 0 0,1-1 0,-1 1-1,0-1 1,0 1 0,0-1 0,0 1-1,1 0 1,-1-1 0,0 1 0,0-1 0,0 1-1,0-1 1,0 1 0,0-1 0,0 1-1,0-1 1,-1 1 0,1-1 0,0 1-1,0 0 1,0-1 0,0 1 0,-1-1 0,1 1-1,0 0 1,0-1 0,-1 1 0,1-1-1,0 1 1,-1 0 0,1-1 0,0 1 0,-1 0-1,1 0 1,-1-1 0,1 1 0,0 0-1,-1 0 1,1 0 0,-1-1 0,1 1-1,-1 0 1,1 0 0,0 0 0,-1 0 0,1 0-1,-1 0 1,1 0 0,-1 0 0,1 0-1,-1 0 1,1 0 0,-1 0 0,0 1 0,-27 11-204,9 5 169,0 0 1,1 2-1,1 0 1,0 1-1,2 0 1,1 1-1,0 1 1,1 1-1,-10 25 1,21-43 1,-3 4 33,1 1-1,0 0 1,1 0-1,0 0 1,-2 13 0,5-22-27,-1 1 0,1-1 0,0 1 0,0-1 0,0 1 0,0-1 0,1 1 0,-1-1 0,0 1 0,1 0 0,-1-1 0,1 0 0,-1 1 0,1-1 0,0 1 0,-1-1 0,1 0 0,0 1 0,0-1 0,0 0 0,0 0 0,0 0 0,0 0 0,1 0 0,-1 0 0,0 0 0,0 0 0,1 0 0,-1 0 0,1-1 0,-1 1 0,0-1 0,1 1 0,-1-1 0,1 1 0,-1-1 0,1 0 0,0 0 0,-1 0 0,1 0 0,-1 0 0,3 0 0,15-1-1180,-1-1 0,1 0 1,-1-1-1,26-8 0,-24 6 219,-1 0-1,1 1 0,34-1 0,-53 6 1073,0-1 1,0 1-1,-1 0 0,1-1 0,0 1 0,0 0 1,-1 0-1,1 0 0,-1 0 0,1-1 1,-1 1-1,1 0 0,-1 0 0,1 0 0,-1 0 1,0 0-1,0 0 0,1 0 0,-1 1 1,0-1-1,0 0 0,0 0 0,0 0 0,0 0 1,-1 0-1,1 0 0,0 0 0,0 0 1,-1 0-1,0 1 0,1-1-31,0 0 0,-1 0 0,1 0-1,0 0 1,0 1 0,-1-1 0,1 0 0,0 0 0,0 0 0,0 0 0,0 0-1,1 0 1,-1 0 0,0 0 0,0 0 0,1 0 0,-1 0 0,0 0 0,1 0-1,-1 0 1,1 0 0,-1 0 0,1 0 0,0 0 0,-1 0 0,1-1-1,0 1 1,1 1 0,5-3 38,0 0 0,0 0-1,0-1 1,0 0 0,0 0 0,0-1-1,0 1 1,-1-2 0,0 1 0,1-1 0,-1 0-1,-1 0 1,8-7 0,14-12-63,31-34 0,-54 53-7,22-32-113,-26 35 70,0 1 0,0 0 0,1-1-1,-1 1 1,0-1 0,0 1 0,0 0 0,0-1 0,1 1 0,-1-1 0,0 1 0,0-1 0,0 1 0,0 0-1,0-1 1,0 1 0,0-1 0,0 1 0,0-1 0,-1 1 0,1 0 0,0-1 0,0 1 0,0-1 0,0 1-1,-1 0 1,1-1 0,0 1 0,-1-1 0,0 1-40,0-1 0,0 1 0,-1 0 0,1 0 0,0 0 0,0 0 0,0 0 0,-1 0 0,1 0 0,0 0 0,0 0 0,-1 1-1,1-1 1,0 0 0,0 1 0,-2 0 0,-6 3-12,-1 1 0,1 0 0,0 1 0,0 0 0,1 0 0,0 1-1,-14 13 1,6-3 323,1 1 0,-21 29 0,34-43-117,-1-1 1,0 1-1,1 0 0,0 0 0,0 0 1,0 0-1,0 0 0,1 1 0,0-1 1,-1 0-1,2 1 0,-1-1 0,0 1 0,1 8 1,1-12-135,-1 0 1,1 0 0,0 0-1,0 0 1,0 0-1,0 0 1,0-1 0,0 1-1,0 0 1,1-1-1,-1 1 1,0 0 0,0-1-1,0 0 1,1 1 0,-1-1-1,0 0 1,0 1-1,1-1 1,-1 0 0,0 0-1,1 0 1,-1 0 0,0 0-1,3-1 1,35-3-968,4-11-2210,8-10-3268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12908,'0'0'2595,"-9"6"-871,-31 20-833,39-26-885,0 1-1,0 0 0,0-1 0,0 1 0,0 0 0,0 0 0,0-1 0,0 1 0,0 0 0,1 0 1,-1 0-1,0 0 0,1 0 0,-1 0 0,1 1 0,-1-1 0,0 2 0,1-2-25,0-1 1,0 1-1,0 0 0,1-1 0,-1 1 0,0-1 0,0 1 0,1 0 1,-1-1-1,0 1 0,0-1 0,1 1 0,-1-1 0,1 1 1,-1-1-1,1 1 0,-1-1 0,1 1 0,-1-1 0,1 1 0,-1-1 1,1 0-1,0 1 0,38 12-706,-34-12 929,12 3-129,-7-2-1,1 0 0,-1 1-1,0 0 1,-1 1 0,1 0-1,-1 0 1,1 1-1,-1 0 1,15 13 0,-23-17 9,0 0 0,0 1 0,0-1 0,0 0 0,-1 1 0,1-1 0,0 1 0,-1 0 0,1-1 0,-1 1 0,1 0 0,-1-1 0,0 1 0,0 0 0,0-1 0,0 1 0,0 0 0,0-1 0,0 1 0,0 0-1,-1-1 1,1 1 0,-1 0 0,1-1 0,-1 1 0,0-1 0,1 1 0,-1-1 0,0 1 0,0-1 0,0 0 0,0 1 0,0-1 0,-1 0 0,1 0 0,0 0 0,-3 2 0,-6 6 424,-1-1 0,0 0 0,-19 10 0,22-13-424,-3 1 1,0 0 1,0 0-1,-1-1 1,1 0-1,-19 4 1,-9-8-4445,15-9-5147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16688,'0'0'3651,"29"67"-3042,-27-24-321,-2 10-192,0 5 0,-7 0-32,-4-3 0,-6-3-256,4-9-32,2-10-513,5-14-608,4-10-192,2-18-2563,0-17-769,0-14 257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15 163 3235,'-10'-69'2988,"6"40"790,3 23 4025,9 28-7661,1 0 0,1-1 1,0 0-1,2 0 1,0-2-1,1 1 1,2-2-1,-1 0 1,2 0-1,1-2 1,0 0-1,0-1 1,2 0-1,0-2 1,28 16-1,-42-26 4,0 0 0,1-1 0,0 1 0,0-1 0,0 0 0,0-1 0,0 1 0,0-1 0,0 0 1,0-1-1,0 0 0,0 0 0,1 0 0,-1 0 0,9-3 0,-9 1 11,-1 0-1,0-1 1,0 1 0,0-1 0,0 0 0,0 0-1,-1-1 1,1 0 0,-1 0 0,0 0-1,0 0 1,-1 0 0,1-1 0,-1 0 0,0 1-1,5-10 1,-1-1-5,0 1 0,-1-1-1,0 0 1,-1-1 0,-1 0 0,0 1-1,-1-1 1,-1 0 0,0-1 0,-2 1-1,0 0 1,0 0 0,-4-19 0,3 31-163,0 0 0,-1 0 0,0 1 0,1-1 0,-1 1 0,0-1 0,-1 1 1,1 0-1,0-1 0,-1 1 0,0 1 0,0-1 0,0 0 0,0 1 0,0-1 0,-1 1 0,1 0 1,0 0-1,-1 0 0,0 1 0,-5-2 0,3 1-368,0 0 0,0 1 0,0 0 0,-1 0 0,1 0-1,0 1 1,-13 1 0,18-1 62,0 0-1,0 0 1,0 0-1,0 0 1,0 0-1,0 1 1,0-1-1,0 0 0,0 1 1,0-1-1,0 1 1,0-1-1,0 1 1,1-1-1,-1 1 1,0 0-1,0-1 1,0 1-1,1 0 0,-1 0 1,0-1-1,1 1 1,-1 0-1,0 0 1,1 0-1,-1 0 1,1 0-1,-1 1 1,0 13-7461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224 120 11659,'6'-11'2450,"-5"9"-2094,24-40 2167,-24 40-2280,0 0-1,0 0 0,0 0 0,0 0 0,0 0 1,0-1-1,-1 1 0,1 0 0,-1-1 0,1 1 0,-1 0 1,0-1-1,0 1 0,0 0 0,0-1 0,0 1 0,-1-1 1,1 1-1,-1 0 0,-1-4 0,0 4-197,0 1-1,0 0 1,0-1 0,0 1-1,0 0 1,0 0-1,0 0 1,-1 0-1,1 1 1,0-1 0,-1 1-1,1-1 1,-1 1-1,1 0 1,0 0 0,-1 0-1,1 0 1,-1 0-1,1 0 1,0 1 0,-1-1-1,-3 2 1,-1 0-54,-1 0 1,1 1-1,0 0 1,0 0-1,0 0 1,-8 6-1,3 1 10,0 0-1,1 1 0,1 0 0,0 1 0,0 0 0,1 0 0,0 1 0,1 1 0,1-1 0,0 1 1,-8 25-1,9-20 103,0 0 1,2 1 0,0-1-1,1 1 1,1 0 0,0 0-1,2 0 1,3 33 0,-2-49-70,0 1 1,1-1-1,-1 1 1,1-1 0,0 1-1,0-1 1,0 0-1,0 0 1,1 0-1,0 0 1,0-1 0,0 1-1,0-1 1,1 1-1,-1-1 1,1 0-1,0 0 1,0-1 0,0 1-1,0-1 1,0 0-1,0 0 1,1 0-1,-1-1 1,1 1 0,-1-1-1,1 0 1,-1-1-1,1 1 1,0-1 0,7 0-1,-8 0 53,0 1-1,0-2 1,0 1 0,0 0 0,0-1-1,0 0 1,0 0 0,0 0-1,0 0 1,0-1 0,0 1 0,-1-1-1,1 0 1,-1 0 0,1-1-1,-1 1 1,0-1 0,0 1 0,0-1-1,0 0 1,0 0 0,-1 0-1,0-1 1,1 1 0,-1-1 0,0 1-1,0-1 1,-1 0 0,1 0-1,-1 1 1,0-1 0,0 0 0,0 0-1,-1 0 1,1-8 0,-1 9-73,-1 0 0,0 0 0,0 0 1,0 1-1,0-1 0,0 0 0,0 1 1,-1-1-1,1 1 0,-1 0 0,0-1 1,0 1-1,1 0 0,-2 0 0,1 0 1,0 0-1,0 0 0,-1 1 0,1-1 1,0 1-1,-1-1 0,0 1 0,1 0 0,-1 0 1,0 0-1,1 0 0,-1 1 0,-3-1 1,-3-1-58,0 0 1,0 0 0,-1 1-1,1 0 1,0 1 0,0 0-1,0 1 1,-10 1 0,16 1-807,15-1 516,18 1 159,1-5-10,46-7 0,-46 4 29,46-1 0,-76 6 148,0 0 1,0 0-1,0 0 1,0 0-1,0 0 0,0 0 1,0 0-1,0 1 1,0-1-1,0 1 1,0-1-1,0 0 1,0 1-1,0-1 0,0 1 1,0 0-1,-1-1 1,1 1-1,0 0 1,0-1-1,-1 1 1,1 0-1,-1 0 0,1 0 1,0 1-1,0 1 4,0 0-1,0-1 1,0 1-1,-1 0 1,1 0-1,-1 0 1,0 0-1,0 0 1,0 4 0,-2 10-51,-1 0 1,-8 26 0,6-26-159,3-10-283,-2 16-818,5-9-4080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183 128 9257,'0'-11'2984,"0"-6"-1562,2-1 1460,-2 1 0,-3-33 0,3 50-2839,0-1 0,0 0 0,-1 1 0,1-1-1,0 0 1,0 1 0,0-1 0,-1 1 0,1-1 0,0 0-1,-1 1 1,1-1 0,-1 1 0,1-1 0,0 1 0,-1-1 0,1 1-1,-1-1 1,1 1 0,-1 0 0,0-1 0,1 1 0,-1 0 0,1-1-1,-1 1 1,0 0 0,1 0 0,-1-1 0,0 1 0,1 0 0,-1 0-1,0 0 1,1 0 0,-1 0 0,0 0 0,1 0 0,-1 0-1,0 0 1,1 0 0,-1 0 0,1 1 0,-1-1 0,0 0 0,1 0-1,-2 1 1,-27 19 799,15-4-773,1 1 0,0 0 0,2 1-1,-1 0 1,2 1 0,1 0 0,0 0-1,1 1 1,1 0 0,1 1-1,1-1 1,1 1 0,1 0 0,0 1-1,2 31 1,1-49-60,1 0 0,0 1 1,0-1-1,0 0 0,0 1 0,1-1 0,0 0 0,0 0 0,0 0 1,0 0-1,0-1 0,1 1 0,0-1 0,0 1 0,0-1 0,0 0 1,0 0-1,1 0 0,-1 0 0,1-1 0,0 0 0,0 1 1,0-2-1,0 1 0,0 0 0,0-1 0,0 1 0,9 0 0,11 3 14,0-2-1,0-1 0,0 0 0,28-3 0,-25 1 3,-24 0 4,1 0 0,-1-1 1,0 1-1,0 0 1,0-1-1,0 0 1,0 0-1,0 0 1,0 0-1,0 0 1,0 0-1,0-1 1,-1 0-1,1 1 1,0-1-1,-1 0 1,0 0-1,3-3 1,-4 4-1,0 0-1,-1-1 1,1 1 0,-1 0 0,1-1 0,-1 1 0,0-1-1,1 1 1,-1 0 0,0-1 0,0 1 0,0-1 0,0 1-1,0-1 1,0 1 0,0 0 0,-1-1 0,1 1 0,0-1-1,-1 1 1,1 0 0,-1-1 0,0 1 0,1 0 0,-1-1-1,0 1 1,0 0 0,0 0 0,0 0 0,0 0 0,0 0-1,0 0 1,0 0 0,0 0 0,0 0 0,-1 1 0,1-1-1,0 0 1,-3 0 0,-64-39-2186,141 39 1353,-20-1 499,58 6 0,-110-4 305,1 1-1,0-1 1,-1 0 0,1 1 0,-1-1 0,1 1 0,0 0 0,-1-1-1,1 1 1,-1 0 0,1 0 0,-1 0 0,0 0 0,1 0 0,-1 0 0,0 1-1,0-1 1,0 0 0,0 0 0,0 1 0,0-1 0,0 1 0,0-1-1,-1 1 1,1-1 0,0 1 0,-1 0 0,0-1 0,1 1 0,-1 0-1,0-1 1,0 1 0,0 0 0,0-1 0,0 1 0,0 0 0,-1 2-1,-1 10-31,0-1 0,-1 0 0,-9 25 0,4-14-672,5-9-3108,2-10-3363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131 130 9577,'8'-8'3438,"-6"5"-2988,30-33 2639,-31 34-2871,1 1-1,-1-1 0,0 0 1,0 0-1,0 0 0,0 1 1,0-1-1,-1 0 0,1 0 0,0-1 1,-1 1-1,0 0 0,1 0 1,-1 0-1,0 0 0,0 0 1,0 0-1,0 0 0,-1 0 1,1-1-1,0 1 0,-1 0 1,-1-3-1,1 4-168,0-1 0,-1 1 0,1 0 0,-1-1 0,0 1 0,1 0 0,-1 0 1,0 0-1,0 0 0,0 0 0,1 1 0,-1-1 0,0 0 0,0 1 0,0 0 0,0-1 0,0 1 0,0 0 0,0 0 0,0 0 0,0 0 1,0 0-1,0 1 0,0-1 0,0 1 0,-3 0 0,-1 0-65,0 1 0,1 0 0,-1 0-1,1 0 1,0 1 0,-1-1 0,1 1 0,-5 5 0,2-1-79,1 1 0,0 0-1,0 0 1,1 0 0,0 1 0,1 0 0,0 0 0,0 0 0,1 1 0,-4 13 0,6-19 47,1-1 0,0 1 0,0 0 0,0 0 0,1 0 0,-1 0 0,1 0 0,0-1 1,0 1-1,0 0 0,1 0 0,-1 0 0,1 0 0,0 0 0,0-1 0,1 1 1,-1 0-1,1-1 0,-1 1 0,1-1 0,0 0 0,0 1 0,1-1 0,-1 0 1,1 0-1,0 0 0,-1-1 0,1 1 0,0-1 0,5 4 0,55 26-548,-43-23 555,0 1 0,-1 1-1,31 22 1,-45-28 61,1 0-1,-1 0 1,0 0-1,-1 0 1,1 1-1,-1 0 1,0 0-1,-1 0 1,1 1 0,-1-1-1,-1 1 1,1-1-1,-1 1 1,0 0-1,1 12 1,-2-11 113,-1 0-1,0 0 1,0 1 0,-1-1 0,0 0-1,0 0 1,-1 0 0,0-1 0,-1 1-1,1 0 1,-1-1 0,-1 1-1,0-1 1,0 0 0,0 0 0,-1-1-1,0 1 1,0-1 0,0 0 0,-1-1-1,0 1 1,0-1 0,-1 0 0,1 0-1,-1-1 1,0 0 0,0 0 0,-1-1-1,1 0 1,-1 0 0,0 0 0,0-1-1,1-1 1,-1 1 0,0-1-1,-9 0 1,14-1-123,-1 0 0,1 0 0,0 0 0,-1-1 0,1 1 0,0-1 0,0 0 0,-1 0 0,1 0 0,0 0 0,0-1 0,0 1 0,0-1 0,0 0 0,1 0 0,-1 0 0,0 0 0,1 0 0,-1-1 1,1 1-1,0-1 0,0 1 0,0-1 0,0 0 0,0 0 0,1 0 0,-1 0 0,1 0 0,0 0 0,0 0 0,0 0 0,0-1 0,1 1 0,-1 0 0,1-4 0,-1-2-188,0 1 0,1-1 0,0 1 0,1-1 0,-1 0 0,2 1 0,-1-1 1,1 1-1,1 0 0,-1 0 0,1-1 0,1 2 0,4-10 0,6-3 11,1 1-1,1 1 1,0 0-1,2 1 1,19-16 0,105-71 281,-80 60-131,-36 26 73,0 1 182,-1-2 1,-1 0 0,0-2-1,31-35 1,-54 55-223,0-1 0,1 1 0,-1 0 0,0-1 0,0 1-1,0-1 1,0 1 0,0-1 0,0 0 0,-1 1 0,1-1 0,-1 0 0,1 1 0,-1-1 0,1 0 0,-1 0 0,0 0 0,0 1 0,0-1 0,0-3 0,-1 4-10,0 0 1,0 0 0,1 1 0,-1-1 0,0 0-1,0 1 1,0-1 0,0 0 0,0 1 0,0-1-1,0 1 1,0-1 0,0 1 0,0 0 0,0-1-1,0 1 1,0 0 0,0 0 0,-1 0 0,1 0-1,0 0 1,0 0 0,-2 0 0,-5 1-5,0 0 1,0 0-1,-1 1 1,1 0-1,0 0 1,1 1-1,-12 5 1,7 0-2,0 0 0,0 1 1,1 0-1,1 1 0,-1 0 0,1 1 1,1 0-1,-11 17 0,17-24-43,0 1 1,0-1-1,0 1 0,0 0 1,1 0-1,0 0 0,0 0 0,1 0 1,-1 1-1,1-1 0,0 1 1,1-1-1,-1 0 0,1 1 0,0-1 1,0 1-1,1-1 0,0 1 1,0-1-1,0 0 0,0 1 0,1-1 1,0 0-1,0 0 0,3 5 1,-2-7-350,-1 0 0,1 0 1,0 0-1,0 0 0,0-1 1,0 0-1,0 0 1,1 1-1,-1-2 0,1 1 1,-1 0-1,1-1 0,0 0 1,0 0-1,-1 0 0,9 1 1,29 0-5034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13837,'-10'1'892,"3"-1"-678,-1 1 1,1 0 0,0 1-1,-1 0 1,1 0 0,0 0-1,0 1 1,1 0 0,-1 1-1,1-1 1,-1 1 0,1 0-1,0 1 1,0 0-1,1 0 1,0 0 0,0 0-1,-5 7 1,5-6-197,1 0 1,0 1-1,0-1 0,0 1 1,1 0-1,0 0 0,-3 10 1,6-15-15,-1 0 0,1-1 0,0 1 0,-1 0 0,1-1 0,0 1 0,0 0 0,0 0 0,0-1 0,0 1 0,0 0 0,1-1 0,-1 1 0,1 0 0,-1-1 0,1 1 0,-1 0 0,1-1 0,0 1 0,0-1 0,0 0 0,0 1 0,0-1 0,0 1 0,0-1 0,0 0 0,0 0 0,1 0 0,-1 0 0,1 0 0,-1 0 0,0 0 0,1 0 0,0 0 0,-1-1 0,1 1 0,2 0 0,30 6 43,-1-1 0,1-2 1,38 0-1,40 5 2150,-110-6 555,-10 4-2078,-10 3-592,-24 7 433,-82 20 0,102-32-645,1-1 0,-1-1 0,0-1 1,0-1-1,-41-3 0,63 2 49,0 0 1,0 0-1,-1 0 1,1 0 0,0 0-1,-1 0 1,1 0-1,0 0 1,-1 0 0,1 0-1,0 0 1,0 0-1,-1 0 1,1 0 0,0 0-1,-1 0 1,1-1-1,0 1 1,0 0-1,-1 0 1,1 0 0,0-1-1,0 1 1,-1 0-1,1 0 1,0 0 0,0-1-1,0 1 1,0 0-1,-1-1 1,1 1 0,0 0-1,0 0 1,0-1-1,0 1 1,0 0 0,0-1-1,0 1 1,0 0-1,0 0 1,0-1 0,0 1-1,0 0 1,0-1-1,0 1 1,0 0 0,0-1-1,0 1 1,0 0-1,0-1 1,0 1 0,0 0-1,1 0 1,-1-1-1,0 1 1,0 0 0,0 0-1,1-1 1,13-13-4401,16-1-719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146 101 9257,'3'-9'3181,"3"-4"-1867,-3 6-392,0 1-1,-1-1 1,0 1 0,0-1 0,2-14-1,-4 21-875,0 0 0,0 0 0,0 0 0,1 0 0,-1 0 0,0 0 0,0-1 0,0 1 0,0 0-1,0 0 1,0 0 0,0 0 0,0 0 0,0-1 0,0 1 0,0 0 0,0 0 0,0 0 0,0 0 0,0 0 0,0-1-1,0 1 1,0 0 0,0 0 0,0 0 0,0 0 0,0 0 0,0 0 0,-1-1 0,1 1 0,0 0 0,0 0 0,0 0 0,0 0-1,0 0 1,0 0 0,0 0 0,0 0 0,-1-1 0,1 1 0,0 0 0,0 0 0,0 0 0,0 0 0,0 0 0,-1 0 0,1 0-1,0 0 1,0 0 0,0 0 0,0 0 0,0 0 0,-1 0 0,1 0 0,0 0 0,0 0 0,0 0 0,0 0 0,0 0-1,0 0 1,-1 0 0,1 0 0,0 0 0,-12 10 533,-11 16-712,10-3 185,2 0 1,0 0-1,1 1 1,1 0-1,2 1 1,-6 30-1,-16 162 332,1-6-1861,101-503 2164,-59 246-605,3 0-1,1 1 0,2 1 1,44-70-1,-58 106-70,0 0 0,0 0-1,1 1 1,0 0 0,1 0-1,-1 0 1,1 1 0,0 0-1,1 1 1,0 0 0,14-6-1,-19 9-96,1 0 0,0 1-1,0 0 1,0 0-1,1 0 1,-1 0-1,0 1 1,0 0-1,0 0 1,0 0-1,0 1 1,1 0-1,-1 0 1,0 0-1,0 1 1,-1-1-1,1 1 1,0 0-1,0 1 1,-1-1-1,1 1 1,-1 0-1,0 0 1,4 3-1,-5-3 65,0-1-1,-1 1 1,1-1-1,-1 1 1,1 0-1,-1 0 0,0 0 1,0 0-1,-1 0 1,1 0-1,0 1 1,-1-1-1,0 1 1,0-1-1,0 1 1,0-1-1,-1 1 1,1-1-1,-1 1 1,0 7-1,-1-7 131,0 1 0,0-1 0,-1 1 0,1-1 0,-1 0-1,0 0 1,0 0 0,-1 0 0,1 0 0,-1-1 0,0 1 0,0-1 0,0 1 0,0-1 0,-1 0 0,-5 4-1,-9 6 30,-1 0-1,0-2 0,-1 0 0,0-1 0,0-1 0,-1-1 0,-23 6 1,42-14-435,2 0 212,-1 1 0,1-1-1,0 0 1,0 0 0,0 0-1,-1 0 1,1 0-1,0 0 1,0 0 0,0 0-1,-1 0 1,1 0 0,0 0-1,0 0 1,0 0-1,-1 0 1,1 0 0,0 0-1,0 0 1,0 0 0,-1 0-1,1 0 1,0 0 0,0 0-1,0 0 1,0 0-1,-1 0 1,1-1 0,0 1-1,0 0 1,0 0 0,0 0-1,-1 0 1,1 0 0,0-1-1,0 1 1,0 0-1,0 0 1,0 0 0,0 0-1,-1-1 1,1 1 0,0 0-1,0 0 1,0 0 0,0-1-1,0 1 1,0 0-1,0 0 1,0 0 0,0-1-1,0 1 1,0 0 0,0 0-1,0 0 1,0-1 0,0 1-1,0-14-5983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11435,'-14'0'1031,"-19"4"4349,38-2-5188,0 0-1,0 0 0,1 0 1,-1 0-1,0-1 1,8 1-1,77 7 1397,119-5-1,8 0-1383,-160 1-98,59 4-2169,-103-9 1008,1-1 0,0 0 1,0 0-1,-1-2 1,26-6-1,-12-3-1828,-7-3-1083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8648,'0'0'10154,"-26"80"-9129,15-42-224,-6 0-257,9-3-384,3-5-64,5-4-96,0-7-160,5-8-192,8-8-225,6-3-544,4-1-961,-1-17-1569,4-5-2307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10 364 10474,'0'0'6673,"-2"11"-5349,-5 34-294,6-43-1006,1-1 0,1 1 0,-1-1 1,0 1-1,0-1 0,0 1 0,1-1 0,-1 0 0,1 1 0,-1-1 0,1 1 1,0-1-1,-1 0 0,1 0 0,0 1 0,0-1 0,0 0 0,0 0 0,0 0 1,0 0-1,0 0 0,0 0 0,0 0 0,1-1 0,-1 1 0,0 0 0,1-1 0,-1 1 1,0-1-1,1 1 0,1 0 0,44 3 139,-43-4-116,8 0 88,0-2 0,0 1 0,0-2 0,0 0 0,-1 0 0,1-1 0,-1 0 0,0-1 0,0-1 0,0 1-1,-1-2 1,0 0 0,0 0 0,0 0 0,-1-1 0,-1-1 0,1 1 0,-1-2 0,-1 1 0,1-1 0,7-15 0,-14 24-133,0 0 1,-1 0 0,1 0 0,0 0 0,-1 0 0,1 0 0,-1 0-1,0-1 1,1 1 0,-1 0 0,0 0 0,0 0 0,0-1 0,0 1-1,0 0 1,0 0 0,0-1 0,0 1 0,0 0 0,0 0 0,-1-1 0,1 1-1,-1 0 1,1 0 0,-1 0 0,0-2 0,-1 2-17,1 0 1,-1 0-1,1 0 1,-1 1-1,1-1 1,-1 0-1,0 1 1,1-1-1,-1 1 1,0 0-1,1 0 1,-1-1-1,0 1 1,0 0-1,1 1 1,-4-1-1,-3 1-66,-1 1 1,1 0-1,-1 0 0,1 0 1,0 1-1,-13 7 1,11-4 59,0 1 1,0 0 0,1 1 0,0 0 0,1 0 0,-1 1 0,2 0 0,-1 0 0,1 1-1,1 0 1,-1 1 0,2-1 0,0 1 0,0 0 0,1 0 0,0 1 0,1-1 0,-3 19 0,6-28 24,-1 0 1,1 0 0,0-1 0,0 1 0,1 0 0,-1 0 0,0-1 0,1 1 0,-1 0 0,1-1 0,-1 1 0,1-1 0,0 1 0,-1 0 0,1-1 0,0 0 0,0 1 0,0-1 0,0 1 0,1-1-1,-1 0 1,0 0 0,0 0 0,3 2 0,0-1 5,0 0 0,0-1 0,-1 0 0,1 0 0,0 0 0,0 0 0,0 0 0,0-1 0,1 0-1,5 0 1,1 0 10,1-1 1,-1-1-1,1 0 0,-1-1 0,0 0 0,0 0 0,11-6 0,8-8 72,-2-1 0,0-1 0,-1-1 0,-1-1 0,26-29 0,-10 5 26,68-95 0,-102 128-83,21-32 187,-28 42-204,0 0 0,0-1-1,0 1 1,0-1 0,0 1 0,0-1 0,-1 0 0,1 1-1,-1-1 1,0 0 0,0 1 0,0-1 0,0 0 0,0 1-1,-1-5 1,0 6-18,0 0 0,1 0-1,-1 0 1,0 1 0,0-1 0,0 0-1,0 1 1,1-1 0,-1 0 0,0 1-1,0-1 1,-1 1 0,1-1-1,0 1 1,0 0 0,0-1 0,0 1-1,0 0 1,0 0 0,0 0 0,-1 0-1,1 0 1,0 0 0,0 0 0,0 0-1,0 0 1,0 1 0,0-1 0,-2 1-1,-32 10-81,26-6 68,1 1 0,-1 0 0,2 0-1,-1 1 1,1 0 0,0 0-1,0 1 1,1 0 0,0 0-1,0 1 1,1-1 0,0 1 0,-5 14-1,3-7 14,1 0-1,1 1 0,1 0 0,0-1 1,1 1-1,1 1 0,0 18 0,2-33 8,0-1-1,0 0 0,0 0 0,0 1 0,1-1 1,-1 0-1,1 1 0,0-1 0,0 0 0,0 0 1,0 0-1,0 0 0,0 0 0,0 0 0,0 0 1,1 0-1,-1-1 0,1 1 0,0 0 0,-1-1 1,1 1-1,0-1 0,0 0 0,0 1 0,0-1 1,0 0-1,0 0 0,0 0 0,0-1 0,1 1 1,-1 0-1,0-1 0,0 0 0,1 1 0,-1-1 1,0 0-1,1 0 0,-1 0 0,3-1 0,4 1 85,1-1 0,-1 0 1,0-1-1,1 0 0,-1-1 0,0 0 0,0 0 0,13-7 0,31-23 164,-2-2 1,-1-2-1,-2-2 0,-2-2 1,81-93-1,-122 128-231,22-28 49,-26 33-68,0 0 0,0 0 1,0 0-1,0 0 0,-1 0 0,1-1 1,0 1-1,-1 0 0,1-1 1,-1 1-1,1 0 0,-1-1 1,0 1-1,0 0 0,1-1 1,-1 1-1,0-1 0,0 1 1,0-1-1,-1 1 0,1-3 1,-1 3-12,0 1 1,0-1 0,0 1 0,1-1 0,-1 1-1,0 0 1,0-1 0,0 1 0,0 0 0,0 0-1,0 0 1,0-1 0,0 1 0,0 0-1,0 0 1,0 0 0,0 1 0,0-1 0,0 0-1,0 0 1,0 0 0,0 1 0,1-1 0,-1 0-1,0 1 1,0-1 0,0 1 0,0-1-1,1 1 1,-1 0 0,-1 0 0,-25 20-111,16-9 100,1 1 1,0 0-1,0 1 1,2 0 0,-1 1-1,2-1 1,0 2-1,1-1 1,0 1 0,-4 24-1,4-10-6,1 0-1,1 0 0,2 1 0,3 55 1,0-83 18,0 0 1,0 0 0,0 1-1,0-1 1,0 0-1,1 0 1,-1 0-1,1 0 1,0 0 0,-1 0-1,2-1 1,-1 1-1,0-1 1,0 1 0,1-1-1,-1 0 1,5 3-1,-6-4-1,1 0 0,-1 0-1,1 0 1,0 0-1,-1 0 1,1 0-1,0 0 1,0-1 0,0 1-1,0-1 1,-1 1-1,1-1 1,0 0-1,0 0 1,0 0 0,0 0-1,0 0 1,0 0-1,0 0 1,0-1 0,-1 1-1,1-1 1,0 1-1,0-1 1,0 0-1,-1 1 1,1-1 0,0 0-1,-1 0 1,1 0-1,2-2 1,-3 1-35,0 1 0,0-1 0,0 1 0,0-1 0,-1 0 0,1 1 1,0-1-1,-1 0 0,1 1 0,-1-1 0,1 0 0,-1 0 0,0 0 0,0 1 0,0-1 0,0 0 0,0 0 1,0 0-1,0 1 0,-1-1 0,1 0 0,-1 0 0,1 1 0,-1-1 0,1 0 0,-1 1 0,0-1 1,-2-2-1,-33-44-1409,33 44 1252,-50-54-1869,19 22 892,-47-65-1,80 100 1267,0 0 0,0 0-1,1 0 1,-1 0-1,0 0 1,0 0-1,1 0 1,-1 0 0,1 0-1,-1 0 1,1 0-1,-1 0 1,1-1-1,0 1 1,0 0 0,-1 0-1,1-1 1,0 1-1,0 0 1,0 0-1,0 0 1,0-1 0,1 1-1,-1 0 1,0 0-1,0 0 1,1-1-1,-1 1 1,1 0 0,-1 0-1,1 0 1,0 0-1,-1 0 1,1 0-1,0 0 1,0 0 0,-1 0-1,1 0 1,0 0-1,0 1 1,0-1-1,0 0 1,0 1 0,0-1-1,0 0 1,1 1-1,-1 0 1,0-1-1,0 1 1,0 0 0,1-1-1,-1 1 1,0 0-1,0 0 1,2 0-1,12-2-16,0 0 0,0 2 0,26 1 0,-23-1 23,11 1-132,-15-1-303,0 1 0,0-2 0,0 0 0,23-5 0,-36 6 99,0 0 0,1-1 1,-1 1-1,0-1 0,0 1 1,1-1-1,-1 1 1,0-1-1,0 0 0,0 1 1,0-1-1,0 0 0,0 0 1,0 0-1,0 0 0,0 0 1,0 0-1,0 0 0,-1 0 1,1-1-1,0 1 1,-1 0-1,1 0 0,-1-1 1,1 1-1,-1 0 0,0 0 1,1-1-1,-1 1 0,0 0 1,0-1-1,0-1 1,0-27-8326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12908,'0'0'5638,"49"-10"-8970,-5 15-6565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5 270 13004,'0'0'4346,"-1"12"-3193,-1 3-903,1-1-1,1 1 1,0 0 0,1-1 0,1 1 0,0-1-1,8 28 1,-8-36-169,0-1 0,0 1 0,0-1-1,1 0 1,0 1 0,0-1 0,0-1 0,0 1 0,1 0-1,0-1 1,0 1 0,0-1 0,1-1 0,-1 1 0,1 0-1,0-1 1,0 0 0,0 0 0,1-1 0,-1 1 0,0-1-1,1 0 1,0-1 0,-1 1 0,9 0 0,-2-2 74,0 0 1,-1 0 0,1-1 0,0-1-1,0 0 1,-1 0 0,1-2-1,-1 1 1,0-1 0,0-1 0,0 0-1,0 0 1,-1-1 0,0-1 0,0 0-1,-1 0 1,0 0 0,0-2-1,10-11 1,-9 10-118,-1-1 1,0 0-1,-1-1 0,0 1 0,-1-2 0,0 1 0,-1-1 1,0 0-1,-1 0 0,-1 0 0,0-1 0,-1 0 1,0 0-1,-1 0 0,-1 0 0,0-14 0,0 27-49,-1 1-1,0 0 0,0-1 1,0 1-1,0-1 1,-1 1-1,1-1 1,0 1-1,0 0 0,0-1 1,0 1-1,0-1 1,0 1-1,-1 0 0,1-1 1,0 1-1,0 0 1,0-1-1,-1 1 0,1 0 1,0-1-1,-1 1 1,1 0-1,0-1 0,-1 1 1,1 0-1,0 0 1,-1 0-1,1-1 0,-1 1 1,1 0-1,0 0 1,-1 0-1,1 0 1,-1 0-1,1 0 0,0 0 1,-1 0-1,1 0 1,-1 0-1,1 0 0,0 0 1,-1 0-1,1 0 1,-1 0-1,1 0 0,-1 0 1,1 0-1,0 0 1,-1 1-1,1-1 0,0 0 1,-1 0-1,1 1 1,-1-1-1,-20 17-294,14-5 287,0 0 0,0 0 0,1 1 0,1-1 0,0 1 1,1 1-1,0-1 0,1 1 0,1-1 0,0 1 0,1 0 1,0-1-1,1 1 0,1 0 0,0 0 0,4 16 0,-4-27 55,0 0-1,0 0 0,1 0 0,-1 0 1,1-1-1,0 1 0,0-1 0,0 1 1,0-1-1,1 0 0,-1 0 0,1 0 1,-1 0-1,1 0 0,-1 0 1,1-1-1,0 1 0,0-1 0,0 0 1,0 0-1,0 0 0,0 0 0,0 0 1,1-1-1,-1 1 0,0-1 0,0 0 1,0 0-1,0 0 0,6-1 0,1 0 135,-1-1 0,1 1 0,-1-2 0,1 1-1,-1-1 1,0-1 0,0 1 0,16-11 0,-8 3-58,-1-1 0,-1-1 1,0-1-1,0 0 0,18-25 1,-26 31-74,0-1 0,-1 0 1,-1-1-1,1 1 1,-2-1-1,1 0 1,-1 0-1,-1-1 1,0 1-1,0-1 1,1-18-1,-3 28-45,-1 0 0,0 0-1,0-1 1,0 1 0,0 0-1,0 0 1,0-1-1,0 1 1,0 0 0,-1 0-1,1 0 1,0 0 0,-1-1-1,1 1 1,-1 0 0,1 0-1,-1 0 1,0 0 0,1 0-1,-1 0 1,-1-1 0,1 2-9,0-1 1,1 1 0,-1 0 0,0 0 0,0 0 0,0 0 0,0 0 0,0 0 0,0 0 0,1 0 0,-1 0-1,0 0 1,0 0 0,0 0 0,0 1 0,1-1 0,-1 0 0,0 1 0,0-1 0,0 0 0,-1 2 0,-2 1-34,1-1 1,-1 1-1,1 0 1,-1 0 0,1 1-1,0-1 1,0 1 0,0 0-1,-3 5 1,5-6 42,-1 0 0,1 0 0,0 0 0,0-1 0,0 1 0,0 0 1,1 0-1,-1 0 0,1 0 0,0 0 0,0 0 0,0 1 0,0-1 0,0 0 0,1 0 1,-1 0-1,1 0 0,0 0 0,1 2 0,0-3 12,-1 0 1,1 0-1,-1 0 0,1 0 0,0-1 1,0 1-1,0-1 0,0 1 0,0-1 1,0 0-1,0 0 0,0 0 0,1 0 1,-1 0-1,0 0 0,1-1 1,-1 1-1,1-1 0,-1 1 0,0-1 1,1 0-1,4-1 0,10 0 45,-1-1 0,0-1 0,0 0 0,0-2 0,0 1 0,0-2-1,-1 0 1,0-1 0,0-1 0,-1 0 0,0-1 0,0 0 0,-1-1 0,-1-1 0,1 0 0,-2 0-1,17-21 1,-27 31-70,1-1 0,-1 0-1,1 0 1,-1 1 0,0-1-1,0 0 1,0 0 0,0 0 0,0 0-1,0-1 1,-1 1 0,1 0-1,0 0 1,-1 0 0,0-1-1,0 1 1,1 0 0,-1 0-1,-1-1 1,1 1 0,-1-4-1,0 5-1,0 0 0,0 0 0,0 0 0,-1 0 0,1 0 0,0 0 0,-1 0 0,1 0 0,-1 1 0,1-1 0,-1 1 0,1-1 0,-1 1 0,1-1 0,-1 1 0,1 0 0,-1 0 0,0-1 0,1 1 0,-1 0 0,1 1 0,-1-1 0,0 0 0,1 0 0,-1 1 0,1-1 0,-1 1 0,1-1 0,-3 2 0,-24 15-77,27-16 98,0-1 1,0 1-1,0-1 0,0 1 0,0 0 0,1-1 1,-1 1-1,0 0 0,0 0 0,0 0 0,1-1 1,-1 1-1,1 0 0,-1 0 0,0 0 0,1 0 1,0 0-1,-1 0 0,1 0 0,0 0 0,-1 0 1,1 1-1,0-1 0,0 0 0,0 0 0,0 2 1,1-3 10,0 1 0,-1-1 0,1 1 1,0-1-1,0 1 0,0-1 0,0 1 1,0-1-1,0 0 0,0 0 0,0 0 0,0 1 1,1-1-1,-1 0 0,0 0 0,0 0 1,0-1-1,0 1 0,0 0 0,0 0 0,0 0 1,0-1-1,0 1 0,0-1 0,0 1 1,0-1-1,0 1 0,-1-1 0,1 1 0,1-2 1,-2-1-144,1 6 46,-1 14 16,-4 30 55,-28 58 28,21-74-15,1 0 1,1 1-1,2 0 1,1 0-1,-2 48 0,8-79 1,0 0 0,0 0 0,-1 0 0,1 1 0,0-1 0,0 0 0,0 0 0,1 0 0,-1 0-1,0 1 1,0-1 0,0 0 0,1 0 0,-1 0 0,1 0 0,-1 0 0,1 0 0,-1 0-1,1 0 1,0 0 0,-1 0 0,1 0 0,0 0 0,0 0 0,0-1 0,-1 1 0,1 0-1,0-1 1,0 1 0,0 0 0,0-1 0,0 1 0,1-1 0,-1 1 0,0-1 0,0 0-1,0 0 1,0 1 0,0-1 0,1 0 0,-1 0 0,2 0 0,1-1 15,0 0-1,0 0 1,-1-1 0,1 1-1,0-1 1,-1 1 0,1-1 0,-1 0-1,0-1 1,1 1 0,-1-1 0,3-2-1,28-32 134,42-59 0,-54 65-166,2 1 0,1 1 0,51-45 1,-75 72-19,1 0 0,0 1 0,-1-1 0,1 1 1,0-1-1,0 1 0,0 0 0,0 0 0,0 0 0,0 0 1,0 0-1,0 0 0,1 1 0,-1-1 0,0 1 1,0-1-1,1 1 0,-1 0 0,5 0 0,-6 2 10,0-1 0,0 0 0,1 0 0,-1 1-1,0-1 1,0 1 0,0-1 0,-1 1-1,1 0 1,0-1 0,0 1 0,-1 0-1,1-1 1,-1 1 0,0 0 0,1 0-1,-1-1 1,0 1 0,0 0 0,0 0 0,0 0-1,-1-1 1,1 1 0,-1 2 0,0 7 20,-1 0 0,-1 0 0,1 1 0,-2-2 1,-5 14-1,5-14-38,0 0 0,1 0 0,0 1 0,0-1 1,1 1-1,0 14 0,2-25 46,0 0 1,0 0-1,1 1 1,-1-1-1,0 0 1,0 0 0,1 0-1,-1 1 1,0-1-1,1 0 1,-1 0-1,0 0 1,1 0-1,-1 0 1,0 0-1,1 0 1,-1 0-1,0 0 1,1 0-1,-1 0 1,0 0-1,1 0 1,-1 0-1,0 0 1,1 0-1,-1 0 1,0 0-1,1 0 1,-1 0 0,0 0-1,1-1 1,-1 1-1,0 0 1,0 0-1,1 0 1,-1-1-1,0 1 1,1-1-1,14-7 306,1-7-42,-1 0-1,0 0 1,-1-2 0,-1 0 0,11-18 0,50-98 317,-67 120-528,-1-1 0,0 0 0,-1 1 0,0-2 0,-1 1 1,-1-1-1,0 1 0,-1-1 0,-1 0 0,0 0 0,-2-28 1,1 43-155,0-1 0,0 0 1,-1 1-1,1-1 0,0 1 1,0-1-1,0 0 0,0 1 1,0-1-1,-1 1 0,1-1 1,0 0-1,-1 1 0,1-1 1,0 1-1,-1-1 0,1 1 1,-1-1-1,1 1 0,-1-1 1,1 1-1,-1 0 0,1-1 1,-1 1-1,1 0 0,-1-1 1,0 1-1,0 0-134,1 0-1,-1 0 1,1 0-1,-1 0 1,1 0 0,-1 0-1,1 1 1,-1-1-1,1 0 1,-1 0-1,1 1 1,0-1 0,-1 0-1,1 1 1,-1-1-1,1 0 1,0 1-1,-1-1 1,1 1 0,0-1-1,-1 0 1,1 1-1,0-1 1,0 1-1,0-1 1,-1 1 0,1-1-1,0 1 1,0-1-1,0 1 1,0-1-1,0 1 1,0-1-1,0 1 1,0-1 0,0 1-1,0-1 1,0 1-1,0-1 1,0 1-1,0-1 1,0 1 0,1-1-1,-1 1 1,0-1-1,0 1 1,1-1-1,-1 1 1,0-1 0,1 1-1,-1-1 1,1 1-1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248 258 13677,'0'-2'412,"1"0"0,-1-1 0,0 1 0,0 0 0,0 0 0,-1 0 0,1 0 0,-1 0 0,1-1 1,-1 1-1,0 0 0,1 0 0,-1 0 0,0 0 0,0 1 0,-3-5 0,2 5-242,-1 0 1,1 0-1,0 0 0,-1 0 1,0 0-1,1 0 1,-1 0-1,1 1 0,-1 0 1,0-1-1,1 1 0,-1 0 1,-5 1-1,0 0-140,1 0-1,-1 1 1,0 0-1,1 0 1,0 1 0,-1 0-1,1 0 1,0 1-1,0 0 1,1 0-1,-1 1 1,1 0-1,0 0 1,0 0 0,1 1-1,-9 10 1,5-6 29,1 0 1,0 1 0,1 0 0,0 1-1,1 0 1,0 0 0,0 0-1,2 0 1,-5 16 0,8-24-53,1 0 0,-1 0 0,1 0-1,0 0 1,0 0 0,0 0 0,0 0 0,1 0 0,0 5 0,0-8 3,-1 0 1,1 1-1,-1-1 0,1 1 1,0-1-1,-1 0 0,1 0 1,0 1-1,0-1 1,0 0-1,0 0 0,0 0 1,0 0-1,0 0 0,1 0 1,-1 0-1,0-1 0,2 2 1,1-1 58,0-1 0,-1 1-1,1-1 1,0 0 0,0 0 0,-1 0 0,1 0 0,0-1 0,0 1 0,-1-1 0,1 0-1,-1 0 1,1-1 0,-1 1 0,1-1 0,-1 0 0,0 0 0,6-4 0,37-26 67,-3-3 1,0-1 0,-3-2 0,-1-2 0,-2-2-1,-1-1 1,32-53 0,-61 85-136,-2 5 4,0-1-1,0 1 0,-1-1 0,0 0 1,-1 0-1,1 0 0,-2-1 0,1 1 1,-1-1-1,3-11 0,-7 19-27,0 0 0,1 0 0,-1 0 0,1 1-1,-1-1 1,0 0 0,1 1 0,-1-1 0,1 1 0,-1-1 0,1 1-1,-1 0 1,1 0 0,-2 1 0,-7 6-49,1 1 1,0 0-1,0 0 0,1 0 0,1 1 0,-1 1 1,2-1-1,-1 1 0,2 1 0,-9 19 1,8-14-6,1 0 1,0 0 0,1 0 0,1 1 0,0-1 0,2 1 0,0 19-1,1-31-102,0 1-1,1-1 1,0 0-1,0 0 0,0 0 1,1 0-1,0 0 1,0 0-1,1-1 0,5 10 1,-6-11-255,1-1 0,0 1 0,0-1 0,1 1 0,-1-1 0,1 0 0,0 0 0,-1-1 0,7 4 0,30 9-5929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13997,'0'0'5958,"6"15"-5761,2 14-23,0 0 0,-2 0 0,-1 1 1,1 40-1,-6-21 405,0-29-135,0 0-1,1 0 1,1 0-1,7 35 1,-8-53-374,-1 0 1,1-1-1,-1 1 1,1 0-1,0-1 1,0 1-1,0-1 0,0 1 1,0-1-1,0 0 1,0 1-1,0-1 1,1 0-1,-1 0 1,0 0-1,1 0 0,-1 0 1,1 0-1,-1 0 1,1 0-1,-1-1 1,1 1-1,0 0 1,-1-1-1,1 0 1,0 1-1,0-1 0,-1 0 1,1 0-1,0 0 1,0 0-1,-1 0 1,1 0-1,0 0 1,-1-1-1,1 1 0,0-1 1,-1 1-1,1-1 1,0 0-1,-1 1 1,2-2-1,8-3 215,-1-1-1,0 0 1,0 0 0,17-15-1,24-23-219,-2-2 0,-3-2 0,-1-2 1,39-57-1,-62 66-2179,-26 40-4083,-17 8-824,2 6-2818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10570,'0'0'7079,"63"55"-6535,-37-43-448,8-2-1601,-4-7-1794,5-3-3075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86 9577,'0'0'4853,"-10"-4"-3519,7 2-1286,0 1-1,1-1 0,-1 1 0,0 0 1,0-1-1,0 1 0,0 1 0,0-1 1,0 0-1,0 1 0,0 0 0,0-1 1,0 1-1,0 0 0,0 1 0,0-1 1,0 0-1,0 1 0,0 0 0,0 0 1,0 0-1,0 0 0,1 0 0,-1 0 1,0 1-1,0 0 0,1-1 1,-1 1-1,1 0 0,0 0 0,0 0 1,-1 1-1,-1 2 0,-1 3 137,-1 0 1,1 1-1,1-1 0,0 1 1,-4 11-1,7-18-123,0 1 1,1 0 0,-1-1 0,1 1-1,-1 0 1,1 0 0,0-1-1,0 1 1,0 0 0,1 3-1,0-5-38,-1 0 0,0 0 0,1 0-1,-1 0 1,1 0 0,-1 0 0,1 0-1,0 0 1,-1 0 0,1 0 0,0 0-1,0-1 1,-1 1 0,1 0 0,0-1-1,0 1 1,0 0 0,0-1-1,0 1 1,0-1 0,0 1 0,0-1-1,0 0 1,0 1 0,2-1 0,8 1 117,0 0 1,0-1-1,0-1 1,0 0-1,0 0 1,-1-1-1,1 0 1,0-1-1,-1 0 1,0-1-1,0 0 1,0 0 0,11-8-1,18-10-167,63-50-1,-97 68 54,31-27-33,-27 23 6,0 0 0,0 0 0,0 1 1,15-8-1,-51 55-330,18-30 567,1 1 0,0 0 0,1 1 0,0 0 0,1 0 0,0 0 0,1 1 0,0 0-1,-4 24 1,9-36-216,-1-1 0,1 1 0,0-1 0,0 1 0,1-1 0,-1 1 0,0 0 0,0-1 0,0 1 0,0-1 0,0 1 0,1-1 0,-1 1 0,0-1-1,1 1 1,-1 0 0,0-1 0,1 0 0,-1 1 0,0-1 0,1 1 0,-1-1 0,1 1 0,-1-1 0,1 0 0,-1 1 0,1-1 0,-1 0 0,1 0-1,0 1 1,25 2 687,28-12 413,-24-2-983,-1-1 0,0-2-1,52-32 1,-44 23-744,45-19 0,-79 45 254,-9 8-151,-9 13-242,13-22 732,-10 15 13,7-10 2,0 0-1,0-1 1,0 2-1,1-1 1,0 0-1,1 1 1,-1 0-1,1 0 1,1 0-1,-3 15 1,5-23 1,0 1 0,0-1 0,1 0 0,-1 1 0,0-1 0,0 0 0,1 1 0,-1-1 0,0 0 0,1 1 0,-1-1 0,1 0 0,-1 1 0,0-1 0,1 0 0,-1 0 0,1 0 0,-1 0 0,1 1 0,-1-1 0,1 0 0,-1 0 0,1 0 0,-1 0 0,0 0 0,1 0 0,-1 0 1,1 0-1,-1 0 0,1 0 0,-1 0 0,1-1 0,-1 1 0,1 0 0,19-5 60,35-24-1720,-22 4-3074,56-52 1,-58 47 2800,10-8-2420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2947,'0'0'15204,"-9"12"-13763,-2 4-1064,-34 53 2164,41-63-2331,1 0 0,0 0 1,0 0-1,1 1 0,-1-1 1,1 1-1,1 0 0,0 0 1,-1-1-1,1 10 0,2-15-177,0 0 0,-1 0-1,1 0 1,0 0 0,0 0-1,0 0 1,-1 0-1,1 0 1,0 0 0,0 0-1,1-1 1,-1 1 0,0 0-1,0-1 1,0 1-1,0-1 1,1 1 0,-1-1-1,0 1 1,0-1-1,1 0 1,-1 0 0,0 0-1,1 0 1,-1 0 0,0 0-1,1 0 1,-1 0-1,0 0 1,2-1 0,46-6 947,-17-5-914,-1-2 0,-1-1 0,0-1 0,-1-2 0,27-22 0,-8 8-73,-62 59-382,-22 37 411,34-60-31,1 0-1,-1 0 0,1 0 0,0 0 1,0 1-1,0-1 0,0 0 1,1 0-1,-1 1 0,1-1 1,0 0-1,1 1 0,-1-1 1,2 8-1,-1-11-85,0-1 0,0 1 1,-1 0-1,1 0 0,0 0 0,0-1 1,0 1-1,0 0 0,0-1 0,0 1 1,0-1-1,0 1 0,0-1 0,0 0 1,0 1-1,0-1 0,0 0 0,0 0 0,1 0 1,-1 1-1,0-1 0,0-1 0,0 1 1,0 0-1,0 0 0,0 0 0,2-1 1,33-9-7503,3-10-7948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13132,'0'0'5120,"3"10"-4271,1 6-562,-1 1-1,0-1 1,-1 1 0,-1-1 0,0 1 0,-3 21 0,-19 105 1731,-1 13 223,22-154-2219,0 0-1,-1 0 1,1 0-1,0 0 1,0 0-1,0 0 1,0-1 0,0 1-1,0 0 1,0 0-1,1 0 1,-1 0-1,1 0 1,0-1-1,-1 1 1,1 0 0,0-1-1,0 1 1,0 0-1,0-1 1,0 1-1,0-1 1,1 1 0,-1-1-1,0 0 1,1 0-1,-1 1 1,1-1-1,0 0 1,-1 0 0,1 0-1,0-1 1,-1 1-1,1 0 1,0-1-1,0 1 1,0-1-1,-1 1 1,1-1 0,0 0-1,0 0 1,0 0-1,0 0 1,0 0-1,0 0 1,-1-1 0,4 0-1,7-2 90,-1 0-1,1-1 1,-1 0 0,0 0-1,-1-1 1,14-9 0,-5 2-215,0 0 1,-1-2-1,0 0 1,-1-1 0,-1-1-1,-1-1 1,20-26-1,-59 67-1118,16-12 1208,3-5 17,0-1 0,1 1 0,-1 1 1,1-1-1,1 1 0,-1-1 0,1 1 0,1 0 0,-1 0 0,1 0 0,1 1 0,-1 8 0,2-16 10,0 0-1,0 0 0,0 0 0,0 0 0,0-1 0,0 1 0,0 0 0,1 0 0,-1 0 0,0-1 0,1 1 1,-1 0-1,1-1 0,-1 1 0,1 0 0,-1-1 0,1 1 0,-1 0 0,1-1 0,-1 1 0,1-1 0,0 1 1,-1-1-1,1 1 0,0-1 0,1 1 0,26 3 494,29-17 108,-40 6-726,1-2 0,-1 0 0,-1-1 0,0-1 0,0 0 0,-1-1-1,-1-1 1,0 0 0,0-1 0,20-29 0,-72 101-1020,37-54 1172,-1-1 1,0 1-1,1-1 1,-1 1-1,1-1 1,0 1 0,0 0-1,1 0 1,-1-1-1,1 1 1,0 0-1,-1 0 1,2 0-1,-1-1 1,0 1-1,2 5 1,-1-7 13,1-1 1,-1 0-1,1 1 1,-1-1-1,1 0 1,-1 0-1,1 0 1,0 0-1,0 0 1,-1 0-1,1 0 1,0-1-1,0 1 1,0 0-1,0-1 1,0 0-1,0 1 1,0-1-1,0 0 1,0 0-1,0 0 1,0-1-1,0 1 1,0 0-1,0-1 1,3 0-1,51-15 541,10-22-333,-63 36-359,0 0 0,-1 0 0,1 0-1,-1 0 1,1-1 0,-1 1 0,0-1-1,1 1 1,-1-1 0,-1 0 0,1 0-1,0 0 1,-1 0 0,1 0-1,-1-1 1,0 1 0,0 0 0,0-7-1,-1 10 37,0-1-1,0 1 1,0-1-1,-1 1 0,1-1 1,0 1-1,-1-1 1,1 1-1,0 0 1,-1-1-1,1 1 0,-1-1 1,1 1-1,-1 0 1,1-1-1,-1 1 1,1 0-1,-1-1 0,1 1 1,-1 0-1,1 0 1,-1 0-1,1 0 0,-1 0 1,0-1-1,1 1 1,-1 0-1,1 0 1,-1 0-1,0 0 0,1 0 1,-1 1-1,1-1 1,-1 0-1,1 0 1,-1 0-1,0 1 0,-26 8-518,24-5 560,-1 0 1,1 0-1,-1 0 0,1 0 0,1 1 0,-1-1 0,0 1 0,1 0 0,-2 6 1,3-10 21,1 0 0,-1 0 0,0 1 1,1-1-1,-1 0 0,1 0 1,0 1-1,-1-1 0,1 0 1,0 1-1,0-1 0,0 0 0,0 1 1,0-1-1,0 0 0,0 1 1,1-1-1,-1 0 0,0 1 1,1-1-1,-1 0 0,1 0 0,-1 1 1,1-1-1,0 0 0,-1 0 1,1 0-1,0 0 0,0 0 1,0 0-1,0 0 0,0 0 0,0 0 1,0 0-1,0 0 0,0-1 1,0 1-1,1 0 0,1 0 1,7 0 86,1 0 1,-1 0-1,1-2 1,0 1 0,-1-1-1,1 0 1,-1-1 0,0-1-1,1 1 1,-1-2 0,0 1-1,-1-1 1,1-1-1,-1 0 1,0 0 0,0-1-1,0 0 1,-1 0 0,0-1-1,0 0 1,0-1 0,-1 0-1,6-9 1,-11 14-71,-1 0 1,1 0-1,-1 0 1,0-1-1,0 1 0,0 0 1,-1-1-1,1 1 1,-1-6-1,0 8-1,0 0 0,0 0-1,0-1 1,0 1 0,0 0 0,0 0-1,0 0 1,0-1 0,1 1 0,-1 0-1,0 0 1,1 0 0,-1 0 0,1 0-1,-1 0 1,1 0 0,-1 0 0,1 0-1,0 0 1,-1 0 0,1 0 0,0 0-1,0 0 1,0 0 0,0 1 0,0-1-1,0 0 1,0 1 0,0-1 0,0 1-1,0-1 1,0 1 0,0-1 0,0 1-1,1 0 1,-1 0 0,0-1 0,0 1-1,0 0 1,1 0 0,-1 0 0,0 0-1,0 0 1,2 1 0,120 2-3056,-104-6-805,-5-10-1667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11691,'0'0'3817,"15"3"-3118,56 8 358,86 1-1,-80-8-863,114 20 0,-186-23-196,0 0 0,0 0 1,0 1-1,-1 0 0,1 0 1,0 0-1,-1 0 0,0 1 1,1-1-1,6 7 0,-10-8 8,0 1 0,0-1 0,0 1 0,0 0 0,0-1 0,0 1 0,0 0 0,0 0 0,-1 0 0,1-1-1,-1 1 1,0 0 0,1 0 0,-1 0 0,0 0 0,0 0 0,0 0 0,0 0 0,0 0 0,-1 0 0,1-1 0,-1 1 0,1 0-1,-1 0 1,0 0 0,1 0 0,-1-1 0,0 1 0,0 0 0,0-1 0,-3 3 0,-12 17 299,-2-2 0,0 0 0,-2-1 0,0-1 0,-42 28 1,30-21 43,3-3-606,-192 153 2420,154-110-4568,4 5-4283,56-59-2643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10826,'0'0'9257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11018,'0'0'9919,"7"11"-9166,1 6-493,0-1 0,-2 1 0,1 0 0,-2 0 0,0 1 0,3 30 0,-6-29-42,-2-8-117,1 0-1,0-1 0,1 1 1,0 0-1,1-1 0,0 0 1,0 1-1,7 11 0,-9-21-91,-1 0-1,1 0 0,0-1 0,0 1 1,0 0-1,0 0 0,-1-1 0,1 1 0,0 0 1,0-1-1,0 1 0,0-1 0,0 0 1,1 1-1,-1-1 0,0 0 0,0 1 1,0-1-1,0 0 0,0 0 0,0 0 1,1 0-1,-1 0 0,0 0 0,0 0 1,0-1-1,0 1 0,0 0 0,0-1 1,0 1-1,0 0 0,0-1 0,0 0 1,0 1-1,0-1 0,0 1 0,0-1 0,0 0 1,0 0-1,0 0 0,-1 1 0,2-2 1,3-3 7,0 0 1,-1 0-1,1-1 1,-1 1 0,5-10-1,2-7-253,-2-1-1,-1 0 1,6-25 0,-5 18 44,-6 28-161,1 15 179,1 34 129,-1-21 55,-4-21-9,1 1 1,1-1-1,-1 0 1,1 1-1,0-1 1,0 0-1,0 0 0,1 0 1,0 0-1,0-1 1,0 1-1,0-1 1,1 0-1,6 6 1,-8-8 18,1-1 0,-1 1 0,1-1 1,-1 0-1,1 0 0,-1 0 0,1 0 1,0 0-1,0-1 0,-1 1 0,1-1 1,0 0-1,0 0 0,0 0 0,-1 0 0,1 0 1,0-1-1,0 1 0,-1-1 0,1 0 1,0 0-1,-1 0 0,1 0 0,-1 0 1,1 0-1,-1-1 0,1 1 0,-1-1 1,0 0-1,3-2 0,11-11 29,0 0 1,-1-1-1,-1-1 0,-1 0 1,0-1-1,-1 0 0,-1-1 1,15-36-1,-18 39-29,-8 16-30,0 0 1,0 0-1,0 0 1,1 0-1,-1 0 1,0 0-1,0 0 1,0 0 0,0 0-1,0 1 1,0-1-1,0 0 1,0 0-1,0 0 1,1 0-1,-1 0 1,0 0-1,0 0 1,0 0-1,0 0 1,0 0-1,0 0 1,0 0-1,1 0 1,-1 0 0,0 0-1,0 0 1,0 0-1,0 0 1,0 0-1,0 0 1,1 0-1,-1 0 1,0 0-1,0 0 1,0 0-1,0 0 1,0-1-1,0 1 1,0 0-1,0 0 1,0 0-1,1 0 1,-1 0 0,0 0-1,0 0 1,0 0-1,0 0 1,0 0-1,0-1 1,0 1-1,0 0 1,0 0-1,0 0 1,0 0-1,1 20-187,-5 37 263,3-47-87,1-6-33,-2 8 98,2-1 0,0 1 0,2 21 0,-2-32-77,0 0 0,0 0 0,0 1 0,0-1-1,0 0 1,1 0 0,-1 0 0,0 0 0,1 0 0,-1 0-1,0 0 1,1 0 0,0 0 0,-1 0 0,1 0-1,-1 0 1,1 0 0,0 0 0,0 0 0,0 0-1,-1 0 1,1-1 0,0 1 0,0 0 0,0-1-1,0 1 1,0-1 0,0 1 0,0-1 0,0 1 0,0-1-1,1 0 1,-1 0 0,0 1 0,0-1 0,0 0-1,0 0 1,0 0 0,1 0 0,-1 0 0,0 0-1,0-1 1,0 1 0,0 0 0,0-1 0,0 1-1,1 0 1,-1-1 0,0 1 0,0-1 0,1-1 0,1 0-464,0-1 1,-1 1-1,1-1 1,-1 0-1,1 0 1,-1 0 0,0-1-1,0 1 1,-1 0-1,1-1 1,1-5-1,-3 9 408,14-35-4992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11691,'0'0'513,"-7"72"-449,14-48-353,15-6-2657,8-1-4389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114 260 8840,'0'0'4832,"-11"10"-4325,0 0-182,2 0-1,-1 1 1,1 0 0,1 0 0,0 1 0,0 0-1,2 1 1,-1-1 0,1 1 0,1 0 0,1 1 0,-5 17-1,9-28-280,-1 0 1,0 0-1,1 0 0,0 0 0,0 0 0,0 0 0,0 1 0,0-1 0,1 0 0,-1 0 0,1 0 0,0 0 0,0 0 0,0 0 0,0 0 0,1 0 0,-1-1 0,1 1 0,-1 0 0,1-1 0,0 1 0,0-1 1,0 0-1,1 1 0,-1-1 0,4 2 0,-3-2 3,1-1 1,0 0 0,-1 0-1,1 0 1,0 0-1,0-1 1,0 1 0,0-1-1,0 0 1,-1 0-1,1-1 1,0 1 0,0-1-1,0 0 1,0 0 0,-1 0-1,1 0 1,0-1-1,-1 1 1,0-1 0,7-4-1,5-4 243,-1 0 0,1-2 0,-2 0-1,1 0 1,-2-1 0,0-1 0,0 0 0,12-22 0,-2 1 132,-2-1 0,25-62 1,-36 78-318,-2-1 0,-1 0 0,0 0 0,-1 0 0,2-36 0,-7 55-108,1 0 0,-1 0 0,0 0 0,0 0 0,-1 0 0,1 0 0,0 1 0,-1-1 1,1 0-1,-1 0 0,1 0 0,-1 1 0,0-1 0,-1-2 0,2 3-9,-1 1 0,0-1 0,1 1 1,-1-1-1,1 1 0,-1 0 0,0-1 0,1 1 0,-1-1 0,0 1 0,0 0 1,1 0-1,-1 0 0,0-1 0,0 1 0,1 0 0,-1 0 0,0 0 0,0 0 1,1 0-1,-1 0 0,0 0 0,0 1 0,0-1 0,-4 1-45,1 1 0,0 0-1,0 0 1,0 1 0,0-1 0,0 1 0,0 0-1,1 0 1,-7 6 0,-7 10-45,1-1 0,0 2 0,2 1 1,0-1-1,1 2 0,2 0 0,0 1 0,1 0 0,1 0 1,2 1-1,0 0 0,-6 44 0,13-65 108,-1 0 1,1 0-1,0 0 1,0 0-1,0 0 1,0 0-1,1 0 0,-1 0 1,1 0-1,0 0 1,0 0-1,0 0 1,0 0-1,0 0 0,1 0 1,0-1-1,-1 1 1,1-1-1,0 1 1,0-1-1,0 0 0,4 4 1,-1-4-1,0 1 1,0-1-1,0 0 0,0-1 1,1 1-1,-1-1 0,0 0 1,1 0-1,-1 0 1,1-1-1,10 0 0,-1-2-9,1 0 0,-1-1 0,0 0 0,0-1 0,-1-1 0,1 0 0,-1-1 0,0-1 0,-1 0 0,1-1 0,-1 0 0,15-13 0,1-3-17,0-1 1,-2-2-1,45-55 1,-56 61 100,-1 0 0,18-35 1,-29 49 73,0 0 0,-1-1 1,0 1-1,-1-1 0,0 1 1,0-1-1,-1 0 0,1 0 1,-2 0-1,1 0 1,-1 0-1,-1-10 0,1 18-137,0-1-1,0 1 0,-1 0 1,1-1-1,0 1 1,0 0-1,0-1 1,0 1-1,0 0 0,0-1 1,-1 1-1,1 0 1,0-1-1,0 1 0,-1 0 1,1 0-1,0-1 1,0 1-1,-1 0 0,1 0 1,0 0-1,0-1 1,-1 1-1,1 0 1,0 0-1,-1 0 0,1 0 1,0 0-1,-1 0 1,1-1-1,0 1 0,-1 0 1,1 0-1,-1 0 1,1 0-1,0 0 0,-1 1 1,1-1-1,0 0 1,-1 0-1,1 0 1,0 0-1,-1 0 0,1 0 1,0 0-1,-1 1 1,1-1-1,0 0 0,0 0 1,-1 0-1,1 1 1,0-1-1,0 0 0,-1 0 1,1 1-1,0 0 1,-16 14-93,9-1 59,0-1 0,1 1 0,1 1 0,0-1 0,1 1-1,0-1 1,1 1 0,1 0 0,0 1 0,1 16 0,1-22 15,0 0 1,1-1 0,0 1 0,0 0 0,1-1-1,0 1 1,1-1 0,0 0 0,0 0-1,1 0 1,1 0 0,-1-1 0,1 1 0,1-1-1,0 0 1,12 13 0,-12-17 9,0 1-1,0-1 1,1 0 0,-1-1-1,1 1 1,0-1-1,0-1 1,1 1 0,-1-1-1,0 0 1,1-1 0,-1 0-1,1 0 1,0-1 0,-1 0-1,14-1 1,-15 0 1,0 1 1,-1-1-1,1 0 0,-1-1 1,1 1-1,-1-1 0,0 0 1,0 0-1,0-1 0,0 0 1,0 0-1,0 0 0,-1 0 1,1-1-1,-1 1 0,0-1 1,0 0-1,-1-1 0,1 1 1,-1-1-1,0 1 0,0-1 1,3-6-1,-6 9-48,1 0 0,0 0 1,-1 0-1,1 0 0,-1 0 0,0 0 0,1 0 1,-1 0-1,0 0 0,0 0 0,-1 0 0,1 0 1,0 0-1,-1 0 0,1 0 0,-1 0 0,1 0 0,-1 0 1,0 0-1,0 0 0,0 1 0,0-1 0,0 0 1,-1 0-1,1 1 0,0-1 0,-1 1 0,1 0 1,-1-1-1,1 1 0,-1 0 0,0 0 0,0 0 1,1 0-1,-1 0 0,0 0 0,0 0 0,-3 0 1,-10-4-458,1 1 0,-1 0 0,0 1 0,-18-1 0,22 3 67,-134-12-2227,-1 10 4471,145 3-1689,0 0 0,0 0 0,0 1 0,0-1-1,1 0 1,-1 0 0,0 0 0,0 0-1,0 0 1,0 0 0,1-1 0,-1 1 0,0 0-1,0 0 1,0 0 0,1-1 0,-1 1-1,0-1 1,0 1 0,1 0 0,-1-1 0,-1 0-1,17-9 968,38-8-895,-51 18-142,187-47 469,40-12-3059,-167 36-2470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1 441 12043,'3'1'371,"1"1"0,-1-1-1,1 0 1,-1 0 0,1 0-1,0-1 1,-1 1-1,1-1 1,0 0 0,0 0-1,-1 0 1,1 0-1,0-1 1,0 1 0,-1-1-1,1 0 1,-1 0 0,1-1-1,-1 1 1,1-1-1,3-2 1,9-4 31,-2-2 0,1 0 0,15-14 0,-22 17-21,8-6-125,-1 0 1,0-2-1,-2 0 0,16-21 0,-23 29-202,-1-1-1,-1 0 0,1 0 1,-1 0-1,-1 0 1,1-1-1,-2 1 1,1-1-1,-1 0 0,0 0 1,1-18-1,-3 26-60,0 1 0,0-1 0,0 0 0,0 0 0,1 1 0,-1-1 0,0 0 0,0 0 0,0 1 0,-1-1 0,1 0 0,0 0 1,0 1-1,0-1 0,0 0 0,-1 1 0,1-1 0,0 0 0,-1 1 0,1-1 0,-1 0 0,1 1 0,-1-1 0,1 0 0,-1 1 0,1-1 0,-1 1 0,1-1 0,-1 1 0,0 0 0,1-1 0,-1 1 0,0-1 0,1 1 0,-1 0 0,0 0 0,1-1 0,-1 1 0,0 0 0,0 0 0,1 0 0,-1 0 0,0 0 0,0 0 0,1 0 0,-1 0 0,0 0 0,0 0 0,1 1 1,-1-1-1,0 0 0,0 0 0,1 1 0,-1-1 0,0 0 0,1 1 0,-1-1 0,0 1 0,1-1 0,-1 1 0,0 0 0,-3 1-83,0 1-1,1 0 1,-1 0 0,1 0 0,-1 0-1,1 1 1,0-1 0,0 1 0,-3 5 0,0 4 6,2 0 1,-1 0-1,-3 18 1,7-25 73,0-1 1,0 1-1,1-1 1,-1 1-1,1-1 1,0 1-1,1-1 0,-1 1 1,1-1-1,0 1 1,3 6-1,-3-10 6,1 0 0,0 0 0,0 0 0,0 0 0,0 0 0,0-1 0,0 1 0,1-1 0,-1 1 0,1-1 0,-1 0 0,0 0 0,1 0 0,0 0 0,-1 0 0,1-1 0,0 1 0,-1-1 0,1 0 0,0 0 0,-1 0 0,1 0 0,0 0 0,0 0 0,3-2 0,5 1 23,1-1-1,-1 0 1,0-1 0,19-7-1,17-13 1,-34 15-50,0 1 0,1 1 0,0 0 1,0 1-1,1 0 0,27-4 0,-40 9 19,-1 0 0,0 0 1,1 0-1,-1 0 0,1 0 0,-1 0 0,0 1 1,1-1-1,-1 1 0,0-1 0,1 1 0,-1-1 1,0 1-1,0 0 0,0 0 0,0-1 0,1 1 1,-1 0-1,0 0 0,0 0 0,-1 0 0,1 0 1,0 1-1,0-1 0,1 2 0,14 40-141,-15-38 160,0 0 0,0 0-1,1 0 1,0-1 0,0 1 0,0 0 0,1-1 0,4 7 0,-5-10 5,-1 0 0,1 0 0,-1 0 0,1-1-1,-1 1 1,1 0 0,-1-1 0,1 1 0,-1-1 0,1 0 0,0 0 0,-1 1 0,1-1 0,0 0-1,-1 0 1,1-1 0,0 1 0,-1 0 0,1 0 0,0-1 0,-1 1 0,1-1 0,-1 1 0,1-1-1,-1 0 1,1 0 0,-1 0 0,1 0 0,-1 0 0,0 0 0,0 0 0,2-1 0,13-11-117,0 1 0,-1-2 0,0 0 0,-1-1 0,18-24 1,-12 11-1580,-1-1 0,21-43 1,4-39-4764,-36 87 8505,-14 45-1596,0-1 464,0 1 0,1 0 1,2 1-1,-3 36 0,6-49-797,1-1 0,0 1 0,0-1 0,0 0 0,1 0 0,0 0-1,1 0 1,0 0 0,0 0 0,1 0 0,0-1 0,0 0 0,1 0 0,0 0-1,0 0 1,0-1 0,1 0 0,0 0 0,0 0 0,9 5 0,-7-5-158,-4-4-49,-1 0-1,0 0 1,0 1-1,0-1 1,-1 0-1,1 1 1,-1 0 0,1 0-1,-1 0 1,3 5-1,-36-24 106,2-6 1002,1-2 0,0-1 1,2-1-1,-41-54 0,58 60-268,16 10-409,30 8-515,-22 2-88,125 10-3486,-107-6 2205,1-1 0,-1-1 0,1-2 0,0-1 0,51-9 0,-36-10 2489,-48 20-759,0-1 0,0 1 0,0 0 0,0-1 0,1 1 0,-1-1 0,0 0 1,0 1-1,0-1 0,0 0 0,-1 0 0,1 1 0,0-1 0,0 0 0,0 0 0,-1 0 0,1 0 0,0 0 0,-1 0 0,1 0 0,-1-1 0,1 1 0,-1 0 0,0 0 0,1 0 0,-1 0 0,0-1 0,0 1 0,0 0 0,0 0 0,0 0 0,0-1 0,0 1 0,0 0 0,0 0 0,-1 0 0,1-1 0,-1-1 0,-1 2-85,1 0 0,0 1-1,-1-1 1,1 0 0,-1 1 0,1-1-1,-1 1 1,1 0 0,-1-1 0,1 1-1,-1 0 1,1 0 0,-1 0 0,0 0 0,1 0-1,-1 0 1,1 0 0,-1 1 0,-2 0-1,-28 9-98,29-9-4,0 1 0,0 0 0,0 0 0,0 0 0,0 0 0,0 1 0,1-1 0,-1 1 0,1 0 0,0-1 0,-1 1 0,2 0 0,-1 0 0,0 1 0,0-1 1,1 0-1,0 0 0,0 1 0,0-1 0,0 1 0,0-1 0,1 1 0,-1-1 0,1 8 0,1-10-14,0 0 0,0 1 0,0-1 0,0 0 0,0 0-1,0 0 1,0 0 0,1 0 0,-1 0 0,0 0 0,1 0 0,-1-1 0,0 1 0,1 0 0,-1-1 0,1 1 0,-1-1 0,1 0 0,0 1 0,-1-1 0,1 0-1,-1 0 1,4 0 0,47 0-298,-40-1 152,-12 1 150,55 5-528,-53-4 541,-1-1-1,1 0 1,-1 1-1,1-1 1,0 1-1,-1-1 1,1 1 0,-1 0-1,0-1 1,1 1-1,-1 0 1,0 0-1,1 0 1,-1 0-1,0 0 1,0 1-1,0-1 1,0 0 0,0 1-1,0-1 1,0 0-1,0 1 1,-1-1-1,1 1 1,0-1-1,-1 1 1,1-1 0,-1 1-1,0 0 1,1 1-1,-2-1 128,0-1-1,0 1 1,0-1-1,0 1 1,0-1-1,0 0 1,-1 1-1,1-1 1,0 0-1,-1 0 1,1 0-1,-1 0 1,1 0-1,-1 0 1,1 0-1,-1-1 0,0 1 1,1-1-1,-1 1 1,0-1-1,1 0 1,-1 1-1,0-1 1,-2 0-1,-49 6 658,51-6-794,-6 1-1,-15-1-1268,22 0 1019,1 0 0,-1 0 0,1-1 0,-1 1 0,1 0 1,-1 0-1,1-1 0,-1 1 0,1 0 0,-1-1 0,1 1 0,-1 0 0,1-1 0,-1 1 0,1-1 1,0 1-1,-1 0 0,1-1 0,0 1 0,0-1 0,-1 0 0,1 1 0,0-1 0,0 1 0,-1-1 1,1 1-1,0-1 0,0 1 0,0-1 0,0 0 0,0 1 0,0-2 0,0-14-10018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10090,'2'11'5576,"-2"16"-2513,-1-19-2125,1 2-255,0-6-459,0 0 1,0 0 0,0 0-1,0 0 1,1 0 0,0 0-1,2 7 1,-3-10-210,1 0 0,-1-1 0,1 1 0,0 0 0,0 0 0,-1-1-1,1 1 1,0-1 0,0 1 0,0-1 0,0 1 0,-1-1 0,1 1 0,0-1 0,0 0 0,0 1 0,0-1 0,0 0 0,0 0 0,0 0 0,0 0 0,0 1 0,0-2 0,0 1 0,0 0-1,0 0 1,0 0 0,0 0 0,0-1 0,0 1 0,0 0 0,0-1 0,0 1 0,0-1 0,0 1 0,0-1 0,1 0 0,6-4 123,1 0 1,-1 0-1,0-1 0,0 0 1,-1 0-1,1-1 1,9-13-1,42-56 148,-48 60-269,0 0 0,-1 0 0,-1-1 0,-1-1 0,0 1 0,-1-2-1,-1 1 1,-1 0 0,-1-1 0,0 0 0,1-20 0,-5 37-15,0 1 0,0-1 0,0 1 0,0-1 0,0 1 0,0-1 0,0 0 0,0 1 0,-1-1 0,1 1 0,-1-1 0,1 1 0,-1 0 0,1-1 0,-1 1 0,0-1 0,0 1 0,0 0 0,0 0 0,0-1 0,0 1 1,0 0-1,0 0 0,0 0 0,0 0 0,-1 0 0,1 0 0,0 1 0,-1-1 0,1 0 0,0 1 0,-1-1 0,1 1 0,-1-1 0,1 1 0,-1 0 0,0 0 0,1-1 0,-1 1 0,1 0 0,-1 0 0,1 1 0,-1-1 0,1 0 0,-1 0 0,1 1 0,-4 0 0,-2 1-23,-1 1 0,1-1 1,0 1-1,0 0 0,0 1 0,0 0 0,1 0 0,-12 9 0,8-4 18,0 0 0,0 1 0,1 1-1,0-1 1,1 2 0,0-1 0,0 1 0,2 0-1,-1 1 1,2-1 0,-1 1 0,2 0 0,0 1-1,-4 22 1,7-34 5,1 0-1,0 0 0,0 0 1,0 0-1,0 0 1,0 0-1,1 0 1,-1 0-1,0 0 0,1 0 1,-1 0-1,1 0 1,0 0-1,0-1 1,0 1-1,0 0 0,0 0 1,0-1-1,0 1 1,0-1-1,1 1 1,2 2-1,-1-3 5,0 1 0,0-1 0,0 1 1,0-1-1,0 0 0,0 0 0,1-1 0,-1 1 0,0 0 0,1-1 1,-1 0-1,5 0 0,6-1-47,0-1 0,0 0 0,0-1 0,0-1 0,18-7 0,11-7-536,-30 11 316,2 0 0,-1 1 0,1 1 1,0 1-1,0 0 0,29-4 0,-43 8 293,0 1 0,0-1-1,-1 0 1,1 1 0,0-1-1,-1 1 1,1-1-1,0 1 1,-1-1 0,1 1-1,-1 0 1,1-1-1,-1 1 1,1 0 0,-1-1-1,1 1 1,-1 0 0,0 0-1,1-1 1,-1 1-1,0 0 1,0 0 0,0-1-1,1 1 1,-1 0-1,0 0 1,0 0 0,0 0-1,0-1 1,0 1 0,-1 0-1,1 0 1,0 0-1,0-1 1,0 1 0,-1 0-1,1 0 1,0-1-1,-1 1 1,0 1 0,-13 41 909,11-37-920,1 0 20,0 0 0,0 0 0,0 1 0,1-1 1,0 1-1,0 6 0,1-12-157,0 0 0,0 0 0,0 0-1,0 0 1,0 0 0,1 0 0,-1 0 0,0 0 0,1 0 0,-1-1-1,0 1 1,1 0 0,-1 0 0,1 0 0,0-1 0,-1 1 0,1 0-1,0 0 1,-1-1 0,1 1 0,0-1 0,0 1 0,-1 0 0,1-1-1,0 0 1,0 1 0,0-1 0,0 1 0,0-1 0,0 0 0,-1 0 0,1 1-1,0-1 1,0 0 0,0 0 0,0 0 0,0 0 0,0 0 0,0 0-1,0-1 1,0 1 0,0 0 0,0 0 0,0-1 0,0 1 0,0-1-1,-1 1 1,3-1 0,16-9-5543,5-7-3330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13261,'0'0'12363,"-37"58"-11946,37-38-225,0-2-128,0-3-192,7-4-769,6-4-256,4-7-192,0 0-1186,0 0-1056,1-17-33,-1-3-1761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6246,'0'0'12929,"5"8"-12048,-4-5-825,1-1-1,-1 1 0,1 0 1,0-1-1,0 1 0,0-1 0,0 0 1,0 0-1,0 1 0,1-1 1,-1-1-1,1 1 0,0 0 1,-1-1-1,1 1 0,0-1 0,0 0 1,0 0-1,0 0 0,0 0 1,0-1-1,0 1 0,0-1 1,0 1-1,1-1 0,-1 0 0,0-1 1,0 1-1,0 0 0,0-1 1,0 0-1,0 0 0,0 0 1,0 0-1,0 0 0,0 0 0,-1-1 1,6-3-1,3 0 113,1-1 0,-1-1 0,0 0 1,0-1-1,-1 0 0,0-1 0,-1 0 0,0 0 0,0-1 1,-1 0-1,10-14 0,-20 16-73,-8 9-109,-13 11-99,16-5 100,1 0 1,-1 1-1,1-1 1,1 2 0,0-1-1,-8 16 1,11-20 16,0 0 0,0 0 0,1 0 1,-1 0-1,1 1 0,0-1 0,0 0 1,0 1-1,1-1 0,0 1 0,0-1 1,0 1-1,0-1 0,0 1 0,1-1 1,0 1-1,2 4 0,-2-7 6,1-1 1,-1 1-1,1-1 0,-1 0 0,1 0 0,0 0 0,-1 0 0,1 0 1,0 0-1,0 0 0,0-1 0,0 1 0,0 0 0,0-1 0,0 0 1,0 1-1,0-1 0,0 0 0,0 0 0,0 0 0,0-1 0,0 1 1,3-1-1,1 0-141,-1 1 1,0-1-1,1-1 1,-1 1-1,0-1 1,1 0-1,7-4 0,-8 3-870,-1-1 0,0 1 0,0-1-1,0 0 1,0 0 0,-1 0 0,0-1 0,6-8-1,0-19-10139</inkml:trace>
  <inkml:trace contextRef="#ctx0" brushRef="#br0" timeOffset="1">19 1 15375,'0'0'7783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201 212 2210,'0'0'16336,"-10"-6"-13902,7 5-2320,-3-3 83,-1 0 0,0 0 0,0 1 0,0 0 0,-13-3 0,17 6-193,0-1 0,0 1-1,0-1 1,-1 1 0,1 0-1,0 1 1,0-1 0,0 0-1,0 1 1,0 0 0,0 0-1,0 0 1,0 0 0,0 0-1,0 0 1,0 1 0,1-1-1,-1 1 1,1 0 0,-1 0-1,-3 3 1,-1 3-13,1 0-1,-1 0 1,1 1-1,1 0 1,-1 0-1,2 0 1,-1 1 0,1-1-1,0 1 1,1 0-1,1 0 1,-4 20-1,6-30 12,0 1-1,0 0 0,0 0 1,0 0-1,-1-1 0,1 1 1,0 0-1,0 0 0,1 0 0,-1-1 1,0 1-1,0 0 0,0 0 1,0 0-1,1-1 0,-1 1 1,0 0-1,1 0 0,-1-1 1,1 1-1,-1 0 0,1-1 1,-1 1-1,1 0 0,-1-1 0,1 1 1,0-1-1,-1 1 0,1-1 1,0 1-1,-1-1 0,2 1 1,1-1 33,-1 1 0,0-1 0,0 0 1,1 0-1,-1-1 0,0 1 1,1 0-1,-1-1 0,0 1 0,0-1 1,4-1-1,6-4 175,-1 1 1,1-2-1,13-9 0,13-14 33,-2-1 0,-1-2 0,-1-1 0,-2-2 0,-2-1 0,-1-2 0,26-46-1,-72 117-399,2 0-1,1 1 0,1 0 0,2 1 1,2 0-1,1 1 0,1 0 0,-3 59 0,10-92 132,0 1-1,0-1 1,0 0-1,0 0 0,0 1 1,1-1-1,-1 0 0,1 0 1,-1 0-1,1 0 0,0 1 1,0-1-1,0 0 1,0 0-1,0-1 0,0 1 1,0 0-1,1 0 0,-1 0 1,1-1-1,-1 1 0,5 2 1,-4-3-85,1 0 0,0 0 0,0 0 0,0 0 0,0-1 1,0 1-1,0-1 0,0 0 0,0 0 0,0 0 0,0 0 0,0 0 0,0-1 0,5-1 1,5-1-782,-1-2 1,0 1 0,0-2 0,-1 1-1,1-2 1,19-14 0,-16 9-487,0-1 0,-1 0 0,0-1 0,-1-1 0,11-16 1,-18 21 1423,-1 1 0,1-1 0,7-21 1,-10 22 987,-1 0 1,0 1 0,0-1 0,-1 0-1,0-15 1,-1 23-812,1 0 0,-1-1 0,0 1 1,0 0-1,0-1 0,-1 1 0,1 0 0,0-1 0,0 1 0,-1 0 1,1 0-1,-1-1 0,1 1 0,-1 0 0,0 0 0,1 0 0,-1 0 1,0 0-1,0-1 0,1 1 0,-1 1 0,0-1 0,0 0 1,0 0-1,-2-1 0,1 1-34,0 1-1,0-1 1,-1 1 0,1 0 0,0 0 0,0 0-1,0 0 1,0 0 0,0 0 0,0 0-1,0 1 1,0-1 0,0 1 0,-3 1 0,-3 1-32,0 1 1,0 0 0,0 0-1,0 1 1,1 0 0,-11 9-1,-22 35 355,38-47-472,0 1-1,1-1 1,-1 1 0,1-1-1,0 1 1,0 0 0,-1 0-1,2 0 1,-1 0 0,0 0-1,1 0 1,-1 0-1,1 0 1,0 0 0,0 0-1,0 0 1,0 0 0,1 4-1,1-6-29,-1 1 0,1-1-1,0 0 1,-1 0 0,1 1-1,0-1 1,-1-1 0,1 1-1,0 0 1,0 0 0,0-1 0,0 1-1,0-1 1,0 1 0,0-1-1,0 0 1,0 0 0,0 0-1,0 0 1,3-1 0,43-2 117,-35 1-115,-1-2 1,0 1-1,0-2 0,14-6 0,-15 6 90,1 0 0,0 1 0,0 0 0,14-3 1,-24 8-105,-1-1 0,1 1 0,-1 0 0,0 0 0,1-1 0,-1 1 0,0 0 1,1 0-1,-1 0 0,0 0 0,0 1 0,0-1 0,0 0 0,0 0 0,0 1 1,0-1-1,-1 1 0,1-1 0,0 0 0,-1 1 0,1-1 0,-1 1 0,1 0 1,-1-1-1,0 3 0,1-1 7,0 0 0,0 0 0,0 0 0,0-1 0,1 1 0,-1 0 0,1-1 0,0 1 0,-1-1 0,1 1 0,0-1 0,4 3 0,-2-3 49,0-1 1,0 1 0,0-1-1,0 0 1,0 0 0,1-1-1,-1 1 1,0-1-1,0 0 1,1 0 0,-1-1-1,0 1 1,0-1 0,0 0-1,1 0 1,4-2 0,9-4 127,1-1 0,22-12 0,-7 2-296,-29 16 107,3-3-59,0 1 1,1 1 0,0-1 0,0 2 0,-1-1 0,2 1 0,-1 0 0,13 0 0,-21 3 29,0 0 0,-1 0 0,1 0 1,0 0-1,0 0 0,-1 0 0,1 0 0,-1 0 0,1 0 0,-1 0 0,1 0 0,-1 0 0,0 1 0,0-1 0,1 0 0,-1 0 0,0 1 0,0-1 0,0 0 0,0 0 0,0 0 1,-1 2-1,0 34-308,0-35 238,-1 11-473,-2 13-1021,6-15-4095,3-10-1976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18065,'0'0'3876,"-15"60"-3204,-2-21-351,-1 6-193,-9 2-32,3-1-64,-2-5 32,-2-1-32,4-5 32,-1-8-32,5-8-224,11-10-1313,16-36-18066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1 358 12236,'0'0'10361,"9"-11"-10142,33-36-216,81-68 0,-67 66 7,65-73 1,-109 109-161,-8 15-491,-10 25-148,4-19 1045,-17 50-20,11-39-77,1 0 1,2 0-1,0 0 1,0 0-1,2 1 1,1 0-1,0 0 0,2 33 1,0-52-303,0 0 0,0 0 0,0 0 0,0 0 0,1 0 0,-1 0-1,0 0 1,1-1 0,-1 1 0,0 0 0,1 0 0,-1 0 0,1-1 0,-1 1 0,1 0 0,-1 0 0,1-1 0,0 1 0,-1-1 0,1 1 0,0 0-1,0-1 1,-1 1 0,1-1 0,0 0 0,0 1 0,0-1 0,-1 0 0,1 1 0,0-1 0,0 0 0,0 0 0,0 0 0,0 0 0,0 0 0,0 0-1,0 0 1,-1 0 0,1 0 0,0 0 0,0 0 0,0-1 0,0 1 0,1 0 0,8-12-5430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15535,'0'0'6214,"0"65"-5542,0-24-191,0 5-257,7 3 64,6-3 0,2 0-191,0-4-65,0-4 0,-4-7-481,-3-7-288,-3-6-704,-5-11-1410,-13-13-8712</inkml:trace>
  <inkml:trace contextRef="#ctx0" brushRef="#br0" timeOffset="1">1 171 12748,'0'0'7751,"62"-13"-6950,-27 13-609,6 3-128,2 7-32,4-4-1025,-1-4-2434,-5-2-1345,1-4-4581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7271,'0'0'6347,"-8"-1"-3096,5 1-3106,1 0 1,-1 0-1,1 0 0,-1 1 0,0-1 0,1 1 1,-1-1-1,1 1 0,-1 0 0,1 0 0,-1 0 1,1 0-1,0 1 0,0-1 0,-1 1 0,-1 1 1,-1 2 43,1-1 0,0 1 0,1 0 1,-1 0-1,1 0 0,0 1 0,-4 9 1,2-3 51,0 0 0,1 1 0,0-1 0,1 1 0,1 0 0,0 0 0,1 0 0,0 0 0,1 0 0,0 0 0,1 1 0,3 13 0,-3-24-229,1 0 0,0 0 0,0 0 0,1 0 0,-1-1 0,0 1 0,1-1 0,0 1 0,0-1-1,0 0 1,0 0 0,0 0 0,0 0 0,0-1 0,0 1 0,1-1 0,-1 0 0,1 0 0,-1 0 0,1 0 0,-1-1-1,1 0 1,-1 1 0,1-1 0,0 0 0,3-1 0,16 0 38,0 0 0,39-8 0,-56 8-57,64-5-127,-70 6 133,0-1 0,1 1 0,-1 0-1,0 0 1,1 0 0,-1 0 0,0 0-1,0 0 1,1 0 0,-1 0 0,0 0-1,1 1 1,-1-1 0,0 0 0,0 0-1,1 0 1,-1 0 0,0 0 0,0 0-1,1 0 1,-1 1 0,0-1 0,0 0-1,1 0 1,-1 0 0,0 1 0,0-1-1,0 0 1,1 0 0,-1 1 0,0-1-1,0 0 1,0 0 0,0 1 0,0-1-1,0 0 1,0 1 0,1-1 0,-1 0-1,0 0 1,0 1 0,0 0 0,-8 15 98,-17 10 153,12-19-148,-1-1 1,0 0-1,0-1 0,-1 0 1,1-1-1,-1-1 0,0 0 1,0-1-1,0-1 0,0 0 0,-17-2 1,30 1-311,1 0 1,-1 0-1,1 0 1,-1 0 0,1 0-1,0 0 1,-1-1-1,1 1 1,-1-1-1,1 1 1,0-1 0,-1 1-1,1-1 1,0 0-1,-1 1 1,1-1-1,0 0 1,0 0 0,0 0-1,0 0 1,0 0-1,0 0 1,0-1-1,0 1 1,0 0-1,1 0 1,-2-3 0,-1-19-6434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15054,'0'0'8093,"12"-6"-5376,33-18-1308,43-29-1,-72 42-1376,-1 1 1,0-2-1,-1 0 0,-1-1 1,1 0-1,-2-1 0,12-17 0,-23 30-41,0 0-1,0 0 1,-1 0 0,1 0-1,0 0 1,-1 0-1,1 0 1,-1 0-1,1 0 1,-1 0-1,1 0 1,-1 0-1,0 0 1,0 0 0,1 0-1,-1 0 1,0 0-1,0 0 1,0-1-1,0 1 1,0 0-1,-1 0 1,1 0-1,0 0 1,0 0 0,-1 0-1,0-1 1,0 1-39,0 0 0,0 1 1,-1-1-1,1 1 0,0-1 1,-1 1-1,1 0 0,0 0 1,-1-1-1,1 1 0,-1 0 1,1 0-1,0 0 0,-1 1 1,1-1-1,0 0 0,-3 1 1,-6 2-187,1-1 0,0 2 1,-1-1-1,2 1 0,-11 6 0,8-2 160,0 1-1,1 0 1,-1 1-1,2 0 0,-15 19 1,20-24 73,0 1-1,0 0 1,1 0 0,0 0 0,0 0 0,1 0-1,-1 1 1,1-1 0,1 1 0,-1-1 0,1 1-1,0 0 1,1 12 0,1-16 8,-1 0 0,1-1 0,1 0 0,-1 1 0,0-1 0,0 1-1,1-1 1,-1 0 0,1 0 0,0 0 0,0 0 0,0 0 0,0 0 0,0-1 0,0 1 0,0 0 0,0-1 0,1 0 0,-1 0 0,1 1 0,-1-1 0,1-1 0,-1 1 0,1 0-1,0-1 1,-1 1 0,5-1 0,11 4 39,2-2 0,29 0 0,-43-2-36,59 3 44,-18-1 36,84-7 0,-131 5-35,1 0 0,-1 0 1,0-1-1,1 1 0,-1 0 0,0 0 0,1-1 0,-1 1 0,0 0 0,0-1 0,1 1 0,-1 0 0,0-1 0,0 1 0,0-1 0,1 1 0,-1 0 0,0-1 0,0 1 0,0-1 0,0 1 0,0 0 0,0-1 0,0 1 0,0-1 0,0 1 0,0-1 0,0 1 0,0 0 0,0-1 0,0 1 0,0-1 1,0 1-1,-1 0 0,1-1 0,0 1 0,0-1 0,0 1 0,-1 0 0,1-1 0,-12-23 575,8 17-276,-4-11-294,1-1-1,0 0 1,2 0 0,0 0 0,1-1 0,1 0-1,0 0 1,2 0 0,1-30 0,0 49-123,1 0 0,-1 0 0,1 0 0,-1 0 0,1 0 0,-1 1 0,1-1 1,-1 0-1,1 0 0,0 1 0,-1-1 0,1 0 0,0 1 0,0-1 0,-1 1 0,1-1 0,0 1 1,0-1-1,0 1 0,0 0 0,0-1 0,-1 1 0,1 0 0,0 0 0,0-1 0,0 1 0,1 0 1,32 0-1850,-23 0 1143,115 0-8536,-33 0-1451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105 326 9289,'-12'4'1991,"-1"-1"-1176,-35 10 931,17 3 2531,58-16-1773,157-5 33,193-32-1,179-55-2190,-486 79-347,246-49 76,-242 43-213,0-3-1,78-34 0,-127 40-171,-25 16 253,1 0-1,-1-1 0,0 1 1,0 0-1,1-1 0,-1 1 1,0 0-1,0-1 0,0 1 1,1 0-1,-1-1 0,0 1 1,0-1-1,0 1 0,0 0 1,0-1-1,0 1 1,0 0-1,0-1 0,0 1 1,0-1-1,0 1 0,0 0 1,0-1-1,0 1 0,0-1 1,-1 1-1,1 0 0,0-1 1,0 1-1,0 0 0,0-1 1,-1 1-1,-2-3-547,0 1 0,0 0 0,-1 0 0,1 1 0,0-1 0,-1 1 0,1 0-1,-1 0 1,0 0 0,-4-1 0,-40-7-7776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11147,'0'0'8103,"-54"35"-7782,39-16-193,15 2 0,0 0-481,9-4-1857,8-1-2530</inkml:trace>
  <inkml:trace contextRef="#ctx0" brushRef="#br0" timeOffset="1">159 320 14894,'0'0'11403,"12"26"-13165,4-26-3651,7-6-11915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25 129 9865,'0'0'1490,"3"-11"437,-1 1-1425,1-3 704,0-1 1,1 1-1,1 0 1,10-22-1,-23 51-819,1 0 0,0 1 0,1 0 0,1-1 1,-7 36-1,6-10-422,-1 62 0,6-99 34,1 0-1,0 1 1,0-1 0,1 1 0,-1-1 0,1 0-1,0 1 1,1-1 0,-1 0 0,1 0 0,4 9-1,-4-12 5,0 0-1,1 0 1,-1 0-1,0 0 1,1 0-1,-1 0 1,1-1-1,-1 1 1,1-1-1,0 0 1,-1 0-1,1 1 1,0-2-1,0 1 1,0 0-1,0-1 1,0 1-1,0-1 1,0 0-1,0 0 1,0 0-1,6-1 1,-1-1 34,1 0 1,0 0-1,-1 0 1,0-1-1,0-1 1,0 1-1,0-1 1,0-1 0,-1 1-1,1-1 1,-1 0-1,0-1 1,-1 0-1,9-9 1,10-13 393,42-60 0,-67 88-426,47-83 615,-52 95-650,0 0 1,2 0-1,-1 0 1,1 1 0,1 0-1,1-1 1,-1 21 0,1-30 25,1 0 0,0 1 0,-1-1 1,1 1-1,1-1 0,-1 0 0,0 1 0,1-1 1,0 0-1,0 1 0,0-1 0,0 0 1,0 0-1,1 0 0,-1 0 0,1 0 0,0 0 1,0 0-1,0-1 0,0 1 0,0 0 1,1-1-1,-1 0 0,1 0 0,0 0 0,-1 0 1,1 0-1,0 0 0,0-1 0,0 1 1,1-1-1,-1 0 0,0 0 0,0 0 1,1 0-1,-1-1 0,0 1 0,1-1 0,-1 0 1,4 0-1,2 0 50,0-1 1,0 0-1,0-1 0,0 1 1,-1-2-1,1 1 1,0-1-1,-1-1 0,0 1 1,0-1-1,0-1 1,0 0-1,-1 0 0,0 0 1,0-1-1,0 0 1,0 0-1,9-13 0,-8 9 128,-1 0-1,0 0 1,0 0-1,-1-1 1,0 0-1,-1 0 1,0 0-1,-1-1 0,-1 1 1,1-1-1,-2 0 1,0 0-1,1-19 1,-3 30-173,1 1-1,-1-1 1,0 0 0,0 0 0,0 1 0,0-1 0,0 0 0,0 1 0,0-1-1,-1 0 1,1 0 0,0 1 0,0-1 0,0 0 0,-1 1 0,1-1 0,0 0-1,-1 1 1,1-1 0,-1 1 0,1-1 0,0 1 0,-1-1 0,1 1 0,-1-1-1,0 1 1,1-1 0,-1 1 0,1-1 0,-1 1 0,0 0 0,1-1 0,-1 1 0,0 0-1,1 0 1,-1 0 0,0-1 0,1 1 0,-1 0 0,0 0 0,0 0 0,1 0-1,-1 0 1,0 0 0,-1 1 0,1-1-17,0 0-1,-1 1 1,1-1 0,0 1-1,0 0 1,0-1 0,0 1-1,0 0 1,-1 0 0,1 0-1,1 0 1,-1-1 0,0 1-1,0 0 1,0 1-1,0-1 1,1 0 0,-1 0-1,0 0 1,1 0 0,-1 1-1,1-1 1,0 0 0,-1 2-1,1-1 7,-1-1 0,1 1 0,0-1 0,0 0 0,0 1 0,0-1 0,1 1 0,-1-1 0,0 0 0,1 1 0,-1-1 0,0 1 0,1-1 0,0 0 0,-1 0 0,1 1 0,0-1 0,0 0 0,-1 0 0,1 0 0,0 0 0,0 0 0,0 0 0,3 2 0,-1-2 6,0 1 0,0-1-1,0 1 1,0-1 0,0 0-1,1 0 1,-1-1 0,1 1-1,-1-1 1,5 1 0,3-1 15,1-1 0,-1 0 1,1-1-1,-1 0 0,21-6 1,-13 1 1,1-1 0,31-18 0,-46 23 1,0-1 0,0 1 1,0-1-1,0 0 1,0 0-1,-1 0 0,0-1 1,0 1-1,0-1 0,0 0 1,-1 0-1,0 0 1,5-11-1,-8 16-13,0 0 1,0-1-1,1 1 1,-1 0-1,0 0 1,0 0-1,0 0 1,0-1-1,0 1 1,0 0-1,0 0 1,0 0-1,0 0 1,0-1-1,0 1 1,0 0-1,0 0 1,0 0-1,0-1 1,0 1-1,0 0 1,0 0-1,0 0 1,-1 0-1,1-1 1,0 1-1,0 0 1,0 0-1,0 0 1,0 0-1,0-1 1,0 1-1,-1 0 0,1 0 1,0 0-1,0 0 1,0 0-1,0 0 1,0 0-1,-1 0 1,1-1-1,0 1 1,0 0-1,0 0 1,-1 0-1,1 0 1,0 0-1,0 0 1,0 0-1,0 0 1,-1 0-1,1 0 1,0 0-1,-16 5-174,-14 11-268,23-10 383,-1 0 0,1 0 0,0 1 0,1 0 0,-1 0 0,1 0 0,1 1 0,-1 0 0,2 0 1,-1 0-1,1 1 0,0 0 0,-4 15 0,8-23 57,0 0 0,0 0 0,0 0 0,0-1 0,0 1 0,0 0 0,1 0 0,-1 0 0,0 0 0,1 0 0,-1 0 0,1 0 0,-1-1 0,1 1 0,-1 0 0,1 0 0,-1-1 0,1 1 0,0 0 0,-1-1 0,1 1 0,0 0 0,0-1 0,0 1 0,-1-1 0,1 1 0,0-1 0,0 0 0,0 1 0,0-1 0,0 0 0,0 0 0,0 0 0,0 1 0,0-1 0,0 0 0,-1 0 0,1 0 0,2-1 0,44-1 18,-45 2-10,22-5-1,-1-1 1,0 0-1,0-2 1,27-12-1,-22 8-3,56-16-1,-83 27-2,0 1 0,-1 0-1,1-1 1,0 1 0,-1 0 0,1-1 0,0 1 0,0 0-1,-1 0 1,1 0 0,0 0 0,-1 0 0,1 0-1,0 0 1,0 0 0,-1 0 0,1 0 0,0 0 0,-1 1-1,1-1 1,0 0 0,0 0 0,-1 1 0,1-1-1,-1 0 1,1 1 0,0-1 0,-1 1 0,1-1 0,-1 1-1,1-1 1,-1 1 0,1-1 0,-1 1 0,1-1-1,-1 1 1,0 0 0,1-1 0,-1 1 0,0 0 0,1-1-1,-1 1 1,0 0 0,0-1 0,0 1 0,0 0-1,0 0 1,0-1 0,0 1 0,0 0 0,0-1 0,0 1-1,0 0 1,0 0 0,-1 1 0,-18 51-17,8-26 12,10-26 6,1-1 1,0 0-1,0 1 0,0-1 0,0 1 1,0-1-1,0 1 0,0-1 0,0 1 1,0-1-1,0 1 0,0-1 1,0 1-1,0-1 0,1 1 0,-1-1 1,0 0-1,0 1 0,0-1 0,1 1 1,-1-1-1,0 0 0,0 1 1,1-1-1,-1 1 0,0-1 0,1 0 1,-1 0-1,0 1 0,1-1 0,-1 0 1,1 0-1,-1 1 0,0-1 0,1 0 1,0 0-1,24 1 108,23-15 103,11-15-143,-40 18-66,1 1 0,0 1 0,26-7-1,-46 16-6,0 0-1,1 0 1,-1-1-1,0 1 1,0 0-1,1 0 1,-1 0-1,0 0 0,1 0 1,-1 0-1,0 0 1,0 0-1,1 0 1,-1 0-1,0 0 1,0 0-1,1 0 1,-1 0-1,0 1 0,0-1 1,1 0-1,-1 0 1,0 0-1,0 0 1,1 0-1,-1 0 1,0 1-1,0-1 1,0 0-1,1 0 0,-1 0 1,0 1-1,0-1 1,0 0-1,0 0 1,1 1-1,-1-1 1,0 0-1,0 0 0,0 1 1,0-1-1,0 0 1,0 0-1,0 1 1,0-1-1,0 0 1,0 0-1,0 1 1,0-1-1,0 0 0,0 1 1,0-1-1,0 0 1,0 0-1,0 1 1,0-1-1,-1 1 5,1-1-1,0 1 1,0-1 0,0 0-1,0 1 1,0-1-1,0 1 1,0-1 0,0 1-1,0-1 1,0 0-1,0 1 1,0-1-1,0 1 1,1-1 0,-1 0-1,0 1 1,0-1-1,0 1 1,0-1 0,1 0-1,-1 1 1,0-1-1,1 0 1,-1 1 0,0-1-1,0 0 1,1 0-1,-1 1 1,0-1 0,1 0-1,-1 0 1,1 1-1,-1-1 1,0 0-1,1 0 1,-1 0 0,1 0-1,-1 0 1,0 0-1,1 0 1,-1 0 0,1 0-1,0 0 1,12-1 27,0 0 0,-1-1 0,1-1 0,0 0 0,19-8 0,-19 6-67,0 1 0,1 0 0,-1 1 0,21-2 0,-34 5 20,0 0 0,0 0-1,1 0 1,-1 0 0,0 0-1,0 0 1,1 0-1,-1 0 1,0 0 0,1 0-1,-1 0 1,0 0 0,0 0-1,1 1 1,-1-1-1,0 0 1,0 0 0,0 0-1,1 0 1,-1 1 0,0-1-1,0 0 1,0 0-1,1 0 1,-1 1 0,0-1-1,0 0 1,0 0 0,0 1-1,0-1 1,0 0-1,0 0 1,1 1 0,-1-1-1,0 0 1,0 0 0,0 1-1,0-1 1,0 1 0,-4 15-216,-10 16 163,13-31 22,0 1-92,-1 1 0,1-1 0,0 0 0,0 0 0,0 1 0,0-1 0,1 0 0,-1 1 0,1-1 0,-1 1 0,1-1 0,0 1 0,0 4 0,0-6 25,1 0 0,-1-1 0,0 1 0,1-1 0,-1 1 0,0 0 0,1-1 0,-1 1 0,1-1 0,-1 1 0,1-1 0,-1 0 0,1 1 0,-1-1 0,1 1 0,0-1 0,-1 0 0,1 1 0,-1-1 0,1 0 0,0 0 0,-1 0 0,1 1 0,0-1 0,-1 0 0,1 0 0,0 0 0,-1 0 0,1 0 0,0 0 0,0-1 0,5 0-251,-1 0 0,0 0 0,0-1 0,0 0 0,0 0 0,0 0 0,0-1 0,0 0-1,-1 0 1,1 0 0,5-6 0,77-77-1568,-62 52 4209,-7 0 5961,-18 36-8206,0 0 1,0 0-1,0 0 1,0-1-1,0 1 0,0 0 1,0 0-1,1 0 0,-1 0 1,1-1-1,-1 1 0,1 0 1,0 0-1,0-1 0,0 1 1,0 0-1,0-1 1,0 1-1,0-1 0,2 3 1,1-3-54,-1 1 0,1-1 0,0 0 0,-1 0 0,1 0 0,0 0 0,0 0 0,0-1 0,5 0 0,-5 0-2,0 0 0,1 1-1,-1-1 1,0 1 0,0-1-1,0 2 1,0-1 0,0 0 0,0 1-1,0-1 1,0 1 0,3 3 0,-5-3 97,0 0 0,-1 0 0,1 1 0,-1-1 0,0 1 0,1-1 0,-1 1 0,0 0 0,-1-1 0,1 1 0,0 0 0,-1 0 0,1 0 0,-1-1 0,0 1 0,0 0 1,-1 5-1,4 11 17,-3-19-174,0 0 1,0 1-1,1-1 0,-1 0 0,0 1 0,1-1 0,-1 0 0,0 0 0,1 1 0,-1-1 0,1 0 0,-1 0 0,0 1 0,1-1 0,-1 0 0,1 0 0,-1 0 0,0 0 0,1 0 0,-1 0 0,1 1 0,-1-1 0,1 0 0,-1 0 0,1-1 0,-1 1 0,0 0 0,1 0 0,-1 0 0,1 0 0,-1 0 0,1 0 0,-1 0 0,0-1 0,1 1 0,-1 0 0,1 0 0,-1-1 0,0 1 0,1 0 0,-1-1 0,0 1 0,1-1 0,15-13-7066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21 149 10954,'-1'0'220,"0"0"-1,0 0 1,0 0-1,0 1 1,0-1-1,1 0 1,-1 1-1,0-1 1,0 0-1,0 1 1,0-1-1,0 1 1,0 0-1,1-1 1,-1 1-1,0 0 1,0-1-1,1 1 1,-1 0-1,1 0 1,-1 0-1,0-1 1,1 1 0,0 0-1,-1 2 1,22 3 2530,44-7-1390,-53-1-1279,0-2 1,0 1 0,0-2 0,-1 1 0,0-1 0,0-1 0,0 0-1,12-10 1,-18 12-40,0 1 0,0-1-1,-1 0 1,0 0-1,1 0 1,-2-1 0,1 1-1,0-1 1,-1 0 0,0 0-1,0-1 1,-1 1 0,1 0-1,-1-1 1,0 1 0,-1-1-1,1 0 1,-1 0 0,0-6-1,-1 11-42,0 0 0,0 1 0,0-1 0,0 1 0,0-1 0,-1 0 0,1 1-1,0-1 1,0 1 0,-1-1 0,1 0 0,0 1 0,-1-1 0,1 1 0,-1-1 0,1 1 0,0-1 0,-1 1-1,1 0 1,-1-1 0,1 1 0,-1-1 0,0 1 0,1 0 0,-1 0 0,1-1 0,-1 1 0,1 0 0,-1 0-1,0 0 1,1-1 0,-1 1 0,0 0 0,1 0 0,-1 0 0,0 0 0,1 0 0,-1 0 0,1 1 0,-1-1-1,0 0 1,1 0 0,-1 0 0,0 1 0,1-1 0,-1 1 0,-3-1-21,1 1 0,0 1-1,0-1 1,0 0 0,0 1 0,0 0 0,1-1-1,-6 5 1,0 3 11,0 0-1,0 0 0,1 1 1,1 0-1,0 1 0,0-1 0,1 1 1,0 0-1,1 0 0,0 1 1,1-1-1,0 1 0,0 0 1,2 0-1,-1 17 0,2-27 13,0-1-1,1 1 0,-1-1 1,0 1-1,1-1 0,0 0 1,-1 1-1,1-1 0,0 0 1,0 1-1,0-1 0,-1 0 0,2 0 1,-1 0-1,0 0 0,0 0 1,0 0-1,0 0 0,1 0 1,-1 0-1,0 0 0,3 1 1,1-1 53,0 1 0,0-1 0,0 1 0,0-1 0,1-1 0,9 1 0,1-1 186,-1-1 0,1 0 0,29-8 0,-18 0-131,-1-2 1,0 0 0,43-26 0,33-16 22,-100 53-133,-1-1 1,0 1 0,0-1-1,0 1 1,0-1 0,0 1-1,1 0 1,-1 0-1,0 0 1,0-1 0,1 1-1,-1 0 1,0 1-1,0-1 1,1 0 0,1 1-1,-3-1 1,1 0-1,-1 1 0,1-1 1,-1 1-1,1-1 0,-1 1 1,1-1-1,-1 1 0,0-1 1,1 1-1,-1-1 1,0 1-1,1 0 0,-1-1 1,0 1-1,0 0 0,0-1 1,1 1-1,-1 0 0,0-1 1,0 1-1,0 1 0,-10 49-22,3-18 41,7-32 2,1 0 0,-1 0 0,1 0 0,-1 0 0,1 0-1,0-1 1,0 1 0,-1 0 0,1 0 0,0-1 0,0 1 0,0 0 0,0-1-1,0 1 1,0-1 0,0 1 0,0-1 0,0 0 0,0 1 0,0-1 0,0 0-1,0 0 1,0 0 0,0 0 0,0 0 0,1 0 0,-1 0 0,0 0 0,0 0 0,0 0-1,1-1 1,42-4 636,7-9-530,50-20 1,2-1-706,-77 31 457,-15 11-16,-11-4 131,1 0 0,-1-1 0,0 1 0,-1 0 0,1-1-1,0 1 1,-1 0 0,1-1 0,-1 1 0,0-1 0,-1 3 0,1-1 71,-1 0 1,1-1-1,0 1 1,1 0-1,-1 0 1,1 0-1,-1-1 0,1 1 1,1 5-1,34 24-565,-33-28-390,4 6-1383,-1-7-3733,-1-3 647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49 12812,'0'0'9673,"-2"-49"-8231,10 54-2275,10 8-1345,8 2-3075,1 0-3940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24 200 13421,'0'0'14851,"7"-2"-14568,14-6-238,0-1-1,0-1 1,33-21-1,-42 23-36,0 0 0,-1-1 0,-1 0-1,0-1 1,0 0 0,0 0-1,14-22 1,-23 31-7,0-1 0,-1 1 0,1 0 1,0 0-1,-1 0 0,1-1 0,0 1 0,-1 0 0,0-1 0,1 1 0,-1-1 0,0 1 0,1 0 0,-1-1 0,0 1 0,0-1 0,0 1 0,0 0 0,-1-1 1,1 1-1,-1-3 0,0 3-11,1 0 0,-1 0 0,0 1 1,0-1-1,0 0 0,0 0 0,0 1 0,0-1 1,0 0-1,0 1 0,0-1 0,0 1 1,0-1-1,0 1 0,-1 0 0,1 0 0,0-1 1,0 1-1,-2 0 0,-4 0-46,0 0 0,1 0 0,-1 1-1,1 0 1,-1 0 0,1 1 0,0-1-1,-7 4 1,0 2 24,-1 0 1,2 1-1,-1 0 0,1 1 0,1 0 0,-20 21 0,25-23 34,0-1-1,0 1 1,1 1-1,-1-1 1,2 1 0,-1 0-1,1 0 1,1 0-1,-1 0 1,1 1-1,1-1 1,-3 15-1,4-21-3,1 1-1,0-1 1,1 1 0,-1-1-1,0 0 1,1 1-1,-1-1 1,1 0-1,0 1 1,-1-1-1,1 0 1,0 0-1,0 0 1,1 0-1,-1 0 1,0 0 0,1 0-1,-1 0 1,1 0-1,3 2 1,0 0 9,0-1 1,1 1 0,-1-1 0,1 0-1,0 0 1,0-1 0,10 3-1,8 1-277,1-1 0,49 3 0,-30-6-3505,66-5 1,-36-10-5605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10666,'0'0'5766,"-4"61"-3973,2-23-319,2 9-770,0 2-319,6-2-257,1-8 0,5-8-128,-1-8-513,-6-9-255,1-6-642,-17-14-11754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6 700 10698,'0'0'1409,"-5"-54"257,6 16-705,22-10-96,14-12-129,14-6-287,10-6-225,14-1-160,7 0-32,13 3-160,-5-1-2018,-2-4-2338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0 11371,'0'0'10842,"-11"12"-10703,-41 38 248,-104 78 0,131-112-210,13-10-117,1 2-1,0 0 1,0 0-1,-14 15 1,24-23-64,1 1 0,-1 0-1,1-1 1,-1 1 0,1 0 0,-1-1-1,1 1 1,-1 0 0,1 0 0,0-1-1,-1 1 1,1 0 0,0 0 0,0 0-1,0 0 1,0-1 0,-1 1 0,1 0-1,0 0 1,0 0 0,1 0 0,-1-1-1,0 1 1,0 0 0,0 0 0,1 0-1,-1 0 1,0-1 0,1 1 0,-1 0-1,0 0 1,1-1 0,-1 1 0,1 0-1,-1-1 1,1 1 0,0-1 0,-1 1-1,1 0 1,0-1 0,-1 1 0,1-1-1,0 0 1,-1 1 0,1-1 0,0 0-1,0 1 1,0-1 0,-1 0 0,2 1-1,52 12 190,-42-11-180,150 24-125,-53-21-7394,-78-5-354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11211,'6'-11'1703,"3"-3"-1138,1 0 1,0 0 0,1 1 0,1 0 0,0 1 0,1 0 0,0 1-1,1 1 1,0 0 0,18-9 0,-17 12-495,-1 0-1,1 1 1,0 1-1,0 1 1,1 0-1,19-2 1,-32 5-67,1 1-1,-1-1 1,1 1 0,0 0 0,-1 0 0,1 0-1,-1 0 1,1 1 0,-1-1 0,1 1 0,-1 0-1,1 0 1,-1 0 0,0 1 0,0-1 0,1 1-1,-1 0 1,0-1 0,0 2 0,-1-1 0,1 0-1,0 0 1,-1 1 0,1-1 0,-1 1 0,0 0 0,0 0-1,0 0 1,0 0 0,-1 0 0,1 0 0,1 6-1,-1-2 211,-1 1-1,0-1 0,-1 0 0,0 0 1,0 0-1,0 1 0,-1-1 0,0 0 1,-1 0-1,1 0 0,-1 0 0,-1 0 1,1 0-1,-1-1 0,0 1 0,-1-1 1,0 1-1,0-1 0,-9 10 0,-1 1 176,-1-1 0,-1 0 0,-1-2 0,0 1 0,-24 13 0,29-19-1753,14-9-1060,23-12-3694,-4 1 1845,10-1-2363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11435,'0'0'2055,"-1"12"620,-9 38-155,1-11-1157,3 1 0,-3 46 0,9-87-1359,0 1 1,0 0-1,0 0 1,0 0-1,0 0 0,0 0 1,1-1-1,-1 1 1,0 0-1,0 0 1,0 0-1,0 0 1,0 0-1,0 0 1,0 0-1,1-1 1,-1 1-1,0 0 1,0 0-1,0 0 1,0 0-1,0 0 1,1 0-1,-1 0 1,0 0-1,0 0 1,0 0-1,0 0 1,0 0-1,1 0 1,-1 0-1,0 0 1,0 0-1,0 0 1,0 0-1,1 0 1,-1 0-1,0 0 1,0 0-1,0 0 1,0 0-1,0 0 1,1 0-1,-1 1 1,0-1-1,0 0 1,0 0-1,0 0 1,0 0-1,0 0 1,0 0-1,1 0 1,-1 1-1,0-1 1,0 0-1,0 0 1,0 0-1,0 0 1,0 0-1,0 1 1,0-1-1,0 0 1,0 0-1,0 0 1,0 0-1,0 1 1,8-13 105,-4-4-92,-1 0 0,-1-1-1,0 1 1,-1-1 0,-1 0 0,-1 1 0,0-1 0,-1 1 0,-1-1 0,-6-20 0,11 39-267,1 0-1,0 0 1,0 0-1,0 0 1,0-1 0,0 0-1,0 1 1,0-1-1,0 0 1,1 0-1,-1-1 1,0 1 0,1-1-1,-1 0 1,1 0-1,-1 0 1,6-1 0,11 1-2166,-1 0 0,27-6 0,-10-4-4845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96 9449,'0'0'13234,"-5"-4"-13143,5 2-89,-1 1 0,-1 0 1,1 0-1,0 0 1,0 0-1,0 0 1,-1 0-1,1 0 0,0 1 1,-1-1-1,1 0 1,0 1-1,-1-1 1,1 1-1,-1-1 0,1 1 1,-1 0-1,1 0 1,-1-1-1,1 1 1,-3 1-1,0 0 0,0 0 0,0 1 0,1-1 0,-1 1 1,0 0-1,1 0 0,0 1 0,-1-1 0,-4 6 0,-1-1 5,1 1 0,0 0 0,0 0 0,0 1 0,1 0 0,1 1 0,0-1 0,0 1 0,0 0 0,2 1 0,-1-1 0,1 1 0,1 0 0,0 0 0,-2 12 0,5-22-4,0 0 0,-1 0 0,1 0 0,0 0 0,0 0 0,0 1-1,0-1 1,1 0 0,-1 0 0,0 0 0,0 0 0,1 0-1,-1 0 1,0 0 0,1 0 0,-1 0 0,1 0 0,-1 0 0,1 0-1,0 0 1,-1 0 0,1 0 0,0 0 0,0 0 0,0-1 0,0 1-1,0 0 1,-1-1 0,3 2 0,0-2 7,0 1 1,-1 0-1,1-1 0,0 0 0,0 0 1,0 0-1,0 0 0,0 0 1,-1 0-1,1-1 0,4 0 0,6-3 37,-1 0 0,0 0 0,-1-1 0,15-9-1,5-7-6,-2-1 0,40-40-1,-35 32-13,-33 28-27,0 1 0,0 0 0,1 0 0,-1 0 1,0 0-1,0 0 0,1 0 0,-1 1 0,1-1 0,-1 0 1,1 1-1,-1-1 0,1 1 0,-1-1 0,3 1 0,-4 0 0,1 0 0,-1 0-1,1 0 1,0 1-1,-1-1 1,1 0-1,-1 0 1,1 1-1,-1-1 1,1 0 0,-1 1-1,0-1 1,1 1-1,-1-1 1,1 0-1,-1 1 1,0-1-1,1 1 1,-1-1-1,0 1 1,1-1 0,-1 1-1,0-1 1,0 1-1,0 0 1,1-1-1,-1 1 1,1 7-17,0 1 0,-1-1 1,1 0-1,-3 14 0,1-2 6,1-8 22,3 18 145,3-32-67,6-19-37,-6 9-26,-1 0-1,-1 0 1,0-1 0,0 0 0,-1 1-1,-1-1 1,1-23 0,-2 35-29,-1-1 1,0 1 0,1 0-1,-1 0 1,0 0 0,1-1 0,0 1-1,-1 0 1,1 0 0,0 0-1,-1 0 1,1 0 0,0 0 0,0 0-1,0 0 1,0 1 0,0-1-1,0 0 1,0 0 0,0 1-1,0-1 1,0 1 0,0-1 0,2 0-1,36-9-823,-16 4-345,-8 1-518,-2-2 0,1 1 1,14-11-1,8-7-3499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8552,'0'0'2365,"-8"12"347,0 0-2232,1 0 0,1 0 0,0 1 0,1-1-1,0 2 1,1-1 0,0 0 0,1 1 0,-2 19 0,4-13 118,0 1-1,2-1 1,0 0-1,1 0 1,6 21-1,-5-30-535,0-1 0,1 0 0,0 0 0,0-1 0,1 1 0,0-1 0,1 0 0,0 0 0,1-1 0,0 0 0,10 10 1,-16-17-53,-1 0 0,1 0 0,0 0 0,0 0 0,0 0 0,0 0 0,0 0 1,0 0-1,0-1 0,0 1 0,1 0 0,-1-1 0,0 1 0,0-1 0,0 1 1,1-1-1,-1 0 0,0 1 0,1-1 0,-1 0 0,0 0 0,1 0 1,-1 0-1,0 0 0,1 0 0,-1-1 0,2 1 0,-2-1 10,0-1-1,1 1 1,-1 0 0,0-1-1,0 1 1,0-1-1,0 1 1,0-1 0,-1 0-1,1 1 1,0-1 0,-1 0-1,1 1 1,-1-1-1,1 0 1,-1-3 0,1-8 26,0-1 0,-1 1 1,0 0-1,-3-16 0,2 25-36,0-1-1,0 0 1,-1 1 0,1-1-1,-1 1 1,-1 0-1,1 0 1,0-1-1,-1 1 1,0 1 0,-6-8-1,7 9-5,0 0 1,0 0-1,0 0 0,0 1 1,0-1-1,-1 1 0,1 0 0,-1-1 1,1 1-1,0 0 0,-1 0 1,0 1-1,1-1 0,-1 0 1,0 1-1,1 0 0,-1-1 0,0 1 1,1 0-1,-1 1 0,0-1 1,-4 1-1,6-1-5,1 1 0,-1-1 0,0 0 0,0 1 1,1-1-1,-1 0 0,0 1 0,0-1 0,1 1 0,-1 0 0,0-1 1,1 1-1,-1-1 0,1 1 0,-1 0 0,1-1 0,-1 1 0,1 0 1,-1 0-1,1-1 0,0 1 0,-1 0 0,1 0 0,0 0 0,0 0 1,0-1-1,0 1 0,0 0 0,-1 0 0,1 0 0,1 0 0,-1 0 1,0-1-1,0 1 0,0 0 0,0 0 0,1 0 0,-1 0 0,0-1 1,1 1-1,0 1 0,-1 0-2,1 0 1,0 0-1,0 0 0,0-1 1,1 1-1,-1 0 1,0 0-1,1-1 1,-1 1-1,1-1 0,-1 1 1,1-1-1,0 0 1,-1 1-1,1-1 0,3 1 1,8 1 13,0-1 1,1 0-1,-1 0 1,1-2-1,-1 0 1,1 0-1,-1-1 1,1-1-1,-1 0 0,0-1 1,1-1-1,-2 0 1,1 0-1,0-1 1,-1-1-1,0 0 1,0-1-1,-1 0 1,1-1-1,-2 0 1,1-1-1,-1 0 1,0 0-1,-1-1 0,0 0 1,10-17-1,-18 26 4,-1 1 0,1-1 0,0 0-1,-1 0 1,1 0 0,-1 1-1,1-1 1,-1 0 0,0 0-1,1 0 1,-1 0 0,0 0 0,0 0-1,1 0 1,-1 1 0,0-1-1,0 0 1,0 0 0,0 0-1,0 0 1,0 0 0,-1 0 0,1 0-1,0 0 1,-1-2 0,0 3-7,0 1 1,0-1 0,0 0-1,0 0 1,0 0-1,1 1 1,-1-1 0,0 0-1,0 1 1,0-1 0,0 1-1,0-1 1,1 1-1,-1-1 1,0 1 0,0 0-1,1-1 1,-1 1 0,0 0-1,1-1 1,-1 1-1,1 0 1,-1 0 0,0 1-1,-6 7-4,1 0-1,0 0 1,0 0-1,1 1 0,0-1 1,1 1-1,0 0 1,1 1-1,-1-1 1,2 1-1,0-1 0,0 1 1,0 18-1,3-27 0,-1-1-1,1 0 0,-1 1 0,1-1 0,0 0 0,0 0 0,-1 0 1,1 0-1,0 0 0,0 1 0,0-2 0,0 1 0,0 0 0,0 0 0,1 0 1,-1 0-1,0-1 0,0 1 0,1-1 0,-1 1 0,0-1 0,1 1 1,-1-1-1,0 0 0,1 1 0,-1-1 0,1 0 0,-1 0 0,0 0 1,1 0-1,-1-1 0,0 1 0,1 0 0,-1 0 0,1-1 0,-1 1 1,2-2-1,5 1 15,-1-1 1,1 0-1,-1-1 1,0 0 0,11-5-1,0-4-12,0-1 0,-1-1-1,0-1 1,-1 0 0,-1-1-1,0-1 1,19-29 0,-44 93-352,6-35 372,1 1 0,-1-1 0,2 0 0,0 1 0,0 0 1,1 19-1,1-31-10,0 0 0,0 0 0,0 0 0,0-1 1,0 1-1,0 0 0,1 0 0,-1 0 0,0-1 0,0 1 0,1 0 1,-1 0-1,1-1 0,-1 1 0,1 0 0,-1-1 0,1 1 1,-1 0-1,1-1 0,-1 1 0,1-1 0,0 1 0,-1-1 0,1 1 1,0-1-1,0 0 0,-1 1 0,1-1 0,0 0 0,1 1 1,34-2 606,-27-1-551,0 0-1,0-1 1,0 0 0,-1 0-1,14-8 1,-15 6-345,-1 0 1,0 0-1,0 0 1,-1-1-1,10-12 1,5-21-4006,-6-3-2709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5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11563,'0'0'4420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6822,'0'0'8398,"9"2"-6284,-1 0-1898,0 0 1,0-1 0,0-1 0,0 1-1,0-1 1,0 0 0,0-1 0,0 0-1,0 0 1,0-1 0,-1 0 0,1-1-1,0 1 1,7-5 0,11-5-122,-1-2 0,-1 0-1,40-32 1,-57 42-82,-1-1 0,0-1 0,0 1-1,0-1 1,-1 0 0,0-1-1,0 1 1,0-1 0,-1 0 0,0 0-1,0 0 1,-1-1 0,0 1-1,-1-1 1,1 0 0,-1 0 0,1-14-1,-3 21-3,0 1 0,0-1 0,0 0-1,0 0 1,-1 0 0,1 0-1,0 0 1,0 0 0,-1 1 0,1-1-1,-1 0 1,1 0 0,-1 0-1,1 1 1,-1-1 0,1 0 0,-1 1-1,0-1 1,1 0 0,-1 1-1,0-1 1,0 1 0,0-1 0,1 1-1,-1 0 1,0-1 0,0 1-1,0 0 1,0-1 0,1 1 0,-1 0-1,0 0 1,0 0 0,0 0-1,0 0 1,0 0 0,0 0 0,0 0-1,0 0 1,1 0 0,-1 1-1,0-1 1,0 0 0,0 1 0,0-1-1,-1 1 1,-3 1-6,-1-1 1,1 1-1,-1 1 0,1-1 0,0 1 1,-8 6-1,-3 4 73,1 2-1,0 0 1,1 1 0,1 0 0,1 1 0,0 1-1,1 0 1,1 0 0,1 1 0,0 0 0,1 1-1,2 0 1,0 0 0,-3 21 0,8-38-70,0-1 0,1 0 0,-1 0 0,1 0 0,0 1 0,-1-1 0,1 0 0,0 1 0,1-1 1,-1 0-1,0 0 0,1 1 0,-1-1 0,1 0 0,0 0 0,-1 0 0,1 0 0,0 0 0,1 0 0,-1 0 0,0 0 0,0 0 0,1 0 1,-1-1-1,1 1 0,0 0 0,-1-1 0,1 1 0,0-1 0,0 0 0,0 0 0,0 0 0,0 0 0,0 0 0,0 0 0,0 0 0,0 0 0,1-1 1,-1 0-1,3 1 0,4-1-87,0 0 1,0 0-1,0-1 1,-1-1 0,1 0-1,0 0 1,-1 0-1,1-1 1,9-5 0,11-5-1506,52-35 0,-14-2-3357,-13 3-1815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9225,'0'0'5445,"-39"49"-3043,7-5-928,0 7-546,2 6-447,1 0 256,4-6-545,3-7-128,11-8-256,3-11-193,3-11-223,5-9-802</inkml:trace>
  <inkml:trace contextRef="#ctx0" brushRef="#br0" timeOffset="1">21 148 8808,'0'0'13901,"36"53"-13708,-1-47-65,6-4-897,4-2-1153,2-4-1185,-6-16-800,0-7-2756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10890,'0'0'2419,"-8"9"-193,2-1-1910,0 1 0,0-1 1,0 1-1,1 0 0,1 0 0,-1 1 1,1 0-1,1-1 0,0 1 1,0 0-1,-1 13 0,2-6-46,1 1-1,0 0 0,2-1 0,0 1 1,4 22-1,-5-36-248,1 0-1,0 0 1,0-1-1,1 1 1,-1 0-1,1-1 1,0 1-1,0-1 1,0 0-1,0 0 1,0 1 0,1-1-1,0-1 1,-1 1-1,1 0 1,0-1-1,0 1 1,1-1-1,-1 0 1,0 0 0,1 0-1,-1-1 1,1 1-1,0-1 1,-1 0-1,1 0 1,0 0-1,0 0 1,0-1 0,4 1-1,117-1 647,-124 6 2133,-17 16-2242,16-22-544,-1 1-1,1-1 1,0 1 0,0-1-1,0 0 1,-1 1 0,1-1-1,0 0 1,-1 1-1,1-1 1,0 0 0,-1 1-1,1-1 1,0 0 0,-1 1-1,1-1 1,-1 0-1,1 0 1,0 0 0,-1 0-1,1 1 1,-1-1-1,1 0 1,-1 0 0,1 0-1,-1 0 1,1 0 0,0 0-1,-1 0 1,1 0-1,-1 0 1,1 0 0,-1 0-1,1-1 1,-1 1 0,1 0-1,0 0 1,-1 0-1,1 0 1,-1-1 0,1 1-1,0 0 1,-1 0 0,1-1-1,-9-25 237,7-34-1348,2 58 1031,0 0 0,1 0-1,-1 0 1,1 0 0,-1 0-1,1 0 1,-1 0 0,1 0-1,0 0 1,0 0 0,0 0-1,0 0 1,1 1-1,-1-1 1,0 0 0,1 1-1,-1-1 1,1 1 0,-1 0-1,1-1 1,0 1 0,-1 0-1,1 0 1,0 0 0,0 0-1,0 1 1,0-1 0,0 0-1,0 1 1,0-1 0,0 1-1,0 0 1,4-1 0,8 1 74,-1 1 0,1 0 0,0 1 0,19 4 0,17 2 213,-37-8-120,0 0-1,0-1 0,0-1 0,0 0 1,0 0-1,14-6 0,-23 7-54,-1 0 0,0-1-1,1 1 1,-1-1 0,0 1 0,0-1-1,0 0 1,0 0 0,0 0 0,-1-1 0,1 1-1,-1-1 1,1 0 0,-1 1 0,0-1 0,0 0-1,0 0 1,-1 0 0,1-1 0,-1 1-1,1 0 1,-1 0 0,0-1 0,0 1 0,-1-1-1,1 1 1,-1-8 0,0 10-35,0 0 1,0 0-1,0 0 1,0 0-1,0 0 1,-1 0-1,1 0 1,0 0-1,-1-1 1,1 1-1,-1 0 0,1 0 1,-1 1-1,0-1 1,1 0-1,-1 0 1,0 0-1,0 0 1,1 0-1,-1 1 1,0-1-1,0 0 0,0 1 1,0-1-1,0 1 1,0-1-1,0 1 1,0-1-1,0 1 1,0 0-1,0 0 1,-1-1-1,1 1 1,0 0-1,0 0 0,0 0 1,-2 0-1,1 0-24,-1 0 0,1 1-1,-1-1 1,1 0-1,0 1 1,-1 0 0,1-1-1,0 1 1,-1 0 0,1 0-1,0 0 1,0 0 0,0 1-1,0-1 1,0 1-1,0-1 1,-2 3 0,0 2 0,1-1 1,-1 1-1,1 0 0,0 1 1,0-1-1,1 0 1,0 1-1,0-1 0,1 1 1,-2 9-1,3-14 16,0 0 0,-1 0 0,1 0 1,0 0-1,0-1 0,0 1 0,0 0 0,1 0 0,-1 0 0,0 0 0,1 0 0,0-1 0,-1 1 0,1 0 0,0 0 1,0-1-1,0 1 0,0 0 0,0-1 0,0 1 0,0-1 0,0 0 0,1 1 0,-1-1 0,1 0 0,-1 0 0,1 0 1,-1 0-1,1 0 0,0 0 0,-1 0 0,1 0 0,0-1 0,0 1 0,-1-1 0,1 1 0,0-1 0,0 0 0,0 1 1,3-1-1,15-2-43,-1 0 0,1-1 0,-1-1 0,0-1 0,-1 0 0,1-2 0,-1 0 0,23-13 0,-15 8-124,-25 12 164,-1 0-1,1-1 1,0 1 0,-1 0 0,1-1 0,-1 1-1,1 0 1,-1-1 0,1 1 0,0 0 0,-1 0-1,1 0 1,0 0 0,-1 0 0,1 0 0,0 0-1,-1 0 1,1 0 0,-1 0 0,1 0 0,0 0-1,-1 0 1,1 0 0,0 1 0,-1-1 0,1 0-1,-1 0 1,1 1 0,-1-1 0,1 0 0,0 1-1,2 19 102,-4-18-96,1-1 0,0 0 1,-1 1-1,1-1 0,0 0 1,0 1-1,0-1 0,0 0 1,0 1-1,0-1 0,0 0 1,1 1-1,-1-1 0,0 0 1,1 1-1,-1-1 0,1 0 1,0 0-1,-1 1 0,1-1 1,0 0-1,-1 0 0,1 0 1,0 0-1,0 0 0,0 0 1,0 0-1,0 0 0,0-1 0,0 1 1,1 0-1,-1-1 0,0 1 1,0 0-1,1-1 0,-1 0 1,0 1-1,3 0 0,8-2-105,0 0-1,0 0 0,0-1 0,0 0 1,0-1-1,0-1 0,0 0 1,20-10-1,-21 9-361,-1 0 0,2 1 0,-1 0-1,0 1 1,1 0 0,0 0 0,0 2 0,-1-1 0,20 1 0,-19 11 1438,-12-9-948,1 0-1,-1-1 0,1 1 1,-1 0-1,1 0 0,-1-1 1,1 1-1,-1 0 0,1-1 1,0 1-1,0-1 0,-1 1 0,1-1 1,0 1-1,0-1 0,0 1 1,-1-1-1,1 0 0,0 0 1,0 1-1,0-1 0,0 0 1,0 0-1,1 0 0,4-1 101,1 0 0,-1 0 0,1-1 1,-1 1-1,1-2 0,-1 1 0,0-1 0,0 0 0,0 0 0,0-1 0,9-7 0,26-14-1183,-36 23 421,-1 0 0,1 1 0,-1-1-1,1 1 1,-1 0 0,1 0 0,0 0 0,6 1 0,-3 0-3252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214 370 3235,'-4'-17'10743,"-8"7"-5009,10 9-5464,-1 1 1,0-1 0,1 0-1,-1 1 1,0 0 0,0 0-1,1 0 1,-1 0-1,0 0 1,0 1 0,-3 0-1,-3 1-402,1 1-1,-1 0 1,0 0-1,1 1 1,0 0-1,-13 8 1,9-3 128,0 1 1,0 1-1,-15 18 1,24-27 6,1 1-1,-1 0 1,1 0 0,0 0-1,0 0 1,0 0 0,0 0-1,1 1 1,-1-1 0,1 0-1,0 1 1,0 0 0,0-1-1,1 1 1,-1 0 0,1-1-1,0 1 1,0 0 0,0-1 0,1 8-1,0-10 6,0 0 0,0 0 0,1 0 0,-1 0 0,0-1 0,0 1 0,1 0 0,-1-1 0,1 1 0,-1-1 0,0 1 0,1-1 0,-1 1 0,1-1 0,-1 0 0,1 0 0,-1 0 0,1 0 0,-1 0 0,1 0 0,2-1 0,34-3 249,-22-1-174,0 0 0,1-1 0,-2-1 1,1-1-1,-1 0 0,-1-1 0,1 0 1,17-16-1,-11 7-30,-1 0 0,-1-2 0,0 0 0,23-34 0,-19 10 278,-59 105-422,31-47 88,0 0 0,1 0 0,0 0 0,2 1 0,-1-1 0,2 1 0,0-1 0,1 20 0,0-33 6,1 1 0,0-1-1,0 1 1,0-1-1,-1 0 1,1 1 0,1-1-1,-1 0 1,0 0-1,0 0 1,0 0-1,1 0 1,-1 0 0,0 0-1,1 0 1,-1 0-1,1-1 1,-1 1 0,1 0-1,-1-1 1,1 1-1,-1-1 1,1 0 0,0 0-1,-1 1 1,1-1-1,-1 0 1,1 0-1,0-1 1,-1 1 0,4-1-1,3 0 18,1 0 0,-1 0-1,0-1 1,15-4 0,-10 0-16,-1 0 1,0-1-1,-1 0 0,0-1 1,0 0-1,0 0 1,-1-1-1,0-1 0,-1 0 1,11-14-1,-21 24-7,-3 7-14,0 1 1,1-1-1,-1 1 0,-3 15 0,6-22 20,1 1-1,-1-1 1,1 1-1,0-1 1,-1 1-1,1-1 1,0 0-1,0 1 1,0-1-1,0 1 1,0-1-1,1 1 1,-1-1-1,0 1 1,1-1-1,-1 0 1,1 1-1,-1-1 1,1 0 0,0 1-1,-1-1 1,1 0-1,0 0 1,0 1-1,0-1 1,0 0-1,0 0 1,0 0-1,0 0 1,0-1-1,1 1 1,-1 0-1,0 0 1,1-1-1,-1 1 1,0-1-1,1 1 1,-1-1 0,0 1-1,1-1 1,-1 0-1,1 0 1,-1 0-1,3 0 1,3 0 33,1 0 0,-1-1 0,1 0 0,-1 0 0,1-1 1,-1 0-1,0 0 0,0-1 0,0 0 0,0 0 0,0 0 0,-1-1 0,0 0 1,1-1-1,-1 1 0,-1-1 0,1 0 0,-1-1 0,0 1 0,0-1 1,0 0-1,-1 0 0,0-1 0,0 1 0,2-8 0,-5 13-30,-1 0-1,0 1 1,0-1-1,1 0 1,-1 0-1,0 1 0,0-1 1,0 0-1,0 0 1,0 1-1,0-1 1,0 0-1,0 0 1,-1 1-1,1-1 0,0 0 1,0 0-1,-1 1 1,1-1-1,0 0 1,-1 1-1,1-1 1,-1 0-1,1 1 0,0-1 1,-1 1-1,0-1 1,1 1-1,-1-1 1,1 1-1,-1-1 1,0 1-1,1 0 1,-1-1-1,0 1 0,1 0 1,-1-1-1,0 1 1,1 0-1,-1 0 1,0 0-1,0 0 1,1-1-1,-1 1 0,0 0 1,0 0-1,1 1 1,-1-1-1,0 0 1,0 0-1,1 0 1,-1 0-1,0 1 1,-1 0-1,-2-1-13,0 1 0,-1 0 0,1 0 0,0 0 0,0 0-1,0 1 1,0 0 0,0 0 0,-4 2 0,3 0 8,1-1 0,0 1-1,0 0 1,0 0 0,0 0 0,1 0-1,0 1 1,0 0 0,0-1 0,0 1 0,1 0-1,0 0 1,0 1 0,0-1 0,0 0-1,1 1 1,0-1 0,0 1 0,1-1-1,-1 1 1,1-1 0,1 7 0,0-10 9,0 0 1,1 0 0,-1 0-1,1 0 1,-1 0 0,1 0-1,0-1 1,-1 1-1,1-1 1,0 1 0,0-1-1,0 0 1,0 0 0,1 1-1,-1-2 1,0 1-1,0 0 1,1 0 0,-1-1-1,0 1 1,1-1 0,3 1-1,56 3 81,-61-4-86,9-1 5,0 0 0,0-1 0,0 0 0,0-1 0,0 0 0,-1-1 0,1 0 0,-1 0 0,0-1 1,0 0-1,12-9 0,-9 6-41,-1-1 0,-1 0 1,1-1-1,-1 0 1,-1-1-1,0 1 0,14-23 1,-16 16 21,-14 47-66,6-20 79,1-5 7,-1-1-1,1 1 0,0-1 1,0 1-1,1 0 1,-1-1-1,3 9 1,-2-12-8,0 1 0,0-1 1,0 1-1,0-1 1,0 0-1,0 1 0,0-1 1,1 0-1,-1 0 1,0 0-1,1 0 1,-1 0-1,1 0 0,-1 0 1,1 0-1,0-1 1,-1 1-1,1-1 0,0 1 1,-1-1-1,1 0 1,0 1-1,-1-1 1,4 0-1,4 0-9,0 0 0,0-1 1,0 0-1,0 0 0,-1-1 0,1 0 1,0 0-1,-1-1 0,0 0 0,0-1 0,15-8 1,-12 6-6,-1-1 0,-1 0 0,1-1 1,-1 1-1,-1-2 0,1 1 1,-2-1-1,11-14 0,-17 17-244,-11 13 136,-13 17 69,22-22 51,0-1 0,0 1 0,0-1 1,0 1-1,0 0 0,0-1 0,1 1 0,-1 0 0,0 0 0,1-1 0,-1 1 1,1 0-1,0 0 0,0 0 0,0 0 0,0 0 0,0 0 0,1 3 0,-1-4 6,1 0-1,-1-1 1,1 1-1,0 0 1,0-1-1,-1 1 1,1-1-1,0 1 1,0-1-1,0 1 0,0-1 1,0 0-1,-1 0 1,1 1-1,0-1 1,0 0-1,0 0 1,0 0-1,0 0 1,0 0-1,0 0 1,0 0-1,0 0 1,0 0-1,1-1 0,6 0-7,0-1 0,-1 0 0,1-1 0,-1 0 0,0 0 0,0-1 0,12-7 0,10-11-1349,-2-1 0,-1-1 0,26-29-1,-40 38 398,0 1 1,-1-2-1,0 0 0,-1 0 0,-1-1 0,-1 0 0,9-27 0,-16 41 1058,0-1 0,0 1 0,-1-1 0,1 1 0,-1-1 0,0 0 0,0 1 0,0-1 1,-1-4-1,-8-2 2394,-10 17-138,14-3-2143,0 1 0,1 0 0,-1 0 0,1 0 0,1 0-1,-1 1 1,1-1 0,0 1 0,0 0 0,0 0 0,1 0 0,0 0 0,0 1 0,-1 8 0,-2 12 401,2 0 0,-1 28 1,3-49-558,0 15 77,1 1 0,4 28 0,-4-46-133,0 0 0,1 0 0,0 0 0,-1 0 0,2 0 0,-1 0 0,0 0 0,1 0 0,0-1 0,-1 1 1,2-1-1,-1 1 0,0-1 0,1 0 0,-1 0 0,1 0 0,0 0 0,0 0 0,6 4 0,-9-7-20,1 0-1,-1 1 0,0-1 1,1 0-1,-1 0 1,1 0-1,-1 1 0,0-1 1,1 0-1,-1 0 1,1 0-1,-1 0 1,1 0-1,-1 0 0,1 0 1,-1 0-1,0 0 1,1 0-1,-1 0 0,1 0 1,-1 0-1,1 0 1,-1 0-1,0-1 1,1 1-1,-1 0 0,1 0 1,-1 0-1,0-1 1,1 1-1,-1 0 0,0 0 1,1-1-1,-1 1 1,0 0-1,1-1 1,-1 1-1,0 0 0,1-2 1,1-22-112,-2 18 137,-1 0-1,0 0 1,-1 0-1,0 0 1,0 0-1,-3-7 1,-43-47 285,34 46-23,2-1 0,-18-27-1,30 42-273,0 0 1,1-1-1,-1 1 0,0 0 1,0 0-1,0-1 0,0 1 0,0 0 1,0 0-1,1-1 0,-1 1 1,0 0-1,0 0 0,0 0 0,1 0 1,-1-1-1,0 1 0,0 0 0,0 0 1,1 0-1,-1 0 0,0 0 1,0-1-1,1 1 0,-1 0 0,0 0 1,1 0-1,-1 0 0,0 0 0,0 0 1,1 0-1,-1 0 0,0 0 1,0 0-1,1 0 0,-1 0 0,0 0 1,0 0-1,1 1 0,-1-1 0,0 0 1,0 0-1,1 0 0,-1 0 1,0 0-1,0 1 0,1-1 0,-1 0 1,0 0-1,0 0 0,1 1 0,18 5-329,11 5-1618,2-1 1,31 5-1,-49-12 1033,1-1 0,0 0 0,0-1 0,-1-1 0,1 0 1,29-5-1,-39 3 953,1 0 1,-1-1-1,0 0 1,0 1-1,0-2 1,-1 1-1,1 0 1,-1-1-1,0 0 1,0 0-1,0 0 1,0-1-1,-1 1 1,1-1-1,-1 0 1,-1 0-1,1 0 1,-1 0-1,1 0 1,-1 0-1,1-9 1,3-4 446,-1-1 0,-1 0 1,-1 1-1,-1-1 1,0-22-1,-2 38-132,0-1 0,0 1 0,0 0 0,-1 0 0,1 0 1,-1 0-1,0 0 0,0 0 0,-2-4 0,3 6-275,0 1 0,-1 0 1,1-1-1,0 1 0,-1 0 0,1-1 0,0 1 1,-1 0-1,1-1 0,0 1 0,-1 0 1,1 0-1,0-1 0,-1 1 0,1 0 0,-1 0 1,1 0-1,-1 0 0,1 0 0,0 0 1,-1-1-1,1 1 0,-1 0 0,1 0 0,-1 0 1,1 0-1,-1 1 0,-17 12 700,6 2-561,1 0 1,0 0 0,1 1 0,1 1 0,-13 31 0,18-37-138,0 1 1,1-1-1,0 1 0,0-1 0,2 1 0,-1 0 1,1 0-1,1 0 0,0-1 0,3 19 0,-2-28-71,0 0-1,0 1 1,0-1-1,0 0 1,1 0-1,-1 0 1,1 0-1,-1 0 1,1 0 0,0 0-1,0 0 1,0-1-1,0 1 1,0-1-1,0 0 1,0 1-1,1-1 1,-1 0-1,0 0 1,1 0-1,-1-1 1,0 1-1,1 0 1,-1-1-1,1 0 1,0 0-1,-1 1 1,5-2-1,2 1 17,0 0-1,-1 0 1,1-1-1,0 0 1,-1-1-1,1 0 1,12-4-1,-5-2-26,0 0 0,0-1 0,-1 0 0,-1-1 0,1-1 0,19-19 0,-38 32 205,-13 11-212,13-8 26,1 0 1,0 0-1,0 0 0,0 0 1,0 0-1,1 0 0,0 1 1,0-1-1,0 1 1,1 0-1,0-1 0,0 1 1,0 0-1,1 8 0,1-12-18,0-1 0,-1 0-1,1 0 1,0 1 0,0-1-1,0 0 1,0 0 0,0 0-1,1 0 1,-1 0 0,0-1-1,0 1 1,1 0 0,-1-1-1,0 1 1,1 0 0,-1-1-1,1 0 1,-1 1 0,1-1-1,-1 0 1,0 0 0,1 0-1,-1 1 1,1-2 0,-1 1-1,1 0 1,1-1 0,49-3-219,-12-8-535,-29 8-707,0 1 0,1 0-1,20-3 1,-25 4-4671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13453,'0'5'1505,"0"7"321,0 4-129,11 3-1312,4 3-225,11 0-961,-5-1-1825,7 0-1410,2-5-6054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12844,'0'0'1858,"1"-8"752,-1 5-2465,1 0 0,-1 1 0,1-1-1,0 0 1,-1 0 0,1 1 0,0-1-1,0 1 1,1-1 0,-1 1 0,1-1-1,-1 1 1,1 0 0,0 0 0,-1 0-1,1 0 1,0 0 0,1 0 0,-1 0-1,0 0 1,0 1 0,1-1 0,-1 1-1,1 0 1,-1 0 0,1 0 0,0 0-1,-1 0 1,1 1 0,0-1-1,0 1 1,-1-1 0,1 1 0,5 0 0,-3 0-105,0 0 0,1 0 0,-1 0 0,0 0 0,0 1 0,0 0 0,0 0 1,0 0-1,0 0 0,-1 1 0,1 0 0,5 2 0,-8-2-44,0 0-1,0 0 1,0 0 0,-1 0-1,1 1 1,0-1-1,-1 0 1,0 1-1,1-1 1,-1 1 0,0-1-1,0 1 1,-1-1-1,1 1 1,0 0-1,-1-1 1,0 1 0,1 0-1,-1 0 1,0-1-1,-1 1 1,1 0-1,0 0 1,-2 3 0,1 2 57,-1-1 0,-1 0 0,1 0 0,-1 0 0,-1 0 1,1 0-1,-1-1 0,0 1 0,0-1 0,-1 0 0,0 0 1,0 0-1,-7 5 0,-12 10 740,-46 32 0,61-47-593,10-6-202,-1 0 0,0 0 0,1 1-1,-1-1 1,0 0 0,1 0 0,-1 0 0,0 0 0,1 0 0,-1 0-1,0 0 1,1 1 0,-1-1 0,0 0 0,0 0 0,1 0 0,-1 1-1,0-1 1,0 0 0,1 0 0,-1 1 0,0-1 0,0 0-1,0 1 1,1-1 0,-1 0 0,0 1 0,0-1 0,0 0 0,0 1-1,0-1 1,0 0 0,0 1 0,0-1 0,0 0 0,0 1 0,0-1-1,0 0 1,0 1 0,0-1 0,0 0 0,0 1 0,0-1 0,0 0-1,0 1 1,-1-1 0,1 0 0,0 1 0,0-1 0,0 0 0,0 1-1,-1-1 1,1 0 0,0 0 0,0 1 0,-1-1 0,1 0 0,0 0-1,-1 1 1,45-2-74,-30 1 115,33-1-270,73 3-608,-108-1 722,0 0 0,-1 1 0,1 1 0,0 0 0,-1 0 0,0 1-1,18 9 1,-28-13 107,1 1 0,-1 0 1,0 0-1,1 0 0,-1 0 0,0 0 0,1 0 0,-1 0 0,0 0 0,0 0 0,0 0 0,0 1 0,0-1 1,0 0-1,0 1 0,0-1 0,-1 1 0,1-1 0,-1 1 0,1-1 0,-1 1 0,1-1 0,-1 1 0,0 2 0,0-1 43,-1-1-1,1 1 1,-1-1-1,0 0 1,0 1-1,0-1 1,0 0-1,0 1 1,-1-1-1,1 0 1,-1 0-1,1 0 0,-1 0 1,-2 1-1,-5 5 267,0 0 1,0-1-1,-1-1 0,0 1 0,-17 7 0,7-5 41,0-1 1,0 0-1,-1-2 0,0-1 1,0 0-1,0-1 0,-28 0 1,49-3-432,-1-1 1,0 0 0,1 0 0,-1 0-1,0 0 1,1 0 0,-1-1-1,0 1 1,1 0 0,-1 0-1,0 0 1,1 0 0,-1-1 0,1 1-1,-1 0 1,0-1 0,1 1-1,-1 0 1,1-1 0,-1 1 0,1-1-1,-1 1 1,1-1 0,0 1-1,-1-1 1,0 0 0,0-18-5936,1 12 3461,0-12-6334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127 175 3748,'0'0'9176,"-11"4"-7911,0 1-932,0 1-1,1-1 1,-1 2-1,1-1 1,-10 10-1,16-12-101,0-1 1,1 1-1,-1 0 0,1 0 0,0 0 0,0 0 0,0 0 0,1 1 0,0-1 1,0 1-1,0 0 0,0-1 0,1 1 0,-1 0 0,1 0 0,1 0 0,-2 10 1,2-14-221,0-1 0,0 1 1,0 0-1,0 0 1,1 0-1,-1 0 1,0 0-1,0 0 0,0 0 1,1 0-1,-1 0 1,0 0-1,1-1 1,-1 1-1,1 0 1,-1 0-1,1 0 0,0-1 1,-1 1-1,1 0 1,0-1-1,-1 1 1,1 0-1,0-1 0,0 1 1,-1-1-1,1 1 1,0-1-1,1 1 1,1 0 57,0-1 1,0 0-1,-1 1 1,1-1-1,0 0 1,0-1-1,0 1 0,-1 0 1,1-1-1,3 0 1,3-2 123,0 0-1,0 0 1,-1-1 0,1 0-1,11-8 1,3-6-202,0-2-1,-2 0 1,0-1 0,-1-1-1,-2 0 1,0-2 0,26-45-1,-42 66-69,0 0 0,-1 0 0,0-1 0,1 1 0,-1 0 0,0 0 0,-1-1 0,1 1 0,-1-1 0,1 1 0,-1-1 0,0 1 0,0-1 0,0 1-1,-1 0 1,-1-6 0,1 7 35,0 0-1,0 0 0,0 1 0,-1-1 0,1 0 0,-1 1 1,1-1-1,-1 1 0,1-1 0,-1 1 0,0 0 1,0 0-1,0 0 0,0 0 0,0 0 0,0 0 1,0 0-1,0 1 0,0-1 0,0 1 0,0-1 1,0 1-1,-1 0 0,1 0 0,-4 0 0,-3 0-5,1 1 0,-1-1 0,1 2 0,-1-1 0,1 1 1,-1 0-1,-15 7 0,21-8 58,0 0 1,0 1-1,0-1 1,0 1-1,0 0 1,0 0 0,0 0-1,1 1 1,-1-1-1,1 0 1,-1 1-1,1 0 1,0-1-1,0 1 1,0 0 0,1 0-1,-1 0 1,1 1-1,-1-1 1,1 0-1,0 0 1,-1 5-1,2-6-5,0 0-1,1 0 1,-1 0-1,0-1 0,1 1 1,-1 0-1,1 0 0,-1-1 1,1 1-1,0 0 0,0-1 1,0 1-1,0 0 1,0-1-1,0 0 0,0 1 1,0-1-1,1 1 0,-1-1 1,0 0-1,1 0 0,-1 0 1,1 0-1,1 1 1,49 22 62,-27-13-56,-19-9-80,0 1 1,0 0-1,0 0 1,-1 1-1,0 0 1,1 0-1,-1 0 0,0 1 1,-1-1-1,1 1 1,-1 0-1,0 1 1,0-1-1,-1 1 0,0-1 1,0 1-1,0 0 1,0 0-1,-1 1 1,0-1-1,0 0 1,0 8-1,-1 3-3783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11115,'0'0'12411,"-1"10"-12283,-1-5-102,-4 40 202,6-44-220,0 1 0,0-1-1,0 0 1,0 0 0,0 0-1,0 0 1,1 1 0,-1-1-1,0 0 1,1 0-1,-1 0 1,0 0 0,1 0-1,-1 0 1,1 0 0,0 0-1,-1 0 1,1 0 0,0 0-1,-1 0 1,1 0 0,0-1-1,0 1 1,0 0 0,0-1-1,0 1 1,0 0-1,0-1 1,0 1 0,0-1-1,0 1 1,0-1 0,0 0-1,0 0 1,1 1 0,-1-1-1,2 0 1,6-1 24,1 0 0,-1-1 0,1 0 0,-1-1 0,0 0 0,0 0 0,17-9 0,-19 8-73,1 0 1,-1 1-1,1 0 0,0 0 0,0 1 1,0 0-1,0 0 0,0 1 0,0 0 0,9 0 1,-16 3 9,1-1 1,-1 1 0,1-1-1,-1 1 1,0 0 0,0-1-1,0 1 1,0 0 0,0 0-1,0 0 1,0 0 0,-1 0-1,1 0 1,-1 0 0,1 0-1,-1 0 1,0 0 0,0 0-1,0 0 1,0 3 0,5 22-65,-3-25 92,-1 0 0,1 0 0,0 0-1,0-1 1,0 1 0,0 0 0,0-1-1,0 1 1,0-1 0,0 0 0,1 0-1,-1 0 1,0 0 0,1 0 0,-1 0-1,1 0 1,-1-1 0,1 1 0,0-1-1,-1 0 1,1 0 0,-1 0 0,1 0-1,0 0 1,-1-1 0,1 1 0,3-2 0,9-1-464,0-2 0,-1 1 1,19-10-1,-31 13 209,23-7-2448,-16 5-284,1 1 1,0 0-1,0 1 0,13 0 1,-17 1-417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1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9161,'0'0'5536,"-8"5"-3396,3-2-1899,0 0 0,1 0 0,0 1 0,0-1 0,0 1-1,0 0 1,0 0 0,1 0 0,0 1 0,-1-1 0,2 1 0,-1 0 0,1-1-1,-1 1 1,1 0 0,1 1 0,-1-1 0,1 0 0,0 0 0,0 1-1,0-1 1,1 1 0,-1-1 0,2 11 0,0-15-231,0 0-1,-1 1 1,1-1 0,0 0 0,0 1-1,0-1 1,0 0 0,0 0-1,0 0 1,0 1 0,0-1 0,1-1-1,-1 1 1,0 0 0,1 0-1,-1 0 1,0-1 0,1 1 0,-1 0-1,1-1 1,-1 0 0,1 1-1,-1-1 1,1 0 0,-1 0 0,1 0-1,0 0 1,-1 0 0,1 0-1,-1 0 1,1 0 0,-1-1 0,1 1-1,1-1 1,5 0 13,-1 0 1,1-1-1,-1 0 1,0 0-1,13-7 0,-12 5-286,0-1 0,0-1 0,0 0 0,0 0 0,-1 0-1,0-1 1,0 0 0,-1 0 0,10-16 0,-19 23-2123,-15 15 2327,14-11 101,1 1 0,0-1 1,-1 1-1,2 0 1,-1 0-1,1 0 1,-1 1-1,1-1 0,1 1 1,-1-1-1,1 1 1,0-1-1,0 1 1,1 0-1,0-1 0,0 1 1,0 0-1,1 6 1,0-10-74,0-1 1,1 1 0,-1-1-1,0 0 1,0 1-1,1-1 1,-1 0 0,1 0-1,-1 0 1,1 0 0,-1 0-1,1 0 1,0 0-1,-1 0 1,1-1 0,0 1-1,-1-1 1,1 1 0,0-1-1,0 0 1,0 0-1,0 0 1,-1 0 0,1 0-1,0 0 1,3-1 0,51-6-3565,-17-10-937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140 115 10186,'-9'3'1692,"0"1"-1179,-1 0 0,1 0 0,0 1 0,1 1 0,-1-1 0,1 2 0,0-1 0,-10 12 0,14-14-233,0 0 0,0 1 1,0-1-1,1 1 0,-1 0 1,1 1-1,1-1 0,-1 0 1,1 1-1,0-1 0,0 1 0,0 0 1,1 0-1,0 0 0,0 0 1,1 0-1,-1 10 0,1-15-268,1 0 0,-1 0 0,0 1-1,1-1 1,-1 0 0,0 0 0,1 0 0,0 0-1,-1 0 1,1 0 0,-1 0 0,1 0-1,0 0 1,0 0 0,0-1 0,-1 1-1,1 0 1,0 0 0,0-1 0,0 1 0,0 0-1,0-1 1,2 2 0,35 3 245,-27-5-185,-1-1 1,1-1 0,0 1-1,19-7 1,-14 0-35,-1 1 1,1-2-1,-2 0 1,1-1-1,-1 0 1,-1-1-1,0 0 1,17-19-1,-22 21-44,0 0 0,-1-1 0,1 0 0,-2 0-1,0 0 1,0-1 0,0 0 0,-2 0 0,1-1 0,-2 1 0,1-1 0,2-20-1,-6 31-5,0-1 0,0 1 0,0 0-1,0 0 1,0 0 0,0-1-1,0 1 1,0 0 0,-1 0 0,1 0-1,0-1 1,-1 1 0,1 0 0,-1 0-1,1 0 1,-1 0 0,0 0-1,0 0 1,1 0 0,-1 0 0,0 0-1,0 0 1,0 1 0,0-1-1,0 0 1,-1 0 0,-1 0-46,0 0 1,1 0 0,-1 0-1,0 0 1,0 1 0,0-1-1,0 1 1,0 0 0,1 0-1,-7 1 1,1 0-87,0 0 0,0 1 0,0 0 0,1 0 0,-1 1 0,0 0 0,-12 7 0,10-3 105,0 1-1,1 0 1,-1 0-1,-11 15 1,18-20 33,1 1-1,-1-1 1,1 1 0,0-1 0,0 1-1,0 0 1,0 0 0,0 0-1,1 0 1,0 0 0,0 0 0,0 0-1,0 0 1,1 0 0,-1 1-1,2 7 1,-1-10 3,1-1 0,0 1 1,-1 0-1,1-1 0,0 1 0,0-1 0,0 1 0,1-1 0,-1 0 0,0 1 1,0-1-1,1 0 0,-1 0 0,0 0 0,1 0 0,-1 0 0,1 0 0,0-1 1,-1 1-1,1 0 0,0-1 0,-1 1 0,1-1 0,0 0 0,0 1 0,-1-1 1,3 0-1,59 2-238,-47-2 18,63-1-1095,92 2-2217,-170-1 3580,0 0 0,0 0 0,0 0 0,0 0 0,1 0 1,-1 0-1,0 0 0,0 0 0,0 0 0,0 0 0,0 1 0,0-1 0,0 0 0,0 1 0,1-1 0,-1 1 0,0-1 0,-1 1 0,1-1 1,0 1-1,0 0 0,0 0 0,0-1 0,0 1 0,-1 0 0,1 0 0,0 0 0,-1 0 0,1 0 0,-1 0 0,1 0 0,-1 0 0,1 0 1,-1 0-1,0 0 0,1 0 0,-1 2 0,-1 2 245,0-1 1,0 1-1,-1-1 1,0 0-1,0 1 1,0-1-1,-5 7 1,5-8-348,0 0 1,0 0 0,0 1-1,1-1 1,-1 1-1,1 0 1,0-1-1,-1 5 1,24-23-6510,-5-5 1596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5445,'0'0'9513,"-13"56"-8136,7-21-320,1 6 97,1 4-290,4-2-607,0-2-161,9-7-705,10-5-576,-6-9 576,0-11-287,2-7-322,-9-2-799,-6-5-4101</inkml:trace>
  <inkml:trace contextRef="#ctx0" brushRef="#br0" timeOffset="1">94 226 6694,'0'0'5061,"-52"-40"-2979,33 26-801,4 3 225,8 3 63,7 4 257,2 3-417,24 1-1088,4 0-193,16 0-128,3 2 0,11 2-353,3-2-3074,3-2-4324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170 153 10794,'0'0'4404,"-8"-3"-3096,4 1-1251,0 1-1,0 0 1,1-1-1,-1 1 0,0 1 1,0-1-1,0 0 1,0 1-1,0 0 1,0 0-1,0 0 0,0 1 1,0-1-1,0 1 1,0 0-1,0 0 1,1 0-1,-1 1 1,0-1-1,1 1 0,-1 0 1,1 0-1,-1 0 1,1 0-1,0 1 1,0-1-1,-5 7 0,2-4 188,1 0 0,0 1-1,0 0 1,0 0 0,1 1-1,0-1 1,0 1-1,0 0 1,1 0 0,-4 13-1,7-19-231,0 0 0,0-1 0,0 1 0,0-1-1,1 1 1,-1 0 0,0-1 0,0 1-1,1-1 1,-1 1 0,0-1 0,1 1 0,-1-1-1,0 1 1,1-1 0,-1 1 0,1-1 0,-1 0-1,1 1 1,-1-1 0,1 0 0,-1 1 0,1-1-1,0 0 1,-1 0 0,1 0 0,-1 1 0,1-1-1,0 0 1,-1 0 0,1 0 0,-1 0 0,1 0-1,0 0 1,-1 0 0,1 0 0,-1 0 0,2-1-1,28-1 411,-29 2-385,13-3 122,-1 0 1,0-1-1,0-1 1,0 0-1,-1-1 1,1-1 0,-2 1-1,1-2 1,-1 0-1,0 0 1,0-1 0,10-11-1,-10 9-86,0 0 0,-1-1 0,-1 0 0,1-1 0,-2 0 0,0 0 0,0-1 0,-2 0 0,1 0 0,5-23 0,-13 28-424,-7 16 93,-9 17 18,5-1 109,0 1 1,-13 38-1,21-50 122,1 0 1,0 1 0,0-1-1,2 1 1,-1-1 0,1 1-1,2 18 1,-1-29 14,0 0-1,1-1 1,-1 1-1,0 0 1,1 0-1,-1-1 1,1 1-1,0-1 1,0 1-1,0 0 1,0-1-1,0 1 1,0-1-1,0 0 1,0 1-1,0-1 1,0 0-1,1 0 1,-1 0 0,1 0-1,-1 0 1,3 2-1,0-2 30,0 0-1,0 1 1,0-1 0,0-1 0,0 1-1,0-1 1,1 1 0,-1-1-1,6-1 1,3 0 40,-1-1 0,0-1 0,0 0 0,0 0 0,20-10 0,-11 2-32,-1 0 0,21-17 1,-34 24-36,-1-1 0,1-1-1,-1 1 1,-1-1 0,1 0 0,-1-1-1,0 1 1,-1-1 0,6-11 0,-7 1-286,-15 18-89,-14 19 110,23-17 254,1 1 1,0-1 0,0 0 0,0 1 0,0-1 0,1 1 0,-1-1 0,1 1 0,0 0-1,0 0 1,0 0 0,1-1 0,-1 1 0,1 0 0,0 0 0,0 0 0,0 0 0,2 6-1,-1-7 30,0-1 0,1 0 0,-1 1 0,1-1 0,-1 0 0,1 0 0,0 0 0,0 0 0,0 0 0,0 0 0,0 0 0,1-1 0,-1 1 0,0-1 0,1 0 0,-1 1 0,1-1 0,-1 0 0,1-1 0,0 1 0,-1 0 0,1-1 0,0 1 0,-1-1 0,1 0 0,4 0 0,9 0 62,0 0 0,-1-1 0,0 0-1,1-1 1,-1-1 0,0 0 0,0-2-1,0 1 1,0-2 0,-1 0 0,0-1 0,0 0-1,-1-1 1,0 0 0,0-1 0,-1-1 0,0 0-1,11-13 1,-22 23-89,0-1-1,-1 0 1,1 1-1,0-1 0,-1 0 1,1 0-1,0 0 1,-1 0-1,1 1 1,-1-1-1,0 0 1,1 0-1,-1 0 1,0 0-1,1 0 1,-1 0-1,0 0 0,0 0 1,0 0-1,0 0 1,0 0-1,0 0 1,0-1-1,-1 1-8,0 0 0,1 1 0,-1-1-1,0 1 1,1 0 0,-1-1 0,0 1 0,0 0-1,1-1 1,-1 1 0,0 0 0,0 0-1,0-1 1,1 1 0,-1 0 0,0 0 0,0 0-1,0 0 1,0 0 0,1 0 0,-2 1 0,-4-1-22,1 1 1,-1 1 0,0-1 0,1 1-1,0 0 1,-10 4 0,8-2 15,-30 24-58,36-27 72,-1 0-1,1 0 1,0 0 0,0 1-1,0-1 1,0 0 0,0 0-1,1 1 1,-1-1 0,0 0-1,0 1 1,1-1 0,-1 1-1,1-1 1,0 1 0,-1-1-1,1 1 1,0-1 0,0 1-1,0-1 1,0 1 0,0-1-1,0 1 1,0-1 0,1 3-1,0-2 9,0-1 0,0 0 0,1 0-1,-1 1 1,0-1 0,1 0-1,-1 0 1,1-1 0,-1 1 0,1 0-1,-1 0 1,1-1 0,-1 1 0,1-1-1,0 1 1,-1-1 0,1 0 0,0 0-1,3 0 1,40 2-51,-36-2-47,-4 0-393,0 0 0,0 0 0,1-1 0,-1 1-1,0-1 1,0 0 0,0 0 0,0-1 0,7-2-1,12-15-6017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12011,'0'0'6246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4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36 12300,'0'0'8162,"-8"12"-7585,2-3-430,0 1 1,1 0 0,0 0-1,0 1 1,1 0 0,1 0-1,-1 0 1,-1 17 0,3-17-93,-14 150 983,15-137-1089,0-1 0,2 0 0,1 0 0,10 44 0,-5-49-1213,-5-25-2494,-7-35-3504,-47-81-2326,-2-7 9978,48 113 800,1 0-1,1-1 1,0 0 0,1 1-1,0-29 1,3 43-863,0 0-1,0 0 1,1 0 0,0 0 0,-1 1 0,1-1 0,0 0 0,0 0 0,0 0-1,1 1 1,-1-1 0,1 1 0,-1-1 0,1 1 0,0-1 0,0 1 0,0 0 0,0 0-1,0 0 1,1 0 0,-1 0 0,1 1 0,-1-1 0,1 1 0,0-1 0,-1 1-1,1 0 1,0 0 0,0 0 0,0 1 0,5-2 0,10 0 208,0 0 0,1 1 0,-1 0 0,20 3 0,-24-1-255,-4-1-166,1 1-1,-1 0 1,0 1-1,1 0 1,-1 1 0,0 0-1,0 1 1,0 0-1,-1 0 1,1 1-1,8 6 1,-14-8-91,-1 0 1,1 0-1,-1 0 1,1 1-1,-1-1 1,0 1-1,0 0 1,-1-1-1,1 1 1,-1 1-1,0-1 1,0 0-1,0 0 1,-1 1-1,1-1 0,-1 1 1,0 0-1,-1-1 1,1 1-1,-1 0 1,0-1-1,0 1 1,0 0-1,0-1 1,-1 1-1,-2 8 1,0-5 92,-1 0 1,1-1 0,-1 0 0,0 0-1,-1 0 1,0 0 0,0 0 0,-1-1-1,-8 8 1,9-10-40,1 0 0,-1 1 1,1-1-1,0 1 0,0 0 0,0 0 0,1 0 1,0 1-1,0-1 0,0 1 0,0 0 0,1-1 1,0 1-1,1 0 0,-1 0 0,1 1 1,-1 5-1,3-10-82,0-1 0,-1 1 0,1-1 0,0 1 0,0-1 0,0 0 0,0 1 0,0-1 0,0 0 0,0 0 0,1 0 0,-1 0 0,0 0 0,1 0 1,-1 0-1,0 0 0,1-1 0,-1 1 0,1 0 0,-1-1 0,1 1 0,0-1 0,1 1 0,45 9-409,-43-9 301,19 3-931,0-1 0,0-1 1,0-1-1,0-1 1,0-1-1,25-5 0,-43 5 688,1 0-1,-1-1 0,1 0 0,-1-1 1,0 1-1,1-1 0,-1 0 0,-1-1 1,1 0-1,0 0 0,-1 0 1,0 0-1,9-10 0,-11 9 352,1 0-1,-1 0 1,0 0 0,-1-1-1,1 1 1,-1-1 0,0 0-1,0 1 1,-1-1 0,0 0-1,1-7 1,-1 7 178,-1 0 0,1 0 0,-1 0 0,0 0 0,-1 0 0,1 0 0,-1 0 0,0 0-1,-1 0 1,-3-10 0,3 13 18,1 1 0,-1 0 0,0-1 0,0 1-1,0 0 1,0 0 0,0 0 0,0 0 0,0 0 0,-1 1-1,1-1 1,-1 1 0,1 0 0,-1-1 0,0 1 0,0 0-1,1 1 1,-1-1 0,0 0 0,0 1 0,0 0 0,0-1-1,0 1 1,-4 1 0,0-1-63,0 1-1,-1 0 1,1 1 0,0-1-1,0 2 1,0-1 0,0 1-1,0 0 1,0 0 0,1 1-1,-1 0 1,1 0 0,0 0-1,1 1 1,-1 0-1,1 0 1,0 0 0,0 1-1,0 0 1,1 0 0,0 0-1,0 0 1,0 1 0,1 0-1,0-1 1,0 1 0,1 0-1,0 0 1,0 1 0,1-1-1,0 0 1,0 1 0,0 11-1,2-16-115,-1 0 1,1 0-1,-1 0 0,1-1 1,0 1-1,0 0 0,0 0 1,0-1-1,0 1 0,1 0 1,-1-1-1,1 0 0,0 1 1,0-1-1,0 0 0,0 0 1,0 0-1,0 0 0,0 0 1,1 0-1,-1-1 0,1 1 1,-1-1-1,1 0 0,0 1 1,-1-1-1,1 0 0,0-1 1,0 1-1,5 0 0,11 3 17,0-2 0,0 0 0,30-2 0,-35 0-62,3 0-466,0-1 1,0-1-1,0 0 1,-1-2-1,23-6 1,39-24-5304,-31 7 635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142 187 4004,'0'0'6566,"-12"-1"-2690,3 1-3125,0 0 1,-1 1 0,1 0 0,0 0-1,0 1 1,-10 3 0,16-4-571,0 0 1,0 0 0,0 0-1,0 0 1,0 0-1,1 1 1,-1 0-1,0-1 1,1 1-1,-1 0 1,1 0 0,0 1-1,-1-1 1,1 0-1,0 1 1,1-1-1,-1 1 1,0 0-1,1-1 1,-1 1 0,1 0-1,0 0 1,0 0-1,0 0 1,0 0-1,0 5 1,1-7-171,1 0 1,-1 1-1,0-1 1,0 0-1,1 0 1,-1 1-1,1-1 1,-1 0-1,1 0 0,0 0 1,-1 0-1,1 1 1,0-1-1,0 0 1,0 0-1,0-1 1,0 1-1,0 0 1,0 0-1,0 0 0,0-1 1,0 1-1,0 0 1,0-1-1,1 1 1,-1-1-1,0 1 1,0-1-1,1 0 1,-1 0-1,0 1 0,0-1 1,3 0-1,52 2 315,-45-2-304,20-2-514,-22 1 111,0 1 1,0-1-1,0 1 0,0 1 0,14 2 1,-22-2 338,0 0 1,1-1 0,-1 1-1,0 0 1,0 0 0,0 0-1,-1 0 1,1 0-1,0 0 1,0 0 0,0 0-1,-1 0 1,1 1 0,-1-1-1,1 0 1,-1 0 0,1 1-1,-1-1 1,0 0-1,1 0 1,-1 1 0,0-1-1,0 2 1,1 37-573,-1-31 566,-1 12 266,-1-1 0,0 0 1,-2 0-1,0 0 0,-1-1 1,-1 1-1,-1-1 0,-1 0 1,0-1-1,-1 0 0,-1 0 1,-1-1-1,-1 0 0,0-1 0,-1-1 1,0 0-1,-2 0 0,-24 19 1,38-33-242,1-1 0,-1 1 1,1-1-1,0 1 0,-1-1 1,1 0-1,-1 1 1,1-1-1,-1 0 0,1 1 1,-1-1-1,1 0 0,-1 0 1,1 0-1,-1 1 0,1-1 1,-1 0-1,1 0 0,-1 0 1,1 0-1,-1 0 1,0 0-1,1 0 0,-1 0 1,1 0-1,-1 0 0,1 0 1,-1 0-1,1-1 0,-1 1 1,0 0-1,1 0 0,-1-1 1,1 1-1,-1 0 0,1 0 1,-1-1-1,-2-24-551,15-33-671,1 20-159,2 1-1,37-65 1,-17 44 1006,3 3-1,61-70 1,-90 114 429,-6 7-20,0 1 0,0-1 0,0 0-1,0 1 1,1-1 0,-1 1 0,1 0-1,0 0 1,0 1 0,8-5 0,-23 32 74,5-15 131,1 1 0,0 1 0,0-1 0,1 1 0,-5 21 0,9-31-165,-1 1 1,1-1-1,-1 1 0,1-1 0,0 1 1,0-1-1,0 1 0,1 0 0,-1-1 0,0 1 1,1-1-1,0 1 0,-1-1 0,1 1 0,0-1 1,1 0-1,-1 1 0,0-1 0,0 0 1,1 0-1,0 0 0,-1 0 0,1 0 0,0 0 1,0-1-1,0 1 0,0 0 0,0-1 0,0 0 1,0 1-1,1-1 0,-1 0 0,5 1 0,5 1 102,0 0 0,0-1 0,0 0 0,1-1 0,-1-1 0,0 0 0,1 0 0,-1-2 0,0 1 0,0-2 0,0 1 0,0-2 0,0 1 0,0-2 0,-1 1 0,0-2 0,0 1 0,0-2 0,18-13-1,-12 7-60,0-1 0,0-1 0,-1-1-1,-1 0 1,-1-1 0,0-1-1,-1 0 1,-1 0 0,-1-1 0,11-26-1,-19 39-90,-1-1 0,1 0 0,-1 0-1,-1 0 1,1-1 0,0-12-1,-2 18-21,0 1-1,0-1 0,0 0 0,0 1 0,-1-1 1,1 0-1,0 1 0,-1-1 0,1 0 0,-1 1 0,1-1 1,-1 1-1,0-1 0,0 1 0,0-1 0,0 1 1,0-1-1,0 1 0,0 0 0,0 0 0,0-1 0,-1 1 1,1 0-1,0 0 0,-1 0 0,1 1 0,-1-1 1,1 0-1,-1 0 0,0 1 0,1-1 0,-1 1 0,-1-1 1,-5 0 15,1 1 1,-1 0 0,1 0-1,-1 0 1,1 1 0,-1 0-1,1 1 1,0-1 0,0 1-1,-1 1 1,1-1 0,1 1-1,-1 1 1,0-1 0,1 1-1,0 0 1,0 1 0,0-1-1,0 1 1,1 0 0,-1 1-1,1-1 1,1 1 0,-1 0-1,1 0 1,0 1 0,1-1-1,-1 1 1,1 0 0,0 0-1,1 0 1,0 0-1,0 0 1,1 1 0,-1-1-1,2 1 1,-1 7 0,1-12 34,0-1 0,1 1 0,0 0 1,-1 0-1,1-1 0,0 1 0,0-1 1,0 1-1,1-1 0,-1 1 0,1-1 0,-1 1 1,1-1-1,0 0 0,0 0 0,0 0 1,0 0-1,0 0 0,0-1 0,1 1 0,-1-1 1,0 1-1,1-1 0,-1 0 0,1 0 1,0 0-1,-1 0 0,1 0 0,0-1 0,0 1 1,4 0-1,13 2 94,0-1-1,0-1 1,28-2 0,-26 1-108,111-10 108,-132 10-126,-1 0-1,0 0 1,0 0 0,1 0 0,-1 0-1,0 0 1,0 0 0,0 0-1,1 0 1,-1 0 0,0 1 0,0-1-1,1 0 1,-1 0 0,0 0-1,0 0 1,0 1 0,0-1 0,1 0-1,-1 0 1,0 0 0,0 1-1,0-1 1,0 0 0,0 0 0,0 1-1,0-1 1,1 0 0,-1 0-1,0 0 1,0 1 0,0-1 0,0 0-1,0 0 1,0 1 0,0-1 0,0 0-1,0 0 1,0 1 0,-1-1-1,1 1 1,-4 17-30,-1 5 120,5-22-82,0-1 1,0 0-1,0 1 1,0-1 0,0 1-1,0-1 1,0 1-1,0-1 1,0 0 0,0 1-1,0-1 1,0 1-1,0-1 1,0 0 0,1 1-1,-1-1 1,0 1-1,0-1 1,0 0-1,1 1 1,-1-1 0,0 0-1,1 1 1,-1-1-1,0 0 1,1 0 0,-1 1-1,0-1 1,1 0-1,-1 0 1,0 0 0,1 1-1,-1-1 1,1 0-1,-1 0 1,0 0-1,1 0 1,17 0 18,0 0 1,-1-2-1,1 0 0,-1-1 0,0-1 0,0-1 1,19-7-1,-18 6-288,1 0 0,-1 1 0,1 1-1,0 1 1,0 0 0,24 1 0,-42 2 229,0 0 0,0 0 0,0 0 0,0 1 0,0-1 0,0 0 0,0 1 0,0-1 0,-1 1 0,1-1 0,0 1 0,0-1 0,-1 1 0,1 0 0,0-1 0,-1 1 0,1 0 0,0 0 0,-1-1 0,1 1 0,-1 0 0,1 0 0,-1 0 0,0 0 0,1 0 0,-1-1 0,0 1 0,0 0 0,1 0 0,-1 0 0,0 0 0,0 0-1,0 0 1,0 1 0,4 15-3405,4-11-1983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6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90 9097,'-2'0'297,"1"-1"0,-1 0 0,0 0 0,1 0 1,-1 0-1,1-1 0,0 1 0,-1 0 1,1-1-1,0 1 0,0 0 0,0-1 0,0 0 1,0 1-1,0-1 0,0 1 0,0-1 0,1 0 1,-1 0-1,1 1 0,-1-1 0,1 0 0,0 0 1,0 0-1,0 0 0,0 0 0,0 1 1,0-1-1,0 0 0,1 0 0,-1 0 0,0 1 1,2-3-1,-1 2-108,0-1 1,1 1-1,0 0 1,-1 0-1,1-1 1,0 1 0,0 1-1,0-1 1,0 0-1,0 0 1,1 1-1,-1-1 1,0 1-1,1 0 1,-1 0-1,1 0 1,0 0-1,-1 0 1,1 0-1,0 1 1,4-1-1,-5 0-168,0 1 0,0 0-1,1-1 1,-1 1 0,0 0-1,1 0 1,-1 0 0,0 1-1,1-1 1,-1 0 0,0 1-1,0-1 1,1 1 0,-1 0-1,0 0 1,0 0 0,0 0-1,0 0 1,0 0 0,0 1-1,0-1 1,-1 1 0,1-1-1,2 4 1,-2-1-20,0 0 0,-1 1 0,1 0 0,-1-1 0,0 1 0,0 0 0,-1 0 0,0-1 0,1 1 0,-1 0 0,-1 5 0,-1 1 18,1 1 0,-2-1 1,1 0-1,-2 0 0,1 0 0,-9 17 0,7-18-3,0 1 0,1 1 0,1-1 0,0 1 0,0-1 0,-1 13 0,4-23-19,0 0 1,0 0 0,0 0-1,0-1 1,0 1 0,0 0-1,0 0 1,1 0 0,-1 0 0,0-1-1,0 1 1,1 0 0,-1 0-1,0-1 1,1 1 0,-1 0 0,1 0-1,-1-1 1,1 1 0,-1-1-1,1 1 1,0 0 0,-1-1 0,1 1-1,0-1 1,-1 1 0,1-1-1,1 1 1,28 1 25,-21-4 1,-1 0-1,1 0 1,0-1 0,15-7-1,-1-2-4,-1-1-1,-1-2 1,0 0-1,-1-1 0,0-1 1,-1-1-1,-2-1 1,1 0-1,-2-2 1,20-32-1,-29 37-115,-12 17-89,-17 25 42,16-16 130,1 0 0,0 1 1,0 0-1,1 0 0,1 1 0,0-1 1,0 1-1,1 0 0,1-1 0,0 1 0,0 13 1,2-24 17,-1 1 0,0-1 0,1 1 0,-1-1 0,1 1 0,0-1 1,-1 0-1,1 1 0,0-1 0,0 0 0,0 0 0,0 1 1,0-1-1,0 0 0,0 0 0,0 0 0,1 0 0,-1-1 0,0 1 1,1 0-1,-1 0 0,0-1 0,1 1 0,-1-1 0,1 1 0,-1-1 1,1 1-1,-1-1 0,1 0 0,-1 0 0,1 0 0,-1 0 1,1 0-1,-1 0 0,1 0 0,-1-1 0,1 1 0,-1 0 0,4-2 1,2 0 84,1 0 0,-1 0 0,1-1 0,-1 0 0,0-1 0,11-6 1,11-13 0,-1-1 1,-2-2 0,0 0 0,-2-2-1,28-40 1,-51 114-555,-1-40 463,0-1 1,0 0 0,0 1-1,1-1 1,0 1 0,0-1-1,0 0 1,1 0 0,-1 1 0,1-1-1,5 7 1,-6-10-160,1 0-1,0 0 1,0 0 0,0-1 0,1 1 0,-1-1-1,0 1 1,0-1 0,1 0 0,-1 0 0,1 0-1,-1 0 1,1 0 0,0-1 0,-1 1 0,1-1-1,-1 0 1,1 0 0,0 1 0,-1-2 0,1 1-1,0 0 1,-1-1 0,1 1 0,0-1-1,3-1 1,29-10-5477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10410,'0'0'11467,"48"-12"-11051,4 11-160,8 1-192,7 0 0,4 0-96,-3 0 0,-9 6-1281,-10-2-737,-10 3-1057,-15-5-993,-12-2-3010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41 10666,'0'0'9935,"-8"-2"-8905,4 2-1004,1-1 0,0 1-1,0-1 1,-1 1 0,1 0-1,0 0 1,0 0 0,-1 1 0,1-1-1,0 1 1,0 0 0,0 0 0,0 0-1,-6 3 1,5-1-23,-1 0 0,1 0-1,0 1 1,0 0 0,0 0 0,1 0-1,0 0 1,-1 1 0,1-1 0,-3 8 0,1-4 83,1 0 1,0 1 0,0 0-1,1-1 1,-3 13 0,6-19-72,-1-1 1,1 0 0,0 1 0,-1-1-1,1 0 1,0 1 0,0-1 0,0 0-1,0 1 1,1-1 0,-1 0-1,0 1 1,0-1 0,1 0 0,-1 1-1,1-1 1,-1 0 0,1 0 0,0 1-1,-1-1 1,1 0 0,0 0 0,0 0-1,0 0 1,0 0 0,0 0-1,0 0 1,0 0 0,0 0 0,0-1-1,0 1 1,0 0 0,1-1 0,-1 1-1,0-1 1,1 1 0,-1-1 0,0 0-1,1 1 1,-1-1 0,0 0-1,1 0 1,-1 0 0,0 0 0,3 0-1,5-1 12,1 0-1,-1-1 1,0 1-1,0-2 1,1 1 0,-2-2-1,1 1 1,0-1-1,-1 0 1,1-1-1,-1 0 1,-1 0-1,1 0 1,-1-1-1,11-11 1,1-2-110,-2-1 0,0 0 1,-1-1-1,18-31 0,-30 92-1107,-12 4 1414,6-37-155,0 1 1,0-1 0,1 0 0,0 1 0,0-1 0,1 1 0,0-1-1,0 1 1,1-1 0,0 1 0,2 7 0,-2-14-50,0 1 1,1-1-1,-1 1 0,1-1 1,-1 0-1,1 0 0,-1 0 1,1 0-1,0 0 1,-1 0-1,1 0 0,0 0 1,0-1-1,0 1 0,0-1 1,0 1-1,0-1 0,0 0 1,0 0-1,-1 0 1,1 0-1,0 0 0,0 0 1,3-1-1,3 0 33,0 0 0,0 0 0,0-1 0,15-6 0,-5-1-89,1-1 0,-1-1 1,17-15-1,-17 13-233,0 1 0,28-14 0,-45 26 262,0 0 0,-1 0-1,1 1 1,-1-1 0,1 0 0,0 1 0,-1-1 0,1 1 0,-1-1 0,1 0-1,-1 1 1,0-1 0,1 1 0,-1-1 0,1 1 0,-1 0 0,0-1 0,1 1-1,-1-1 1,0 1 0,0 0 0,1-1 0,-1 1 0,0 0 0,0-1 0,0 1-1,0 0 1,0-1 0,0 1 0,0 0 0,0-1 0,0 1 0,0 0 0,0-1-1,-1 2 1,1 37 101,0-32-118,0-5 32,0-1 1,-1 1-1,1 0 0,0-1 1,0 1-1,0-1 0,1 1 1,-1 0-1,0-1 0,1 1 1,-1-1-1,1 1 0,-1-1 1,1 1-1,0-1 0,0 1 1,-1-1-1,1 0 0,0 1 1,0-1-1,1 0 0,-1 0 1,0 0-1,0 0 0,3 2 1,-1-2 2,0-1 1,0 0 0,0 1-1,0-1 1,0 0-1,0 0 1,0 0-1,0-1 1,0 1 0,0-1-1,0 0 1,0 0-1,4-2 1,2 0-564,-1 0 1,-1-1-1,1 0 0,-1-1 1,1 1-1,-1-1 1,-1-1-1,8-6 0,8-9-4477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96 12236,'0'0'5060,"-7"10"-4697,2-3-185,0 1-1,1-1 1,0 1-1,0 0 1,1 1-1,0-1 1,0 0-1,1 1 1,0 0-1,1-1 1,-1 18-1,2-25-127,0 0 1,0 0-1,0 0 0,0 0 0,1 0 0,-1 0 0,0 0 0,1 0 0,-1 0 0,1 0 0,-1 0 0,1 0 1,-1-1-1,1 1 0,-1 0 0,1 0 0,0-1 0,0 1 0,-1 0 0,1-1 0,0 1 0,0 0 0,0-1 1,0 1-1,0-1 0,0 0 0,-1 1 0,1-1 0,0 0 0,0 1 0,0-1 0,0 0 0,0 0 0,0 0 0,0 0 1,1 0-1,-1 0 0,0 0 0,0 0 0,0-1 0,0 1 0,0 0 0,-1 0 0,2-1 0,4 0 130,-1-1 0,0 1 0,0-1 0,0 0 0,0 0 1,0-1-1,6-3 0,10-13-104,0-1 0,-2 0 0,-1-1 1,0-1-1,-2-1 0,22-38 0,-30 41-165,-26 48-35,11-13 132,0 1 0,1 0 1,1 0-1,1 1 0,0 0 0,1-1 1,0 1-1,2 1 0,0-1 0,3 33 1,-2-48-1,0 0 0,0 0 0,1 1 0,-1-1 0,1 0 0,-1 0 0,1 0 0,0 0 0,0 0 0,0-1 0,0 1 0,0 0 0,0 0 0,1-1 0,-1 1 0,0 0 0,1-1 0,0 1 0,-1-1 0,1 0 0,0 0 0,2 2 0,0-2 5,0 1 0,0-1 0,-1 0 0,1 0 0,0-1 0,0 1 0,0-1 0,1 0 0,-1 0 0,0 0 0,4-1 0,4-1 13,-1 0-1,0-1 1,-1-1-1,1 1 1,-1-2-1,1 1 1,16-12-1,-21 13 13,-1 0 0,0-1 0,0 1 0,0-1 0,0-1-1,0 1 1,-1-1 0,0 1 0,0-1 0,0 0 0,0-1 0,-1 1 0,0-1-1,0 1 1,-1-1 0,1 0 0,-1 0 0,0 0 0,-1-1 0,1-7 0,-1 15-30,-1-1 1,0 1 0,0 0 0,0-1 0,0 1 0,0 0-1,0-1 1,0 1 0,0-1 0,-1 1 0,1 0 0,0-1 0,0 1-1,0-1 1,-1 1 0,1-1 0,0 1 0,-1 0 0,1-1-1,0 1 1,-1-1 0,1 1 0,-1-1 0,1 0 0,-1 1 0,1-1-1,-1 0 1,1 1 0,-1-1 0,1 0 0,-1 1 0,1-1 0,-1 0-1,0 0 1,1 0 0,-1 1 0,0-1 0,1 0 0,-1 0-1,1 0 1,-1 0 0,0 0 0,1 0 0,-1 0 0,0 0 0,1-1-1,-1 1 1,1 0 0,-1 0 0,1 0 0,-1-1 0,0 1-1,1 0 1,-1-1 0,1 1 0,-1 0 0,1-1 0,-1 1 0,1-1-1,0 1 1,-1-1 0,1 1 0,-1-1 0,1 1 0,0-1-1,-1 1 1,1-1 0,0 1 0,-1-2 0,2 3-12,-1 1 0,0-1 0,1 1 1,-1-1-1,1 1 0,-1-1 0,1 1 0,0-1 1,-1 0-1,1 0 0,0 1 0,0-1 0,0 0 1,0 0-1,0 0 0,0 0 0,1 0 1,-1 0-1,0 0 0,0 0 0,1 0 0,-1-1 1,0 1-1,1 0 0,-1-1 0,1 1 0,-1-1 1,1 0-1,-1 1 0,1-1 0,-1 0 0,3 0 1,61 1 37,-46-2-53,-15 2 32,-1-1-1,1 0 1,0 0-1,-1-1 1,1 1 0,-1-1-1,1 1 1,-1-1 0,1 0-1,-1 0 1,1-1-1,-1 1 1,0-1 0,0 0-1,0 0 1,5-3-1,-6 2 81,0 0-1,0 0 0,0-1 1,-1 1-1,1-1 0,-1 1 1,0-1-1,0 1 0,0-1 0,0 0 1,-1 1-1,1-1 0,-1 0 1,0 0-1,-1-4 0,-4-33 279,3 35-385,0 0-1,1-1 1,1 0-1,-1 1 1,1-1-1,1-10 1,0 15-149,0 1-1,0 0 1,1 0 0,-1 0-1,0 0 1,1 0 0,-1 0 0,1 0-1,-1 1 1,1-1 0,0 1-1,-1-1 1,1 1 0,0-1-1,-1 1 1,1 0 0,0 0-1,-1 0 1,1 0 0,0 0 0,-1 0-1,1 0 1,2 1 0,1-1-401,67-2-8192,-23-3 1394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11851,'0'0'11915,"-3"10"-11781,-12 74-9,14-75-69,0-1-1,1 0 1,0 1 0,0-1 0,1 1 0,0-1 0,1 1 0,0-1-1,4 12 1,-5-18-36,1 0 0,-1 0 0,0 0-1,1 0 1,0 0 0,0 0 0,-1-1 0,1 1-1,0-1 1,0 1 0,0-1 0,1 0 0,-1 1-1,0-1 1,0-1 0,1 1 0,-1 0 0,0 0-1,1-1 1,-1 1 0,1-1 0,-1 0 0,1 0-1,-1 0 1,1 0 0,-1 0 0,1-1 0,-1 1-1,1-1 1,-1 1 0,0-1 0,3-1 0,7-2 35,0 0 0,-1-1 0,1-1 0,19-12 0,9-14-380,-28 21 78,1 0-1,26-16 0,-38 61-179,-3-21 86,0-7 411,1 0 0,0 0 1,1 0-1,0 0 0,0 0 0,1 8 1,-1-13-244,0 1 1,1-1-1,-1 0 1,1 0-1,-1 0 1,1 0-1,0 0 1,-1 1-1,1-1 1,0 0-1,0-1 1,0 1-1,-1 0 1,1 0-1,0 0 1,0 0-1,0-1 1,1 1-1,-1 0 1,0-1 0,0 1-1,0-1 1,0 1-1,1-1 1,-1 0-1,0 0 1,0 1-1,0-1 1,1 0-1,-1 0 1,0 0-1,1 0 1,-1 0-1,0-1 1,2 1-1,10-2-5902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13741,'0'0'1569,"51"-22"-928,-21 18-481,11-1-288,5-4-1922,5-1-3267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15214,'0'0'1218,"8"72"-610,-5-37-480,9 0-352,-3-6-1121,0-9-897,3-7-4581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11851,'0'0'3588,"-51"44"-2403,40-16 64,7 5-416,-1-2-1,5-1-127,0-6-224,0-2-225,9-8-160,6-1-32,-2-2-288,-6-5-1666,3 2-2274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11 11115,'0'0'2017,"-9"-2"-212,3 0-1548,2 1-184,1-1 0,-1 1 0,1 1 0,-1-1 0,1 0 0,-1 1 0,0-1 0,1 1 0,-1 0 0,1 1 0,-1-1 0,0 0 0,1 1 0,-1 0 0,1 0 0,-1 0 0,1 0 0,0 1 0,-1-1 0,1 1 0,0 0 0,0 0 0,0 0 0,-5 4 0,5-1-70,-2 0 0,1-1-1,-1 2 1,1-1 0,1 0-1,-1 1 1,1 0 0,0 0-1,0 0 1,1 0-1,0 0 1,0 1 0,-2 9-1,4-15-9,1 0 1,-1 0-1,0-1 0,1 1 0,-1 0 0,1-1 0,-1 1 1,1-1-1,0 1 0,-1-1 0,1 1 0,-1-1 1,1 1-1,0-1 0,-1 1 0,1-1 0,0 0 1,0 1-1,-1-1 0,1 0 0,0 0 0,0 0 0,0 0 1,-1 1-1,1-1 0,0 0 0,0 0 0,0 0 1,0-1-1,34 1 149,-25 0-155,194-13-216,-204 13 234,1-1-1,0 1 1,-1 0 0,1 0-1,-1 0 1,1 0 0,-1 0-1,1 0 1,0 0 0,-1 0 0,1 0-1,-1 0 1,1 0 0,-1 0-1,1 0 1,0 0 0,-1 0-1,1 0 1,-1 1 0,1-1-1,-1 0 1,1 0 0,-1 1 0,1-1-1,-1 0 1,1 1 0,-1-1-1,0 1 1,1-1 0,-1 1-1,1-1 1,-1 0 0,0 1 0,0-1-1,1 1 1,-1 0 0,0-1-1,0 1 1,1-1 0,-1 1-1,0-1 1,0 1 0,0-1 0,0 1-1,0 0 1,0-1 0,0 1-1,0-1 1,0 1 0,0 0-1,0-1 1,0 1 0,-1-1-1,1 1 1,0-1 0,0 1 0,-1-1-1,1 1 1,0-1 0,-1 1-1,1-1 1,0 1 0,-1-1-1,1 1 1,0-1 0,-1 0 0,0 1-1,-30 30 659,-4-7-102,-62 35-1,119-84-5439,4-1 512,3-4-3256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3940,'0'0'4388,"-3"9"-1954,-2 7-2192,0 1-1,2 0 1,0-1-1,0 1 1,2 0 0,0 1-1,1-1 1,1 0-1,0 0 1,1 0-1,1 0 1,1 0-1,0-1 1,1 0 0,1 1-1,1-2 1,0 1-1,1-1 1,0 0-1,2 0 1,-1-1 0,2-1-1,16 18 1,-26-30-228,0 1 0,0-1 0,1 0 0,-1 0 0,0 0 0,0-1 1,0 1-1,1 0 0,-1 0 0,1-1 0,-1 1 0,0-1 0,1 1 0,-1-1 1,2 1-1,-2-1-47,-1 0 1,1-1-1,-1 1 1,0 0 0,1 0-1,-1 0 1,0-1-1,1 1 1,-1 0-1,0-1 1,0 1 0,1 0-1,-1 0 1,0-1-1,0 1 1,0-1-1,1 1 1,-1 0 0,0-1-1,0 1 1,0 0-1,0-1 1,0 1 0,0-1-1,0 1 1,0 0-1,0-1 1,0 1-1,0-1 1,0 1 0,0 0-1,0-1 1,0 0-1,-1-2-189,1-1 0,-1 0 1,0 1-1,0-1 0,-1 1 0,1-1 0,-1 1 0,0 0 0,1 0 0,-1 0 0,-4-4 0,-16-16 90,-2 1 0,-52-36 0,-17 3 3342,93 55-3152,0 0 0,0 0 0,0 0 1,1 0-1,-1 0 0,0 0 0,0 0 0,0 0 1,0 0-1,0 0 0,0 0 0,0 0 0,0 0 1,0 0-1,0 0 0,1-1 0,-1 1 1,0 0-1,0 0 0,0 0 0,0 0 0,0 0 1,0 0-1,0 0 0,0 0 0,0-1 0,0 1 1,0 0-1,0 0 0,0 0 0,0 0 1,0 0-1,0 0 0,0 0 0,0-1 0,0 1 1,0 0-1,0 0 0,0 0 0,0 0 0,0 0 1,0 0-1,0 0 0,0 0 0,0-1 1,-1 1-1,1 0 0,0 0 0,0 0 0,0 0 1,0 0-1,0 0 0,0 0 0,0 0 0,0 0 1,0 0-1,0 0 0,-1 0 0,1 0 1,20-3 800,35 2-1549,-46 1 994,99-2-1992,-36-8-2635,-5-6-3444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158 145 8456,'0'0'9460,"-8"-8"-7095,-28-28-444,34 34-1853,0 1-1,1 0 0,-1 0 1,0-1-1,0 1 0,0 0 1,0 1-1,0-1 0,0 0 1,0 1-1,0-1 1,0 1-1,0-1 0,0 1 1,0 0-1,0 0 0,0 0 1,0 0-1,0 0 0,-1 0 1,1 1-1,0-1 0,0 1 1,0 0-1,0-1 0,0 1 1,0 0-1,1 0 0,-1 0 1,0 0-1,0 1 1,1-1-1,-1 0 0,-2 4 1,-1-1-89,1 1 1,-1 0-1,2 1 1,-1-1-1,0 1 1,1-1-1,0 1 1,-4 11-1,6-15 18,1 0 0,-1 0 0,0 0 0,0 0 0,1 0 0,-1 0 0,1 0 0,0 0 0,-1 1 0,1-1 0,0 0 0,0 0 1,1 1-1,-1-1 0,0 0 0,1 0 0,-1 0 0,1 0 0,0 0 0,0 0 0,0 0 0,0 0 0,0 0 0,0 0 0,0 0 0,1 0 0,-1-1 0,0 1 0,1 0 0,0-1 0,-1 0 0,1 1 0,0-1 0,0 0 0,3 2 0,0-2 20,-1 0 0,1 0 0,0 0 0,0-1 0,-1 1 0,1-1 0,0 0 0,0-1 0,-1 1 0,1-1 0,0 0 0,-1 0 0,1-1 0,-1 1 0,1-1 0,6-4 0,3-3 11,0-1 1,0 0-1,-1-1 1,0-1-1,-1 0 1,-1 0-1,20-28 1,-19 24-104,-1-1 1,0-1-1,-2 1 1,10-22-1,-30 75-69,4-16 63,1 0-1,1 0 1,1 1 0,1 0-1,1 0 1,0-1-1,2 25 1,0-43 96,0 0 0,1 0-1,-1 0 1,0 0 0,1 0 0,0 0 0,-1 1-1,1-2 1,0 1 0,0 0 0,0 0 0,0 0-1,0 0 1,1-1 0,-1 1 0,0 0 0,1-1-1,0 1 1,-1-1 0,1 0 0,0 1 0,-1-1 0,1 0-1,0 0 1,0 0 0,0 0 0,0-1 0,0 1-1,0 0 1,0-1 0,0 0 0,0 1 0,1-1-1,-1 0 1,0 0 0,0 0 0,0 0 0,0-1-1,0 1 1,0 0 0,1-1 0,2-1 0,4 0 58,0-1 0,-1 0 1,1 0-1,-1-1 1,0 0-1,0 0 0,0-1 1,12-10-1,-7 5-84,-1-1 0,0 0-1,-1-1 1,0 0 0,-1-1-1,-1 0 1,14-23-1,-30 45-861,2-2 810,0 1 1,0-1-1,1 1 0,0 0 1,-3 8-1,6-14 74,0 1 0,1-1-1,-1 0 1,1 0 0,-1 0 0,1 0-1,0 0 1,0 1 0,0-1-1,0 0 1,0 0 0,0 0 0,0 0-1,1 1 1,-1-1 0,1 0-1,0 0 1,0 0 0,0 0 0,0 0-1,0 0 1,0 0 0,0-1-1,0 1 1,1 0 0,-1 0 0,1-1-1,-1 1 1,1-1 0,0 0-1,2 2 1,1-1 79,0 0-1,0-1 1,0 0-1,0 0 1,0 0-1,0-1 1,0 0-1,0 0 1,0 0-1,0 0 1,0-1-1,0 0 1,7-2-1,1-1-30,0 0-1,0-1 1,0-1-1,-1 0 0,1-1 1,-1 0-1,16-14 0,-20 16-50,-1-1 0,0 0-1,0-1 1,-1 1 0,0-1-1,0-1 1,-1 1-1,0-1 1,0 0 0,0 0-1,-1 0 1,4-12-1,-8 19-13,0 1 0,0 0 0,0 0 0,0 0 0,0-1 0,0 1-1,0 0 1,0 0 0,1 0 0,-1-1 0,0 1 0,0 0 0,0 0 0,0 0-1,0-1 1,0 1 0,0 0 0,-1 0 0,1 0 0,0-1 0,0 1 0,0 0 0,0 0-1,0 0 1,0-1 0,0 1 0,0 0 0,0 0 0,-1 0 0,1-1 0,0 1-1,0 0 1,0 0 0,0 0 0,-1 0 0,1 0 0,0 0 0,0-1 0,0 1-1,0 0 1,-1 0 0,1 0 0,0 0 0,0 0 0,-1 0 0,-12 4-91,-10 10 54,19-11 39,0 1 0,0 0 0,0 0 1,0 0-1,1 0 0,0 1 0,0-1 1,0 1-1,0 0 0,1 0 1,0 0-1,0 0 0,0 0 0,1 0 1,-1 1-1,1-1 0,0 1 0,1-1 1,0 9-1,0-12 8,1 0 0,-1-1 0,1 1 0,-1-1 0,1 1 0,0-1 0,0 1 0,0-1 0,0 0 0,0 1 0,0-1 0,0 0 0,0 0 0,1 0 0,-1 1 0,0-2 0,1 1 0,-1 0 0,1 0 0,-1 0 0,1-1 0,-1 1 0,1 0 0,0-1 0,-1 0 0,1 1 0,0-1 0,2 0 0,55 3 88,-46-3-113,29-6-1121,-40 5 780,1 0 0,-1 0 0,1 0 0,-1 0 1,1-1-1,-1 1 0,0-1 0,1 0 0,-1 0 1,0 1-1,0-1 0,3-5 0,6-17-5734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12812,'0'0'4901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10954,'0'0'7912,"76"6"-6535,-29-6-704,7 0-513,12-4-96,-3-1-64,-3 2-929,-6-2-1825,-11-1-1346,-13-3-1602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0 477 11979,'0'0'7554,"9"0"-5808,0-1-1489,-1-1 1,0 0-1,0 0 0,0-1 1,0 0-1,0 0 1,0-1-1,-1 0 0,1 0 1,-1-1-1,0 0 0,-1 0 1,13-13-1,18-17 117,-1-2 0,49-66 0,-73 87-357,-1-1 0,-1 0 0,0-1 0,-1 0 0,-1 0 0,0-1 0,-2 0 0,0 0 0,5-32 0,-11 50-47,0 0-1,1 1 0,-1-1 1,0 0-1,0 0 1,1 0-1,-1 0 0,0 1 1,0-1-1,0 0 1,0 0-1,0 0 1,0 0-1,-1 1 0,1-1 1,0 0-1,0 0 1,0 0-1,-1 1 1,1-1-1,-1 0 0,1 0 1,0 1-1,-1-1 1,1 0-1,-1 1 0,0-1 1,1 0-1,-1 1 1,1-1-1,-1 1 1,0-1-1,1 1 0,-1-1 1,0 1-1,0-1 1,0 1-1,1 0 1,-1 0-1,0-1 0,0 1 1,0 0-1,1 0 1,-1 0-1,0 0 0,-1 0 1,-1 0-34,0 1 0,0 0 0,1 0 0,-1 0 0,0 0 0,1 1 0,-1-1 0,1 1 0,-1-1 0,1 1 0,-1 0 0,-2 3 0,-6 8 28,1-1 0,1 2 0,0-1-1,1 1 1,0 1 0,1-1 0,0 1-1,2 0 1,-6 22 0,5-16 144,2 1 0,1-1 1,0 1-1,2 0 0,0 0 0,4 32 0,-3-50-61,0 0-1,1-1 0,-1 1 0,1-1 1,0 1-1,0-1 0,0 1 1,1-1-1,-1 1 0,1-1 0,0 0 1,0 0-1,0 0 0,0 0 0,1 0 1,-1 0-1,1-1 0,0 1 1,0-1-1,0 0 0,0 0 0,0 0 1,0 0-1,0 0 0,1-1 1,-1 1-1,0-1 0,1 0 0,-1 0 1,1 0-1,0-1 0,-1 1 0,1-1 1,0 0-1,-1 0 0,1 0 1,4-1-1,2 0 72,0-1 0,0 0 0,-1 0 0,1-1 0,-1 0 0,1-1 1,-1 0-1,0 0 0,-1-1 0,1-1 0,-1 1 0,14-13 0,-14 12-102,-1-1-1,0 0 1,-1-1 0,0 0-1,0 0 1,0 0 0,-1 0-1,0-1 1,-1 0-1,0 0 1,0-1 0,-1 1-1,2-12 1,-5 20-19,1 1-1,-1-1 1,0 0-1,0 1 1,0-1-1,0 0 1,0 0-1,0 1 1,0-1-1,0 0 1,0 1-1,-1-1 1,1 0-1,0 1 1,0-1-1,0 0 1,-1 1-1,1-1 1,0 1-1,-1-1 1,1 1 0,-1-1-1,1 0 1,-1 1-1,1-1 1,-1 1-1,1 0 1,-1-1-1,1 1 1,-1-1-1,0 1 1,1 0-1,-1 0 1,1-1-1,-1 1 1,0 0-1,1 0 1,-1 0-1,0-1 1,0 1 0,1 0-1,-1 0 1,0 0-1,1 0 1,-1 0-1,0 1 1,1-1-1,-1 0 1,0 0-1,1 0 1,-1 1-1,0-1 1,1 0-1,-1 0 1,1 1-1,-1-1 1,0 1-1,1-1 1,-1 1 0,-3 1-112,-1 0 0,1 0 0,0 0 1,1 1-1,-1 0 0,0 0 0,-6 6 1,6-4 46,1 1 1,0 0 0,0 0 0,0 0 0,0 0 0,1 0 0,0 1 0,0-1 0,-1 12 0,3-16 68,0 0 0,-1 0 0,1 0 1,0 0-1,0 1 0,1-1 0,-1 0 1,0 0-1,1 0 0,-1 0 0,1 0 0,0 0 1,-1 0-1,1 0 0,0 0 0,0 0 1,1 0-1,-1 0 0,0 0 0,1-1 1,-1 1-1,1-1 0,-1 1 0,1-1 1,0 1-1,-1-1 0,1 0 0,0 0 1,0 0-1,0 0 0,0 0 0,4 1 1,4 0 82,1 0 1,-1 0 0,1-1 0,-1 0 0,1-1 0,-1-1 0,1 1-1,-1-2 1,1 1 0,-1-1 0,0-1 0,0 0 0,0-1 0,19-8-1,-17 5-15,0 0-1,-1 0 0,1-1 1,-1-1-1,-1 0 0,0 0 1,0-1-1,-1 0 0,0-1 1,0 0-1,6-12 0,-8 3-83,-8 20 8,1 0 0,0-1 0,0 1 0,0 0 0,0 0 0,-1-1 0,1 1 0,0 0 1,0 0-1,0 0 0,-1-1 0,1 1 0,0 0 0,-1 0 0,1 0 0,0 0 0,0-1 0,-1 1 1,1 0-1,0 0 0,-1 0 0,1 0 0,0 0 0,-1 0 0,1 0 0,0 0 0,0 0 0,-1 0 1,1 0-1,0 0 0,-1 0 0,1 0 0,-1 1 0,-2-1-28,0 1 1,0 1-1,0-1 1,1 0-1,-1 1 1,0-1-1,1 1 1,-1 0-1,1 0 1,-4 3-1,-13 15-49,0 1-1,-18 27 1,33-42 98,0 0 0,0 0 1,1 1-1,0-1 0,0 1 0,0 0 1,1 0-1,0 0 0,0 0 1,1 0-1,-1 0 0,2 1 1,-1 12-1,2-19-9,-1 1-1,1-1 1,0 1-1,-1-1 1,1 1-1,0-1 1,0 0-1,0 1 1,0-1 0,0 0-1,0 0 1,1 0-1,-1 0 1,0 0-1,1 0 1,-1 0-1,0 0 1,1 0 0,-1 0-1,1-1 1,-1 1-1,1-1 1,-1 1-1,1-1 1,0 0-1,-1 0 1,1 1 0,2-1-1,58 0 69,-46 0-102,-6 0-442,0-1 0,0 0-1,0 0 1,0-1 0,0-1 0,14-4 0,27-20-8616,-24 7-116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14830,'0'0'11029,"-9"1"-11066,5 0-32,0 0 1,0 0-1,0 0 1,0 1 0,0-1-1,0 1 1,1 0-1,-1 0 1,1 0-1,-1 1 1,1-1 0,0 1-1,0 0 1,0 0-1,0 0 1,0 0-1,1 0 1,-1 1 0,1-1-1,0 1 1,0-1-1,0 1 1,1 0 0,-1 0-1,1 0 1,0 0-1,0 0 1,0 0-1,1 0 1,-1 0 0,1 1-1,1 5 1,-1-7-54,1-1 0,0 1 1,0-1-1,0 1 0,0 0 0,1-1 1,-1 0-1,1 1 0,-1-1 1,1 0-1,0 0 0,0 0 1,0 0-1,0 0 0,0 0 1,0-1-1,0 1 0,1-1 0,-1 1 1,1-1-1,-1 0 0,1 0 1,-1 0-1,1 0 0,0-1 1,0 1-1,3 0 0,12 3-662,1 0 0,27 1 0,-45-5 773,112 4 32,-118 0 4863,-30 11-3554,-14 3-1044,-25 8-514,24-19-3503,40-11-513,8-15-2194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13741,'0'0'5285,"1"10"-3769,-3 126 1001,0 1-2196,3-118-406,0-1 0,2 1 0,0-1 0,1 1 0,7 18 0,-4-21-745,-2-12-7282,-8-16 429,-6-2 7615,-40-43 2611,31 38 263,1 0 0,1-2 0,-24-41 0,39 62-2739,1 0 0,0-1-1,0 1 1,-1-1 0,1 1 0,0-1-1,0 1 1,0-1 0,0 1 0,0 0-1,0-1 1,0 1 0,0-1 0,0 1-1,0-1 1,0 1 0,0-1 0,0 1-1,0-1 1,0 1 0,1-1 0,-1 1-1,0-1 1,0 1 0,0 0 0,1-1-1,-1 1 1,0-1 0,1 1 0,-1 0-1,0-1 1,1 1 0,-1 0-1,0-1 1,1 1 0,-1 0 0,1 0-1,-1 0 1,0-1 0,1 1 0,-1 0-1,1 0 1,-1 0 0,1 0 0,-1 0-1,1-1 1,-1 1 0,1 0 0,-1 0-1,1 0 1,-1 1 0,1-1 0,-1 0-1,0 0 1,1 0 0,-1 0 0,1 0-1,0 1 1,35 4-212,-34-4 239,86 24-100,-63-17-201,0 0 0,1-2 0,0 0 0,34 1 0,-52-6 214,0-1 1,1 0 0,-1-1-1,0 0 1,1 0 0,-1-1-1,0 0 1,0-1 0,8-3 0,-13 5 17,0-1 0,-1 1-1,1-1 1,0 0 0,-1 0 0,1 0 0,-1-1 0,1 1 0,-1-1 0,0 1 0,0-1 0,0 0 0,-1 0 0,1 1 0,-1-1 0,1 0 0,-1-1 0,0 1 0,0 0 0,0 0 0,-1 0 0,1-1 0,-1 1 0,0 0 0,0-5 0,0 7-19,0 0 0,0 0 1,0 0-1,0-1 0,0 1 1,0 0-1,0 0 0,0 0 1,-1 0-1,1 0 0,0 0 1,-1 0-1,1 0 0,-1 0 1,0 0-1,1 0 0,-1 0 1,0 0-1,1 0 0,-1 0 1,0 1-1,0-1 0,0 0 1,0 1-1,1-1 1,-1 0-1,-2 0 0,1 0-7,-1 1 1,1-1-1,-1 1 0,1 0 0,-1 0 0,0 0 1,1 0-1,-1 0 0,1 0 0,-1 1 0,-4 1 1,1 0-13,-1 0 0,1 0-1,0 1 1,0 0 0,0 0 0,1 0 0,-1 1 0,1 0 0,-6 5 0,4 0 70,0 0 0,1 0-1,0 1 1,1 0 0,0 0 0,1 0 0,0 1-1,-5 17 1,8-25-17,1 0 1,-1 0-1,0 0 0,1 0 1,0 0-1,0-1 0,0 1 1,0 0-1,0 0 0,0 0 0,1 0 1,-1 0-1,1 0 0,0-1 1,0 1-1,0 0 0,0 0 0,0-1 1,1 1-1,-1-1 0,1 1 1,0-1-1,0 0 0,0 0 0,0 0 1,0 0-1,0 0 0,0 0 1,1 0-1,-1-1 0,1 1 0,-1-1 1,1 1-1,0-1 0,-1 0 1,6 1-1,8 2-122,0-1 0,0-1 0,0-1 0,0 0-1,33-2 1,-39-1-788,0 1 0,0-1 0,0 0 1,0-1-1,0 0 0,10-6 0,24-15-7053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 13421,'0'0'10938,"1"10"-10772,0 5-108,-1 1 1,0-1 0,-1 1-1,-1-1 1,0 0 0,-1 0 0,-1 0-1,-1 0 1,0 0 0,-11 24-1,-45 60-1403,75-122-3374,0-1-1,12-30 1,2-19-1239,-11 10 7097,-3-1 8443,-17 110-3604,5 44-5829,0-38 242,-1-27-350,0 0 0,2-1 0,0 1 1,2 0-1,1-1 0,10 25 0,-11-66 1151,-2-16-841,-5 15-329,0-1 1,0 1-1,-2 0 0,0 0 1,-2 0-1,0 0 0,0 1 0,-2 0 1,0 0-1,-12-17 0,20 34-18,0 0 0,0 0 0,0 0-1,0-1 1,0 1 0,0 0-1,0 0 1,0 0 0,0 0-1,0-1 1,0 1 0,0 0-1,0 0 1,0 0 0,0 0-1,0-1 1,0 1 0,0 0-1,0 0 1,0 0 0,0 0 0,0-1-1,0 1 1,0 0 0,0 0-1,0 0 1,0 0 0,1 0-1,-1-1 1,0 1 0,0 0-1,0 0 1,0 0 0,0 0-1,0 0 1,1 0 0,-1 0-1,0 0 1,0 0 0,0-1 0,0 1-1,1 0 1,-1 0 0,0 0-1,0 0 1,0 0 0,0 0-1,1 0 1,-1 0 0,0 0-1,16 0 2,14 6-59,66 12 59,-63-13 65,0 1-1,58 20 1,-89-25-20,-1 0 1,0-1-1,1 1 1,-1 0-1,0 0 1,1 0-1,-1 0 1,0 0-1,0 0 1,0 1-1,0-1 1,0 0-1,0 1 1,-1-1-1,1 0 1,0 1-1,-1-1 1,1 1-1,-1-1 1,1 1-1,-1-1 1,0 1-1,1-1 1,-1 3-1,-3 42 900,1-20-888,2-26-59,1 1 1,-1-1-1,0 1 1,1-1-1,-1 1 1,1-1-1,-1 1 1,1-1-1,0 1 0,-1-1 1,1 0-1,-1 1 1,1-1-1,0 0 1,-1 0-1,1 1 1,0-1-1,-1 0 0,1 0 1,0 0-1,-1 0 1,1 0-1,0 0 1,0 0-1,-1 0 1,1 0-1,0 0 1,-1 0-1,1-1 0,0 1 1,-1 0-1,1 0 1,-1-1-1,2 0 1,27-8 72,1-8-152,-24 13-117,1-1 0,0 1-1,0 0 1,1 1 0,-1 0 0,1 0 0,0 0 0,16-2-1,-24 5 190,0 1-1,1-1 0,-1 0 1,1 1-1,-1-1 0,0 1 0,1-1 1,-1 1-1,0-1 0,1 1 0,-1-1 1,0 1-1,0-1 0,1 1 1,-1-1-1,0 1 0,0 0 0,0-1 1,0 1-1,0-1 0,0 1 1,0 0-1,0-1 0,0 1 0,0-1 1,0 1-1,0-1 0,0 1 1,-1 0-1,1-1 0,0 1 0,0-1 1,-1 1-1,1-1 0,-1 1 0,-9 29 279,8-25-292,1-4 0,1 0 0,0-1 0,-1 1-1,1 0 1,0 0 0,0-1 0,-1 1 0,1 0 0,0 0 0,0-1 0,0 1 0,0 0 0,0 0 0,0-1 0,0 1 0,1 0-1,-1 0 1,0-1 0,0 1 0,0 0 0,1-1 0,-1 1 0,0 0 0,1-1 0,-1 1 0,1 0 0,-1-1 0,1 1 0,-1-1-1,1 1 1,0 0 0,0-1-183,0 1 1,1-1-1,-1 0 0,0 0 0,0 0 0,0 0 0,1 0 1,-1 0-1,0 0 0,0 0 0,0-1 0,1 1 1,-1 0-1,0-1 0,0 1 0,0-1 0,0 1 0,0-1 1,0 0-1,0 1 0,1-2 0,18-17-5436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4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3716,'0'0'21796,"-4"10"-21598,-4 14 12,2 2 0,0-1 1,1 0-1,-1 34 1,2 117 317,14-113-386,0 0-1144,-10-63 805,-16-36 53,4 9 70,-25-63 14,35 83 41,0 0-1,0 0 0,0-1 0,1 1 1,0-1-1,1 1 0,0-1 0,0 1 0,2-15 1,-1 19 17,1 0 1,0 0 0,-1 0-1,1 0 1,0 0 0,0 1-1,1-1 1,-1 1 0,1-1-1,-1 1 1,1 0 0,0 0-1,0 0 1,-1 0 0,1 0-1,1 1 1,-1-1 0,0 1-1,0 0 1,5-1 0,5-2 13,1 1 0,-1 0 1,26-2-1,-22 4-32,0 1 0,-1 0 0,1 1 0,32 7 0,-46-8 16,1 1 1,-1 0 0,1 0-1,-1 0 1,0 0-1,0 1 1,0-1-1,1 1 1,-1 0-1,-1 0 1,1 0-1,0 0 1,0 0-1,-1 0 1,0 1-1,1 0 1,-1-1-1,0 1 1,0 0-1,0 0 1,-1 0-1,1 0 1,-1 0-1,1 1 1,-1-1-1,0 0 1,0 1-1,-1-1 1,1 1-1,-1 5 1,-18 145 275,18-154-262,0 1 0,0-1 0,0 0 0,0 0 0,0 1 0,0-1 0,0 0 0,0 1 0,0-1 0,0 0 0,0 0 0,1 1 0,-1-1 0,0 0 0,0 0 0,0 0 1,0 1-1,1-1 0,-1 0 0,0 0 0,0 0 0,0 1 0,1-1 0,-1 0 0,0 0 0,0 0 0,1 0 0,-1 0 0,0 1 0,0-1 0,1 0 0,-1 0 0,0 0 0,0 0 0,1 0 0,-1 0 0,0 0 0,1 0 0,-1 0 0,17-5 235,13-11-63,25-41-121,-51 53-53,-1-1 1,1 1-1,-1-1 1,0 1-1,-1-1 1,1 0-1,-1 0 0,0-1 1,0 1-1,-1 0 1,1-1-1,0-6 0,-19 55-611,17-37 651,0-1 0,0 1 1,0-1-1,1 0 0,-1 1 0,1-1 0,1 0 0,-1 0 1,3 7-1,-3-11 0,-1 0 0,1 0 0,0 0 0,-1 0 0,1 0 0,0 0 0,0 0 0,0 0 0,-1-1 0,1 1 0,0 0 0,0-1 0,0 1 0,0 0 0,0-1 0,1 1 0,-1-1 0,0 0 0,1 1 0,1-1 46,-1 0 1,0 0 0,0 0-1,0 0 1,1-1 0,-1 1-1,0-1 1,0 1 0,0-1-1,0 0 1,0 0 0,0 0-1,0 0 1,2-2 0,4-2-39,0-1 0,-1 0 0,0 0 0,-1-1 0,1 0 1,-1 0-1,-1-1 0,1 1 0,-1-1 0,0 0 0,-1-1 1,0 1-1,-1-1 0,1 0 0,-2 0 0,1 0 0,-1 0 1,-1 0-1,1-1 0,-2 1 0,1-1 0,-2-13 0,0 20-71,-1-1 0,1 1 1,-1-1-1,0 1 0,0-1 0,0 1 0,0 0 0,-1 0 0,1 0 0,-1 1 0,-3-4 0,-17-7-2304,22 12 1839,-1 1 0,1 0 0,0 0-1,-1 0 1,1-1 0,0 1 0,0 0 0,-1 1 0,1-1 0,0 0-1,-1 0 1,1 0 0,0 1 0,0-1 0,-1 1 0,-1 0 0,-2 6-5585,4 6-1099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76 311 6502,'0'0'4415,"6"-9"-513,-3 3-2950,1 0-1,-1 0 1,0-1-1,0 1 1,-1-1-1,3-12 1,-5 18-764,0-1 0,0 1 0,0 0 1,1-1-1,-2 1 0,1 0 0,0-1 0,0 1 0,0 0 1,-1-1-1,1 1 0,0 0 0,-1 0 0,1-1 0,-1 1 1,0 0-1,1 0 0,-1 0 0,-1-2 0,0 2-165,0 0 1,1 0-1,-1 0 0,0 0 0,0 0 0,0 1 0,0-1 0,0 0 1,0 1-1,0 0 0,0 0 0,0-1 0,0 1 0,0 1 0,0-1 1,0 0-1,0 0 0,-3 1 0,3 0-40,-1 0 1,1 0-1,-1 0 1,1 0-1,0 1 1,-1-1-1,1 0 1,0 1-1,0 0 1,0-1-1,0 1 1,0 0-1,0 0 1,1 0-1,-1 1 0,1-1 1,-3 4-1,1 0-23,0 1 0,0-1 0,0 0-1,1 1 1,-2 11 0,4-17 39,0 0-1,0 0 1,1 0 0,-1 0 0,0 0-1,1 0 1,-1-1 0,1 1 0,0 0-1,-1 0 1,1 0 0,-1-1 0,1 1-1,0 0 1,0-1 0,-1 1 0,1-1-1,0 1 1,0-1 0,0 1 0,0-1-1,-1 0 1,1 1 0,0-1 0,0 0-1,0 0 1,0 1 0,0-1 0,0 0 0,0 0-1,0 0 1,0 0 0,0 0 0,1-1-1,46 1-128,-38 0 64,19-1-167,30 2-191,-58 0 426,0 0 0,0 0 1,0 1-1,0-1 0,0 0 0,0 0 0,0 1 1,-1-1-1,1 0 0,0 1 0,-1-1 0,1 0 1,-1 1-1,0-1 0,1 1 0,-1-1 0,0 1 1,0-1-1,0 1 0,0-1 0,0 1 0,0-1 1,0 1-1,0-1 0,-1 1 0,0 0 0,1 6 8,0-7-6,1-1 0,-1 0 0,0 1 0,1-1 0,-1 0 0,0 0 0,1 1 0,-1-1 0,1 0 0,-1 0 0,1 0 0,-1 0 0,1 1 0,-1-1 0,0 0 0,1 0 0,-1 0-1,1 0 1,-1 0 0,1 0 0,-1 0 0,1 0 0,-1 0 0,1-1 0,-1 1 0,1 0 0,-1 0 0,1 0 0,-1 0 0,0-1 0,1 1 0,-1 0 0,1 0 0,0-1 0,17-9 162,-1-4-400,-2-1 1,0 0-1,0-2 0,-1 0 1,-1 0-1,-1-1 1,17-33-1,-15-4 31,-8 45 303,0 0 0,-1 0 0,-1-1 0,0 0-1,0 0 1,-1 0 0,0 0 0,-1-1 0,1-20 0,-3 32 124,0 13-390,-1 36 152,0-17 25,1 1 0,1-1 0,7 40 1,-7-65 16,0 0-1,1 0 1,0 1 0,0-1 0,1 0 0,0-1 0,0 1-1,1 0 1,0-1 0,0 0 0,0 0 0,1 0 0,0 0-1,0-1 1,0 0 0,0 0 0,1 0 0,0-1 0,10 6 0,-9-11 1019,-11-10-787,-13-17-503,15 25 289,-37-58-190,-53-112 0,91 172 142,1 1 0,0-1 1,-1 0-1,1 1 1,0-1-1,-1 1 0,1-1 1,0 0-1,0 1 0,0-1 1,0 1-1,0-1 1,0 0-1,0 1 0,0-1 1,0 0-1,0 1 1,0-1-1,0 0 0,0 1 1,0-1-1,1 0 0,-1 1 1,0-1-1,0 1 1,1-1-1,-1 1 0,1-1 1,-1 0-1,0 1 0,2-1 1,21-3-176,39 19-682,-54-13 564,104 25-5897,-46-16 730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148 117 11659,'0'0'7298,"-1"-8"-4272,1 8-3007,0-3 190,0-1 0,0 1 0,-1 0 1,1-1-1,-1 1 0,0 0 0,0 0 1,-2-4-1,3 6-193,-1 0 0,0 0 1,0 0-1,0 0 0,1 0 0,-1 0 1,0 0-1,0 1 0,0-1 1,0 0-1,-1 1 0,1-1 0,0 1 1,0-1-1,0 1 0,0-1 0,0 1 1,-1 0-1,1 0 0,0 0 1,0-1-1,-1 1 0,1 0 0,0 1 1,0-1-1,0 0 0,-1 0 0,1 0 1,0 1-1,0-1 0,0 1 1,0-1-1,-1 1 0,1-1 0,0 1 1,0-1-1,-1 2 0,-6 3-43,0 0 0,1 1 0,0-1 0,0 2 0,0-1 0,0 1 0,-8 12 0,12-16 16,-1 1 1,1 0-1,1 1 1,-1-1-1,0 1 1,1-1-1,0 1 1,0 0-1,0-1 1,1 1-1,0 0 1,0 0-1,0 0 1,0 0-1,1 9 1,0-13 12,1-1 0,0 1 0,-1 0 1,1-1-1,0 1 0,-1 0 0,1-1 1,0 1-1,0-1 0,0 1 0,-1-1 1,1 0-1,0 1 0,0-1 0,0 0 0,0 1 1,0-1-1,0 0 0,0 0 0,0 0 1,0 0-1,-1 0 0,1 0 0,0 0 0,0 0 1,1-1-1,27-2 114,-17-1-92,0-1 0,0 0-1,-1-1 1,1 0 0,-1-1 0,-1 0-1,0-1 1,0 0 0,10-10 0,-2 0 146,-1 0 0,-1-2 0,23-35 0,-28 37-89,-4 5-171,-12 29-114,-3 6 166,1 0 0,1 0 0,1 1 0,1 0-1,1-1 1,2 1 0,0 34 0,1-55 57,0 0 0,0 0 0,0 0 0,0-1 0,0 1 0,0 0 0,0 0 0,1 0-1,-1 0 1,1-1 0,0 1 0,-1 0 0,1-1 0,0 1 0,0 0 0,0-1 0,0 1 0,0-1-1,0 1 1,0-1 0,1 0 0,-1 1 0,0-1 0,1 0 0,-1 0 0,1 0 0,0 0 0,-1 0 0,1-1-1,0 1 1,-1 0 0,1-1 0,0 1 0,0-1 0,0 0 0,-1 1 0,1-1 0,0 0 0,0 0-1,0 0 1,0 0 0,2-1 0,4 0 78,0-1-1,-1 0 1,1 0-1,-1 0 1,1-1-1,-1 0 1,0-1-1,0 1 1,6-6-1,6-4 65,-1-2 0,0 0-1,25-28 1,-37 36-128,0 0 0,0-1 1,-1 0-1,0 1 0,0-2 0,-1 1 0,0-1 0,-1 1 1,1-1-1,-2 0 0,4-16 0,-6 24-39,1-1-1,-1 1 1,0 0 0,0-1-1,0 1 1,0-1 0,0 1 0,0 0-1,0-1 1,0 1 0,-1-1-1,1 1 1,-1 0 0,1-1-1,-1 1 1,1 0 0,-1 0-1,1-1 1,-1 1 0,0 0 0,0 0-1,0 0 1,0 0 0,0 0-1,0 0 1,0 0 0,0 0-1,0 0 1,0 1 0,0-1-1,-1 0 1,1 1 0,0-1 0,-1 1-1,1-1 1,0 1 0,-1 0-1,1-1 1,0 1 0,-1 0-1,1 0 1,-1 0 0,1 0-1,0 0 1,-3 1 0,-1-1-19,-1 1 0,0 0 0,1 1 0,-1 0 0,1-1-1,0 2 1,-1-1 0,1 1 0,0-1 0,-5 5 0,0 1 9,0 1-1,1 0 1,-1 1-1,2 0 1,-1 0-1,-11 21 0,16-25 19,1 0-1,0-1 0,0 1 0,1 0 1,-1 1-1,1-1 0,1 0 0,-1 1 1,1-1-1,0 1 0,1-1 0,0 1 0,0-1 1,0 1-1,2 11 0,-1-15 2,0-1 0,1 0 1,-1 0-1,0 0 0,1 0 0,-1 0 0,1 0 0,0 0 1,-1 0-1,1 0 0,0-1 0,0 1 0,0-1 0,0 1 1,1-1-1,-1 0 0,0 0 0,0 0 0,1 0 0,-1 0 1,1-1-1,-1 1 0,5 0 0,63 3-555,-60-4 302,12-1-1129,0-1 0,-1-1 0,1-2 0,-1 0 0,0-1 0,0-1-1,-1 0 1,32-18 0,1-4-3719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46 8904,'0'0'3999,"-11"-7"-321,6 4-3171,-40-24 1890,42 26-2228,0-1 0,0 1 0,0 0 1,0 0-1,0 0 0,0 0 1,-1 1-1,1-1 0,0 1 0,0 0 1,-1 0-1,1 0 0,0 0 1,-1 1-1,1 0 0,-4 0 0,5 0-165,1 0 0,-1 0 0,1 0 0,0 0 0,-1 0 0,1 0 0,0 0 0,0 0 0,0 0-1,0 0 1,0 1 0,0-1 0,0 0 0,0 1 0,0-1 0,1 1 0,-1-1 0,1 1-1,-1-1 1,1 1 0,-1-1 0,1 1 0,0 0 0,0-1 0,0 1 0,0-1 0,0 1-1,0 0 1,0-1 0,1 1 0,-1-1 0,0 1 0,1-1 0,-1 1 0,2 2 0,0 1-7,0-1 1,0 0 0,0 0-1,0 0 1,1 0 0,0 0-1,-1 0 1,1-1 0,1 1-1,-1-1 1,6 4 0,53 24 22,-50-26-6,0-1 0,-1 2 0,0 0 0,20 14 0,-30-20 22,0 1-1,-1-1 0,1 1 0,-1-1 0,1 1 0,-1-1 0,1 1 1,-1-1-1,1 1 0,-1-1 0,0 1 0,1 0 0,-1-1 0,0 1 1,1-1-1,-1 1 0,0 0 0,0-1 0,0 1 0,0 0 0,1 0 1,-1-1-1,0 1 0,0 0 0,0-1 0,-1 1 0,1 0 1,0-1-1,0 1 0,0 0 0,0 0 0,-1-1 0,1 1 0,0-1 1,-1 1-1,1 0 0,0-1 0,-1 1 0,1-1 0,-1 1 0,1-1 1,-1 1-1,1-1 0,-1 1 0,1-1 0,-1 1 0,1-1 1,-1 0-1,0 1 0,1-1 0,-1 0 0,0 1 0,-42 16 1349,36-15-1428,-7 3 69,-1-1 0,-29 5 0,39-9-682,0 1 1,-1-1-1,1 0 1,0-1-1,-1 1 0,1-1 1,-6-1-1,-7-9-8082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37 12716,'0'0'6646,"-8"-7"-3923,4 4-2493,2 1-178,0-1 1,0 1-1,0 0 1,0 0-1,-1 0 1,1 1-1,-1-1 1,1 0-1,-1 1 1,1 0-1,-1-1 0,0 1 1,0 0-1,0 1 1,0-1-1,0 0 1,0 1-1,1 0 1,-1-1-1,0 1 1,0 1-1,0-1 1,0 0-1,0 1 1,0-1-1,0 1 1,0 0-1,0 0 1,-4 2-1,-2 3-25,0 1-1,0 0 0,1 1 1,0 0-1,1 0 1,0 0-1,0 1 0,1 0 1,0 1-1,0-1 0,1 1 1,0 0-1,1 1 1,1-1-1,-1 1 0,-3 19 1,7-28-18,0 0 1,1 0-1,-1 0 1,0 0-1,1 0 0,-1 0 1,1-1-1,-1 1 1,1 0-1,0 0 1,0-1-1,0 1 1,0 0-1,0-1 1,0 1-1,0-1 0,0 1 1,1-1-1,-1 0 1,0 1-1,1-1 1,0 0-1,-1 0 1,1 0-1,-1 0 1,1 0-1,0-1 1,0 1-1,0 0 0,-1-1 1,1 1-1,0-1 1,0 0-1,0 0 1,0 1-1,0-1 1,0 0-1,3-1 1,4 1 16,0 0 1,0-1-1,0 0 1,0 0 0,0-1-1,0 0 1,11-4 0,-5-2-32,0 0 0,0-1 0,-1-1 0,0 0 0,-1 0 0,0-2 0,-1 0 0,0 0 0,-1-1 0,0 0 0,-1-1 0,0 0 0,-1-1 0,-1 0 0,8-21 0,-35 53-310,11-5 331,1 1 0,0-1 0,1 1 0,0 0 0,2 1 0,-1-1 0,1 1 0,1 0 0,1 0 0,0 0 0,0 23 0,2-36-3,0 0-1,0 0 1,0 0 0,0 0 0,1-1 0,-1 1 0,0 0 0,1 0-1,-1 0 1,1 0 0,-1 0 0,1 0 0,-1 0 0,1 0 0,-1-1 0,1 1-1,0 0 1,-1-1 0,1 1 0,0 0 0,0-1 0,0 1 0,0-1-1,-1 1 1,1-1 0,2 1 0,31 2 674,-23-4-490,-1-1 0,0-1-1,0 1 1,16-8 0,-3-1-153,0-1 0,-1-1 0,0-1 0,-1-1 0,0-1 0,-2 0 0,27-29 0,-45 43-145,-2 5 68,0-1 0,-1 1 0,1-1 0,-1 0 0,0 1 0,0-1 0,0 0 0,0 0 0,-3 2 0,-1 2-6,3-2 40,-1 0-1,1 0 1,-1 0-1,1 0 0,1 0 1,-1 1-1,1-1 1,-1 1-1,1 0 1,1 0-1,-3 6 1,5-10 33,0 0 0,0 0 0,0-1 0,0 1 0,1-1 0,-1 1 0,0 0 0,0-1 0,0 0 0,0 1 0,1-1 0,-1 0 0,0 0 0,0 1 0,1-1 0,-1 0 0,0 0 0,0-1 0,1 1 0,-1 0 0,0 0 0,2-1 0,32-3 294,-2-6-540,-1 0 0,0-3 0,36-18-1,-4 2-1009,-62 28 1019,-28 38-336,19-28 406,-20 31 401,26-38-358,0 0 0,1 0 0,-1 0 0,0-1 0,0 1 0,1 0 0,-1 0 0,1 0-1,0 0 1,-1 0 0,1 0 0,0 0 0,0 0 0,0 0 0,0 0 0,1 0 0,-1 0 0,1 0 0,0 3 0,0-4-114,0-1 0,0 1 1,0 0-1,0-1 0,0 1 0,0-1 1,0 1-1,0-1 0,0 0 0,0 1 1,1-1-1,-1 0 0,0 0 0,0 0 1,0 0-1,0 0 0,0 0 0,0 0 0,1 0 1,-1-1-1,2 1 0,24-8-4191,1-7-2326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8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137 121 11339,'0'0'1980,"-11"5"-149,1 1-1232,-1 0-1,1 1 0,0 0 1,0 0-1,-16 17 0,21-19-298,0 1 0,1-1 0,0 0 0,0 1-1,0 0 1,1 0 0,0 0 0,0 0 0,0 1 0,1-1 0,0 1-1,0 0 1,1 0 0,-2 8 0,3-13-266,0-1-1,0 1 1,-1-1-1,1 0 1,0 1 0,1-1-1,-1 1 1,0-1 0,0 0-1,0 1 1,1-1-1,-1 1 1,1-1 0,-1 0-1,1 1 1,0-1-1,-1 0 1,1 0 0,0 0-1,0 1 1,0-1-1,0 0 1,0 0 0,0 0-1,0 0 1,0-1 0,0 1-1,0 0 1,1 0-1,-1-1 1,2 2 0,1-2 73,0 1 1,1-1-1,-1 0 1,0 0 0,1 0-1,-1 0 1,1-1-1,-1 0 1,8-2-1,2-1-26,-1-1 0,0-1 0,0 0 0,0-1 1,-1 0-1,0-1 0,18-16 0,72-73 2,-93 89-166,-1-1-1,-1 1 1,1-1 0,-1-1 0,-1 1 0,0-1-1,0-1 1,-1 1 0,-1-1 0,1 0 0,2-13-1,-6 23 78,-1 1 0,0-1 0,0 0 1,1 0-1,-1 1 0,0-1 0,0 0 0,0 0 0,0 0 0,0 1 0,0-1 0,0 0 0,0 0 0,0 0 0,0 1 0,-1-1 0,1 0 0,0 0 0,-1 1 0,1-1 0,0 0 0,-1 1 0,1-1 0,-1 0 0,1 1 0,-1-1 0,1 0 0,-1 1 0,1-1 0,-1 1 0,0-1 0,-1 0-5,1 1-1,-1 0 1,0 0-1,1 0 1,-1 0-1,1 0 1,-1 0 0,0 1-1,1-1 1,-1 1-1,1-1 1,-1 1-1,1-1 1,-3 2-1,-3 2-21,0 0-1,0 0 0,0 1 0,0-1 0,-6 8 1,3-1 21,0 1 1,2 1 0,-1-1-1,2 2 1,0-1 0,-8 19-1,12-23 33,0 0 0,0 0 0,0 0 0,1 0 0,1 0-1,0 1 1,0-1 0,0 1 0,1-1 0,1 0 0,2 14-1,-2-20 6,0 1 0,1-1 0,0 1 0,0-1 0,0 0 0,0 0-1,0 1 1,1-2 0,-1 1 0,1 0 0,0 0 0,-1-1 0,1 0-1,1 1 1,-1-1 0,0 0 0,0-1 0,1 1 0,-1 0 0,1-1 0,0 0-1,-1 0 1,1 0 0,0 0 0,0-1 0,-1 1 0,1-1 0,0 0-1,6-1 1,1 1 45,0-1-1,-1 0 0,1 0 0,-1-1 1,1 0-1,-1-1 0,0-1 1,0 1-1,16-9 0,-11 3 28,-1-1 0,0-1 0,18-16-1,-29 24-91,0 0 0,0 0 0,0 0-1,-1 0 1,1 0 0,-1 0 0,1-1 0,-1 1-1,0-1 1,-1 0 0,1 0 0,0 1-1,-1-1 1,0 0 0,0 0 0,0 0 0,-1-1-1,1 1 1,-1 0 0,0-5 0,-1 8-25,0 0 1,0 0 0,1 0-1,-1 0 1,0 0 0,0 1-1,0-1 1,-1 0 0,1 0-1,0 1 1,0-1 0,0 0-1,-1 1 1,1-1 0,0 1-1,0 0 1,-1-1 0,1 1-1,0 0 1,-1 0 0,1 0 0,0 0-1,-1 0 1,1 0 0,0 0-1,-1 0 1,1 0 0,0 1-1,-3 0 1,-39 11-548,31-6 522,1 1 0,0 1-1,0 0 1,1 0 0,-18 18 0,24-22 37,0 1 0,0-1 1,1 1-1,-1-1 0,1 1 0,0 0 0,0 0 1,1 0-1,0 1 0,-1-1 0,2 0 0,-1 1 1,1 0-1,0-1 0,-1 11 0,2-15-3,1 0-1,-1 0 0,1 0 1,0 0-1,-1 0 0,1 0 1,0-1-1,-1 1 0,1 0 1,0-1-1,0 1 1,0 0-1,0-1 0,-1 1 1,1-1-1,0 1 0,0-1 1,0 0-1,0 1 1,0-1-1,0 0 0,0 0 1,0 1-1,0-1 0,1 0 1,-1 0-1,0 0 0,1-1 1,41 1-409,-32-1 249,2 0 174,0-1 1,0 0-1,-1-1 0,0 0 0,1-1 0,-1-1 0,0 0 0,-1 0 0,0-2 0,0 1 0,0-1 0,0-1 0,-1 1 1,0-2-1,-1 0 0,9-10 0,-16 17 18,-1 1-1,0 0 1,0 0 0,0 0 0,1-1-1,-2 1 1,1-1 0,0 1 0,0-1-1,0 1 1,-1-1 0,1 1 0,0-1-1,-1 0 1,0 1 0,1-1 0,-1 0 0,0 0-1,0 1 1,0-1 0,0 0 0,0 1-1,0-1 1,-1 0 0,1 1 0,-1-1-1,1 0 1,-1 1 0,1-1 0,-1 0-1,0 1 1,0-1 0,0 1 0,0 0 0,0-1-1,0 1 1,0 0 0,0-1 0,0 1-1,-1 0 1,1 0 0,0 0 0,-1 0-1,1 0 1,-1 1 0,1-1 0,-1 0-1,0 1 1,1-1 0,-1 1 0,-2-1-1,35 1 891,136-6 1197,-149 3-2081,0 0 0,0 0 1,0-2-1,0 0 0,-1-2 0,0 0 0,17-9 0,-29 10-680,-19 7 284,-21 8 139,-14 22 170,48-30 64,-1 0-1,0 0 0,1 1 0,-1-1 1,0 0-1,1 1 0,0-1 1,-1 1-1,1 0 0,0-1 0,0 1 1,0 0-1,0 0 0,0 0 0,0-1 1,1 1-1,-1 0 0,1 0 0,-1 0 1,1 0-1,0 0 0,-1 0 1,1 0-1,1 4 0,-1-5 10,1 0 0,0 0 1,0 0-1,0 0 0,0-1 0,0 1 0,0 0 1,0-1-1,0 1 0,0-1 0,0 1 0,0-1 0,0 0 1,0 1-1,0-1 0,0 0 0,0 0 0,0 1 1,1-1-1,-1 0 0,2-1 0,33 1 237,-24-1-157,4 0-63,0 0 0,0-2-1,0 0 1,24-8 0,7-2 23,-72 76-561,25-61 519,0-1 1,0 0 0,0 0-1,0 0 1,0 0-1,0 1 1,0-1 0,1 0-1,-1 0 1,1 0 0,-1 0-1,0 0 1,1 0-1,0 0 1,-1 0 0,1 0-1,0 0 1,-1 0-1,1 0 1,0 0 0,0-1-1,0 1 1,0 0 0,0-1-1,0 1 1,0 0-1,0-1 1,0 1 0,0-1-1,0 0 1,0 1-1,0-1 1,0 0 0,1 0-1,-1 1 1,0-1 0,0 0-1,0 0 1,2-1-1,59 1 402,-49-1-457,88-3-3133,-100 4 2984,-1 0 0,1 0-1,0 0 1,0 0 0,-1 0 0,1 0 0,0 0-1,-1 1 1,1-1 0,0 0 0,-1 1 0,1-1 0,-1 0-1,1 1 1,-1-1 0,1 1 0,0-1 0,-1 1 0,0-1-1,1 1 1,-1-1 0,1 2 0,2 13-7538,-3-3-1335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11339,'0'0'1847,"10"-3"-614,5 0-1061,0 0 0,0 1 0,0 0 1,0 1-1,0 1 0,0 1 0,0 0 0,0 1 0,0 0 1,0 1-1,17 6 0,-25-6-169,-1 0-1,1 0 1,-1 0-1,0 1 1,0 0 0,0 0-1,0 1 1,-1-1 0,0 1-1,9 11 1,-12-14 45,-1 1 1,0-1-1,1 1 1,-1 0-1,0 0 1,0-1-1,-1 1 1,1 0-1,0 0 1,-1 0 0,0 0-1,0 0 1,0 0-1,0 0 1,0 0-1,0 0 1,-1 0-1,0 0 1,1 0-1,-1-1 1,0 1-1,-1 0 1,1 0-1,0-1 1,-1 1-1,1-1 1,-1 1-1,-3 3 1,-13 15 612,-1-1-1,-1 0 1,-1-1 0,-34 23-1,23-18-558,-33 33 0,61-53-352,-15 15-1152,8-9-3496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9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23 7976,'0'-1'204,"0"0"1,0 0 0,0 0 0,0 1 0,0-1 0,0 0 0,-1 0 0,1 1 0,0-1 0,-1 0 0,1 0 0,0 1 0,-1-1 0,1 0 0,-1 1 0,1-1-1,-1 0 1,0 1 0,1-1 0,-1 1 0,1-1 0,-1 1 0,0-1 0,1 1 0,-1 0 0,-1-1 0,-28-3 2919,21 4-2482,-1 1 0,1 1 0,-1 0 0,-10 3 0,9 0-448,1 0 0,-1 1 0,1 0 0,0 1 0,1 0 1,0 0-1,0 1 0,-12 13 0,15-15-194,1 0 0,0 0 1,1 0-1,0 0 0,0 1 1,0 0-1,0-1 0,1 2 0,0-1 1,1 0-1,0 0 0,0 1 0,0-1 1,0 9-1,2-16 0,1 1 0,-1-1 0,0 1 0,0-1 0,1 1 0,-1-1 0,0 1 0,0-1 0,1 1 0,-1-1 0,1 0 0,-1 1 1,0-1-1,1 0 0,-1 1 0,1-1 0,-1 0 0,1 0 0,-1 1 0,1-1 0,-1 0 0,1 0 0,-1 0 0,1 0 0,-1 1 0,1-1 0,-1 0 0,1 0 1,-1 0-1,2 0 0,19 0 12,-16 0-10,80-5-800,-51 3 97,47 1 0,-79 1 707,-1 0 1,1-1-1,-1 1 0,1 0 0,0 0 0,-1 1 0,1-1 0,0 0 0,-1 0 0,1 1 1,-1-1-1,1 1 0,-1 0 0,1-1 0,-1 1 0,1 0 0,-1 0 0,1 0 0,-1 0 1,0 0-1,0 0 0,0 0 0,1 0 0,-1 0 0,0 1 0,0-1 0,-1 0 0,1 1 1,0-1-1,0 1 0,-1-1 0,1 1 0,-1-1 0,1 1 0,-1 0 0,0-1 0,1 1 1,-1 0-1,0-1 0,0 1 0,0 0 0,0-1 0,-1 1 0,1-1 0,0 1 0,-1 0 0,0 1 1,-1 4 219,-1 0 1,0 0-1,-1 0 1,0 0 0,0-1-1,0 1 1,-1-1 0,-9 10-1,-39 28 1260,49-42-1388,0 1 0,0-1 0,0 0 0,-1 0 0,1 0 0,-1 0 0,1-1 0,-1 1 0,1-1 0,-1-1 0,0 1 0,-6 0 0,10-2-129,1 1 1,-1 0-1,1-1 0,-1 1 0,1 0 0,-1-1 1,1 1-1,-1-1 0,1 1 0,-1-1 0,1 1 1,0-1-1,-1 1 0,1-1 0,0 1 0,0-1 1,-1 0-1,1 1 0,0-1 0,0 1 0,0-1 1,0 0-1,0 1 0,-1-1 0,1 0 0,0 1 1,1-1-1,-1 1 0,0-1 0,0 0 0,0 1 1,0-1-1,0 0 0,1 1 0,-1-1 0,0 1 1,0-1-1,1 1 0,-1-1 0,0 1 0,1-1 1,-1 1-1,1-2 0,17-26-2233,0 11 1565,2 1 1,0 0-1,1 2 1,1 0-1,26-11 0,-27 14 891,0 0-1,-1-1 1,-1-1-1,0-1 1,0 0 0,23-25-1,-47 85 2147,3-37-2058,1 0 0,0 1 0,0-1 0,1 0-1,0 1 1,0-1 0,1 0 0,3 13 0,-3-20-221,0 1 1,0-1 0,0 1 0,0-1-1,1 0 1,-1 1 0,1-1 0,-1 0-1,1 0 1,0 0 0,0 0 0,0 0-1,0 0 1,0-1 0,0 1-1,0-1 1,1 1 0,-1-1 0,0 0-1,1 0 1,-1 0 0,1 0 0,0-1-1,-1 1 1,1-1 0,0 1-1,-1-1 1,1 0 0,0 0 0,-1 0-1,1 0 1,4-1 0,-3 0-98,0 0-1,0 1 1,0-2 0,0 1 0,0 0 0,0-1 0,0 0-1,0 0 1,-1 0 0,1 0 0,-1 0 0,1-1 0,-1 0-1,0 1 1,0-1 0,0-1 0,-1 1 0,4-5-1,-2 3-935,-1 0 0,0-1-1,0 1 1,-1-1 0,1 0-1,-1 0 1,1-7 0,5-22-8416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11307,'0'0'2082,"51"33"-1858,-19-25-1025,7-1-5605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0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133 225 10186,'-8'5'2092,"-6"5"-1121,1 1 0,0 1-1,0 0 1,-13 16 0,21-22-550,1 0 1,-1 0 0,1 1-1,0-1 1,0 1 0,0 0-1,1 0 1,1 0 0,-1 1-1,1-1 1,0 1 0,1-1-1,-2 11 1,3-17-398,0 1-1,1-1 0,-1 1 1,0-1-1,0 1 1,1-1-1,-1 1 1,1-1-1,-1 0 0,1 1 1,-1-1-1,1 0 1,0 1-1,0-1 1,0 0-1,0 0 0,0 1 1,0-1-1,0 0 1,0 0-1,0 0 0,0-1 1,0 1-1,1 0 1,1 1-1,1-1 3,1 1 0,-1-1-1,1 0 1,-1 0 0,1 0 0,-1-1-1,1 1 1,7-1 0,0-1 3,0 0 1,-1-1-1,1 0 0,-1-1 1,1 0-1,13-6 0,-9 0-21,-1-1-1,-1 0 0,0-1 0,-1 0 0,0-1 0,0-1 0,-1 0 0,-1 0 1,0-1-1,-1-1 0,-1 0 0,0 0 0,-1 0 0,0-1 0,-2-1 0,0 1 0,-1-1 1,0 0-1,-1 0 0,-1-1 0,-1 1 0,0-1 0,-2-32 0,0 48-41,-1 0-1,1-1 1,0 1-1,-1 0 1,1 0-1,-1 0 1,1 0-1,-1-1 1,0 1-1,0 0 1,0 0-1,0 0 1,-1 1-1,1-1 1,0 0-1,-1 0 1,1 1-1,-1-1 1,0 1-1,1-1 1,-1 1-1,-3-2 1,1 1-19,1 1 0,0 1 0,0-1 1,-1 0-1,1 1 0,-1 0 0,1 0 0,0 0 0,-1 0 0,1 0 0,0 1 1,-1-1-1,-4 3 0,-2 0-77,0 0 0,0 1 1,0 1-1,1 0 0,-1 0 0,1 1 1,1 0-1,-14 12 0,16-13 108,1 0 0,-1 0-1,1 1 1,1-1 0,-1 1 0,1 0-1,0 1 1,1-1 0,-1 1 0,1-1-1,0 1 1,1 0 0,0 0 0,0 0-1,0 1 1,1-1 0,0 9 0,1-14 24,1 0 0,0 0 0,-1 0 0,1 0 0,0 0 0,1 0 1,-1 0-1,0 0 0,0 0 0,1 0 0,-1-1 0,1 1 0,0-1 0,-1 1 0,1-1 1,0 1-1,0-1 0,0 0 0,0 0 0,0 0 0,0 0 0,0 0 0,0-1 1,1 1-1,3 0 0,69 11-30,-52-9-69,1 0-273,8 1-736,58 15 0,-81-16 845,-1 0 0,0 0-1,0 0 1,0 1 0,0 0 0,-1 1-1,0 0 1,0 0 0,0 0-1,0 1 1,11 12 0,-17-15 116,1-1-1,-1 0 1,1 0 0,-1 1 0,0-1 0,0 1-1,0-1 1,0 1 0,0 0 0,0-1 0,-1 1-1,1 0 1,-1-1 0,0 5 0,0 9-4201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38 12300,'0'0'2626,"-9"-7"588,8 6-3123,-4-3 332,-1 0 0,0 1 0,0-1 0,0 1 0,0 0 0,-10-3 0,13 6-381,1-1 0,-1 1 0,1-1-1,-1 1 1,1 0 0,-1 0-1,0 0 1,1 0 0,-1 1 0,1-1-1,-1 1 1,1 0 0,-1-1-1,1 1 1,-1 0 0,1 0 0,0 1-1,0-1 1,-1 0 0,1 1 0,0-1-1,0 1 1,0 0 0,1 0-1,-4 2 1,-3 7 80,-1 0 0,1 1 0,1 0 0,0 0 0,0 0 0,1 1 0,1 0 0,0 0 0,1 0 0,1 1 0,0-1 0,0 1 0,0 23 0,3-36-111,-1 0 0,1 1 0,0-1 0,1 0 0,-1 0 0,0 1 0,0-1 0,0 0 0,1 0-1,-1 0 1,0 0 0,1 1 0,-1-1 0,1 0 0,0 0 0,-1 0 0,1 0 0,0 0 0,0 0 0,-1 0-1,1 0 1,0-1 0,0 1 0,0 0 0,0 0 0,0-1 0,2 2 0,-1-2 14,1 1 0,-1-1 0,1 1 0,0-1 0,-1 0 0,1 0 0,0 0 0,-1 0 0,1-1 0,0 1 0,-1-1 0,4 0 0,4-3 39,0 1 0,0-2 0,-1 1 0,1-1 0,13-10 0,-5 1-40,-1-1 0,-1-1 0,26-32 0,-35 39-84,0 0 1,-1-1-1,0 0 0,0 0 0,-1-1 0,-1 1 0,0-1 1,0 0-1,3-15 0,-56 165-1035,49-139 1096,-3 12 118,1 0 1,0 0-1,0 25 1,2-35-101,0 0-1,0 0 1,0 0 0,0-1 0,1 1-1,-1 0 1,1 0 0,-1 0 0,1 0-1,-1 0 1,1 0 0,0-1 0,0 1-1,0 0 1,0-1 0,0 1 0,0 0-1,1-1 1,-1 1 0,0-1 0,1 0-1,-1 0 1,1 1 0,-1-1 0,1 0-1,0 0 1,0 0 0,-1-1-1,1 1 1,0 0 0,0-1 0,0 1-1,2 0 1,4-1 29,-1 0-1,1-1 1,0 1 0,0-1-1,0-1 1,0 0-1,-1 0 1,1 0 0,-1-1-1,0 0 1,1 0 0,-1-1-1,-1 0 1,1-1-1,-1 1 1,9-8 0,10-11-24,0 0 0,30-40 0,-36 40 34,-19 23-63,0 0 1,1 0-1,-1 0 0,0 0 1,0 0-1,0 0 1,0-1-1,0 1 0,0 0 1,0 0-1,0 0 1,0 0-1,1 0 0,-1 0 1,0 0-1,0 0 1,0 0-1,0 0 0,0 0 1,0 0-1,0 0 1,1 0-1,-1 0 0,0 0 1,0 0-1,0 0 1,0 0-1,0 0 0,0 0 1,0 0-1,0 1 1,1-1-1,-1 0 0,0 0 1,0 0-1,0 0 0,0 0 1,0 0-1,0 0 1,0 0-1,0 0 0,0 0 1,0 0-1,0 1 1,0-1-1,0 0 0,1 0 1,-1 0-1,0 0 1,0 0-1,0 0 0,0 0 1,0 0-1,0 1 1,0-1-1,0 0 0,0 0 1,0 0-1,0 0 1,0 0-1,0 0 0,0 0 1,-1 0-1,1 1 1,0-1-1,0 0 0,1 16-55,-3 17 108,1-22-107,0-7 85,1 0 1,-1 0-1,1 0 1,-1 0 0,1 0-1,1 0 1,-1 0-1,0 0 1,3 7-1,-3-10-9,1-1 1,-1 1-1,1 0 0,-1-1 0,1 1 0,-1-1 0,1 1 0,-1-1 1,1 1-1,-1-1 0,1 1 0,0-1 0,-1 0 0,1 1 0,0-1 1,-1 0-1,1 0 0,0 0 0,0 1 0,-1-1 0,2 0 0,30-6 393,-14-1-395,1-1 0,24-16 0,-30 16-337,2 0-1,-1 1 1,1 1-1,0 0 1,19-5 0,-33 11 302,-1 0 0,1-1 1,0 1-1,0 0 0,0 0 0,0 0 1,0 0-1,0 0 0,0 0 1,0 0-1,0 0 0,0 0 1,0 1-1,0-1 0,0 0 0,0 1 1,0-1-1,0 0 0,-1 1 1,1-1-1,0 1 0,0-1 1,0 1-1,-1 0 0,1-1 0,0 1 1,-1 0-1,1 0 0,-1-1 1,1 1-1,0 0 0,-1 0 1,0 0-1,1 0 0,-1 0 0,0-1 1,1 3-1,2 45 291,-2-14-2238,6-11-3553,9-12-2653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10250,'0'0'7714,"9"3"-6860,5 1-207,0 1 0,0 1 0,19 11 0,-29-15-533,-1 0 0,0 0 1,1 0-1,-1 1 1,0-1-1,0 1 1,0 0-1,-1 0 1,1 0-1,-1 0 1,1 0-1,-1 1 1,0-1-1,0 1 0,-1-1 1,1 1-1,-1 0 1,0 0-1,0 0 1,1 7-1,-2-4-77,0 0 0,-1-1 0,0 1-1,-1-1 1,0 1 0,0-1 0,0 0-1,-1 1 1,1-1 0,-1 0 0,-1-1-1,1 1 1,-1 0 0,0-1 0,-6 6-1,4-4 1,0 1-1,1 0 1,0 0-1,0 0 1,1 1-1,-4 9 1,8-17-40,0 0 0,0-1 0,1 1-1,-1-1 1,0 1 0,1-1 0,-1 1 0,0-1 0,1 1 0,-1-1 0,1 1 0,-1-1 0,1 1 0,-1-1 0,1 0 0,-1 1 0,1-1 0,-1 0 0,1 0 0,0 1 0,-1-1 0,1 0 0,-1 0 0,1 0 0,0 0 0,-1 0 0,1 0 0,0 0-1,-1 0 1,1 0 0,0 0 0,-1 0 0,1 0 0,-1 0 0,2-1 0,30 0-282,-11-3-372,0-1 0,-1 0 1,1-2-1,-2 0 1,1-2-1,-1 0 0,0-1 1,-1-1-1,0 0 0,-1-2 1,0 0-1,-1 0 1,0-2-1,-1 0 0,-1-1 1,-1 0-1,14-22 0,-24 33 1020,-1 0-1,0-1 1,0 1-1,0-1 1,-1 0-1,2-10 1,-3 16-227,0-1 1,0 0 0,0 0-1,0 0 1,0 1 0,0-1 0,0 0-1,0 0 1,0 0 0,-1 1 0,1-1-1,0 0 1,0 0 0,-1 1 0,1-1-1,0 0 1,-1 0 0,1 1-1,-1-1 1,1 0 0,-2 0 0,1 0-28,0 1 1,0 0-1,-1 0 1,1 0-1,0 0 1,0 0-1,0 0 1,0 0-1,0 0 1,-1 0-1,1 0 1,0 0-1,0 1 1,0-1-1,0 0 1,0 1-1,0-1 1,0 1-1,0 0 1,0-1-1,-1 2 1,-2 1 32,0 1 0,1-1 1,0 1-1,-1 0 0,1 0 1,1 0-1,-1 1 0,0-1 0,1 1 1,0-1-1,0 1 0,1 0 1,-1 0-1,1 0 0,0 0 1,-1 7-1,1-6-11,0-1-1,1 0 1,-1 0-1,1 0 1,0 1-1,0-1 1,1 0 0,0 0-1,0 0 1,0 1-1,0-1 1,1 0-1,-1-1 1,2 1 0,-1 0-1,3 4 1,-2-6-28,-1 0 0,1-1 0,1 1 0,-1-1 0,0 0 0,0 0 0,1 0 0,-1-1 0,1 1 0,0-1 0,-1 0 0,1 0 0,0 0 0,0 0 0,0-1 0,0 1 0,-1-1 0,1 0 0,0 0 0,0-1 0,0 1 0,0-1 0,0 0 0,-1 0 0,1 0 0,5-2 0,4-3 1,0 0 0,-1 0 0,1-1 0,-1-1 0,20-16 1,9-10-431,65-71 0,-126 160-2839,15-39 1863,1-1 1,0 1 0,-1 21 0,5-20-3189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 14350,'-9'54'3901,"-1"79"1,10-66-2816,3 0 0,13 77 0,-16-143-1049,0 0 0,0 0 1,0 0-1,1 0 0,-1 0 1,0 0-1,0 0 0,0 0 1,1 0-1,-1 0 0,1 0 1,-1 0-1,1 0 1,-1 0-1,1 0 0,-1 0 1,1 0-1,0-1 0,0 2 1,9-13 417,6-39-181,-15 44-288,8-35-303,6-65 0,-13 81 78,1-1 1,0 1 0,2-1 0,1 1-1,1 1 1,2-1 0,14-30-1,-22 52 225,1 0-1,0 0 1,0 1-1,0-1 1,0 1-1,0-1 0,0 1 1,1 0-1,-1 0 1,1 0-1,-1 0 1,1 0-1,0 1 1,0-1-1,0 1 0,0 0 1,0-1-1,0 1 1,0 1-1,0-1 1,0 0-1,1 1 1,-1 0-1,5 0 1,-6 0 5,1 1 1,-1-1 0,1 1 0,-1 0 0,1 0 0,-1 0 0,0 0 0,1 0 0,-1 1 0,0-1 0,0 1 0,0-1 0,0 1 0,0 0 0,-1 0-1,1-1 1,0 1 0,-1 1 0,1-1 0,-1 0 0,0 0 0,0 0 0,0 1 0,0-1 0,0 1 0,0-1 0,-1 1 0,1-1 0,-1 1 0,1 4-1,-1-1 55,1 0-1,-1 0 0,0 0 0,0 1 1,0-1-1,-1 0 0,0 0 0,0 0 1,-1 0-1,0 0 0,0 0 0,0 0 0,0-1 1,-1 1-1,0-1 0,-1 0 0,1 1 1,-1-2-1,0 1 0,0 0 0,0-1 1,-1 1-1,1-1 0,-1-1 0,0 1 1,-1-1-1,1 1 0,0-2 0,-1 1 0,0 0 1,1-1-1,-1 0 0,0-1 0,0 1 1,0-1-1,-1 0 0,-9 0 0,14-1-134,1 0-1,-1-1 0,1 1 0,-1 0 0,1-1 0,0 1 0,-1-1 1,1 1-1,0-1 0,-1 0 0,1 0 0,0 1 0,0-1 1,0 0-1,0 0 0,-1 0 0,1 0 0,1 0 0,-1 0 1,0-1-1,0 1 0,0 0 0,1 0 0,-1-1 0,0 1 0,1 0 1,-1-3-1,-1-1-1121,1 0 0,0 0 0,0 0 0,1 0 0,0 0 1,0-9-1,3-19-8495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8680,'0'0'17275,"-3"8"-17040,-3 6-202,1 0 1,1 0-1,0 1 0,1-1 0,0 1 0,2 0 1,-1-1-1,2 25 0,1-37-30,-1 0 0,1 0 1,0 0-1,-1 0 0,1 0 0,0-1 0,0 1 1,0 0-1,0-1 0,1 1 0,-1-1 0,0 1 1,1-1-1,-1 0 0,1 1 0,-1-1 1,1 0-1,0 0 0,-1 0 0,1 0 0,0 0 1,0 0-1,0-1 0,-1 1 0,1-1 0,0 1 1,0-1-1,0 0 0,0 0 0,0 0 0,0 0 1,0 0-1,0 0 0,4-1 0,-1 1 6,0-1-1,1 0 1,-1 0 0,0-1-1,0 0 1,0 1 0,0-2-1,0 1 1,0-1-1,0 1 1,-1-1 0,5-4-1,43-49-45,-49 52-6,0 0-1,0-1 0,0 1 1,0-1-1,-1 0 0,1 0 1,-1 0-1,0 0 1,-1 0-1,1 0 0,0-11 1,-2 16 29,0 0-1,0-1 1,0 1 0,0-1 0,0 1 0,0 0 0,0-1 0,0 1 0,0 0 0,-1-1-1,1 1 1,0 0 0,0-1 0,0 1 0,-1 0 0,1 0 0,0-1 0,-1 1-1,1 0 1,0 0 0,0-1 0,-1 1 0,1 0 0,0 0 0,-1 0 0,1 0-1,0-1 1,-1 1 0,1 0 0,0 0 0,-1 0 0,1 0 0,-1 0 0,1 0 0,0 0-1,-1 0 1,1 0 0,0 0 0,-1 0 0,1 0 0,-1 0 0,1 0 0,0 0-1,-1 1 1,1-1 0,0 0 0,-1 0 0,1 0 0,0 1 0,-1-1 0,1 0-1,0 0 1,0 1 0,-1-1 0,1 0 0,0 0 0,0 1 0,-1-1 0,-18 17-1294,16-14 638,1 1 0,0 0 0,0 0-1,0-1 1,0 1 0,1 1 0,0-1 0,0 0 0,0 0 0,0 0-1,1 1 1,-1-1 0,1 0 0,1 7 0,0 7-4834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55 10442,'0'0'3673,"-5"-9"42,4 6-3618,-1 0-1,0 0 0,0 0 1,0 0-1,0 0 0,0 1 1,-1-1-1,1 1 1,-1 0-1,1 0 0,-1-1 1,0 2-1,0-1 0,0 0 1,0 1-1,0-1 1,0 1-1,-1 0 0,1 0 1,0 0-1,-1 0 0,1 1 1,0-1-1,-1 1 1,1 0-1,-1 0 0,1 0 1,0 1-1,-1-1 0,1 1 1,-1 0-1,1 0 0,0 0 1,0 0-1,0 0 1,-1 1-1,-4 3 0,2-2-79,1 0 1,0 0-1,0 0 0,0 1 0,0 0 0,1 0 0,0 0 0,0 1 0,0-1 0,0 1 0,0 0 0,1 0 0,0 0 1,0 0-1,1 1 0,-1-1 0,1 1 0,0 0 0,-1 8 0,3-13-15,0-1 0,0 1 0,0 0 0,0-1 0,0 1 0,0-1 0,0 1 0,0-1 0,0 1 0,1-1 0,-1 1 1,0 0-1,0-1 0,1 1 0,-1-1 0,0 1 0,1-1 0,-1 0 0,0 1 0,1-1 0,-1 1 0,1-1 0,-1 0 0,1 1 0,-1-1 0,1 0 0,-1 1 0,1-1 0,-1 0 0,1 1 0,26 3 33,32-7-306,-57 3 230,117-20-1876,-80 11 1800,0 2 0,65-3 0,-137 27 3816,19-8-3042,-30 14 685,10-4-522,-2-2-1,-68 25 1,99-44-2993,9-5 100,9-8-2111,9-8-2980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14253,'0'0'7741,"-13"1"-6214,3 0-1444,0 0 0,0 1 0,0 0 1,1 0-1,-1 1 0,1 1 0,-1-1 0,1 1 0,0 1 1,1 0-1,-1 0 0,1 1 0,0 0 0,0 0 0,1 1 1,0 0-1,0 0 0,-10 14 0,15-18-80,0 0 0,0 0 0,1 0 0,-1 0 0,1 0 0,-1 0 1,1 1-1,0-1 0,0 0 0,0 1 0,1-1 0,-1 1 0,1-1 0,0 5 0,1-6-11,-1 0 0,1-1 0,0 1 0,0-1 0,-1 1 0,1-1 0,0 0 0,1 1 0,-1-1 0,0 0 0,0 0 0,0 1 0,1-1 0,-1 0 0,1 0 0,-1-1 0,1 1 0,-1 0 0,1 0 0,-1-1-1,1 1 1,0-1 0,-1 1 0,1-1 0,0 0 0,-1 0 0,1 1 0,0-1 0,0 0 0,2-1 0,46 1-1197,80-10-1,17 0-1113,-147 10 2365,1 0-1,-1 0 0,1 0 1,-1-1-1,1 1 0,-1 0 0,1 0 1,-1 0-1,1 0 0,-1 0 0,1 0 1,-1 1-1,0-1 0,1 0 1,-1 0-1,1 0 0,-1 0 0,1 0 1,-1 1-1,1-1 0,-1 0 1,0 0-1,1 1 0,-1-1 0,0 0 1,1 1-1,-1-1 0,0 0 0,1 1 1,-1 0-1,-9 10 1290,-31 14 644,32-21-1695,-48 29 1397,9-7-1795,-81 61 0,132-94-5631,9-12-1296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13357,'0'0'12780,"10"2"-11707,-3 0-975,-1 0 1,0-1-1,1 0 1,-1 0 0,1-1-1,-1 1 1,1-2-1,-1 1 1,1-1 0,-1 0-1,0 0 1,1 0-1,-1-1 1,10-4-1,2-4-17,0 0-1,25-21 0,-37 27-76,-1 0 1,0-1-1,-1 1 1,1-1-1,-1 0 1,0 0-1,0-1 1,-1 1-1,0-1 1,0 0-1,0 0 1,2-7-1,-4 12-5,-1 0-1,0 0 1,0 1-1,1-1 1,-1 0-1,0 0 0,0 1 1,0-1-1,0 0 1,0 0-1,0 1 1,0-1-1,0 0 0,-1 0 1,1 1-1,0-1 1,0 0-1,-1 0 0,1 1 1,0-1-1,-1 0 1,1 1-1,-1-1 1,1 0-1,-1 1 0,1-1 1,-1 1-1,1-1 1,-1 1-1,0-1 1,-1 0-23,0 0 1,0 1 0,1-1-1,-1 1 1,0-1 0,0 1-1,0 0 1,0 0 0,0 0 0,0 0-1,0 0 1,-2 1 0,-2 0-56,1 0 1,-1 0 0,0 1-1,1 0 1,0 0-1,-1 0 1,1 1 0,-5 3-1,4-2 66,1 1-1,0 0 0,1 0 1,-1 1-1,1-1 1,0 1-1,0 0 0,1 0 1,0 0-1,0 0 0,0 1 1,1 0-1,0-1 0,0 1 1,1 0-1,0 0 1,-1 9-1,3-15 26,-1 0 1,0 0-1,1 0 0,0-1 1,-1 1-1,1 0 0,-1 0 1,1-1-1,0 1 0,0 0 1,-1-1-1,1 1 0,0 0 1,0-1-1,0 1 0,-1-1 1,1 0-1,0 1 1,0-1-1,0 0 0,0 1 1,0-1-1,0 0 0,0 0 1,0 0-1,0 0 0,0 0 1,0 0-1,0 0 0,0 0 1,1-1-1,37-1 404,-22-2-370,-2 0-1,1-1 0,0-1 1,-1 0-1,20-12 1,-18 9-36,1 1 1,38-12 0,-56 20-13,0-1 1,1 1-1,-1 0 1,0 0-1,1 0 1,-1 0-1,0 0 1,1 0-1,-1 0 1,0 0-1,0 0 1,1 0-1,-1 0 1,0 0-1,1 0 1,-1 0-1,0 0 1,1 0 0,-1 1-1,0-1 1,0 0-1,1 0 1,-1 0-1,0 0 1,0 1-1,1-1 1,-1 0-1,0 0 1,0 0-1,1 1 1,-1-1-1,0 0 1,0 0-1,0 1 1,0-1-1,1 0 1,-1 0-1,0 1 1,0-1 0,0 0-1,0 1 1,0-1-1,0 0 1,0 1-1,0-1 1,0 0-1,0 0 1,0 1-1,0-1 1,0 0-1,0 1 1,0-1-1,0 0 1,0 1-1,0-1 1,-1 0-1,1 0 1,0 1-1,0-1 1,0 0 0,0 0-1,-1 1 1,1-1-1,0 0 1,0 0-1,0 1 1,-1-1-1,1 0 1,-1 0-1,-17 29 91,12-19-5,4-7-50,0 1-7,0-1 0,0 1 0,0 0 0,0 0-1,1 0 1,0 0 0,-2 6 0,4-9-18,-1 0 0,0 0-1,0-1 1,1 1 0,-1 0 0,0 0 0,1 0 0,-1 0 0,0-1-1,1 1 1,0 0 0,-1 0 0,1-1 0,-1 1 0,1 0 0,0-1-1,-1 1 1,1-1 0,0 1 0,0-1 0,-1 1 0,1-1 0,0 1 0,0-1-1,0 0 1,0 1 0,-1-1 0,1 0 0,0 0 0,0 0 0,0 0-1,0 0 1,0 0 0,0 0 0,0 0 0,0 0 0,0 0 0,-1 0-1,3-1 1,8-1 26,0 0-1,-1 0 0,1-1 0,0 0 1,-1-1-1,0-1 0,0 1 1,0-1-1,0-1 0,14-11 1,47-23-1267,-70 40 1159,-1 0-1,0 0 1,1 0-1,-1 0 1,1 0-1,-1-1 1,1 1-1,-1 0 1,1 0 0,-1 0-1,1 1 1,-1-1-1,0 0 1,1 0-1,-1 0 1,1 0-1,-1 0 1,1 0 0,-1 1-1,0-1 1,1 0-1,-1 0 1,0 1-1,1-1 1,-1 0-1,0 0 1,1 1 0,-1-1-1,0 0 1,1 1-1,-1-1 1,0 1-1,0-1 1,1 0-1,-1 1 1,0-1-1,0 1 1,0 0 0,8 26-1407,-8-24 1016,1 1 0,-1 0 0,1-1 0,0 1 0,0 0 0,1-1 0,-1 1-1,1-1 1,0 0 0,2 4 0,14 7-4773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12172,'0'0'8488,"-3"11"-8280,0 1-150,-1 4 138,-1 0 0,2 0 0,0 1 0,1-1 0,1 1 0,2 31 0,-1-47-178,1 0 0,0 1 0,0-1-1,-1 0 1,1 0 0,0 0 0,0 0-1,0 0 1,0 0 0,0 0 0,0 0-1,1 0 1,-1-1 0,0 1 0,0 0-1,1-1 1,-1 1 0,0-1 0,1 1-1,-1-1 1,0 0 0,1 1 0,-1-1-1,0 0 1,1 0 0,-1 0 0,1 0-1,1 0 1,44-6 487,-34 2-464,0-1 0,0-1-1,0 0 1,-1 0 0,0-1 0,0-1-1,14-12 1,0-2-44,42-47 0,-66 72-455,-5 12 302,-8 34 300,3-13-111,6-30-26,1 0 55,0 0 1,0 1-1,0-1 0,1 0 0,0 12 1,0-17-37,1 0 1,-1 1 0,0-1 0,1 0 0,-1 1-1,1-1 1,0 0 0,-1 0 0,1 0 0,0 1-1,0-1 1,-1 0 0,1 0 0,0 0-1,0 0 1,0 0 0,0-1 0,0 1 0,1 0-1,-1 0 1,0-1 0,0 1 0,1-1 0,-1 1-1,0-1 1,0 1 0,1-1 0,-1 0 0,0 0-1,1 1 1,-1-1 0,2 0 0,12-1 60,1 0 0,-1 0 0,0-2 0,1 0 0,-1 0 0,-1-1 0,1-1 0,0-1 1,-1 0-1,0-1 0,-1 0 0,0-1 0,0-1 0,0 0 0,11-11 0,-20 19-4357,-7 12 1593,-14 30-118,-8 27-4284,23-59 2333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14638,'0'0'6865,"14"3"-6331,23 4-252,1-1 0,71 0 0,94-11-878,-73 1-4144,-125 4 4239,31-3-3483,-13-3-1909,-13-1-1276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12524,'0'0'2028,"12"7"-405,127 60 1596,-103-50-2920,-34-17-279,0 1 1,0 0-1,0 0 0,-1 0 0,1 0 0,0 0 1,0 0-1,-1 1 0,1-1 0,-1 1 0,1-1 0,-1 1 1,0-1-1,1 1 0,-1 0 0,0-1 0,1 4 1,-2-3 3,0-1 1,1 1 0,-1-1-1,0 1 1,0-1 0,0 1-1,0-1 1,-1 1 0,1-1-1,0 1 1,-1 0 0,1-1-1,-1 0 1,1 1 0,-1-1-1,0 1 1,0-1 0,-1 2-1,-5 6 96,-1-1 0,0 0 0,0 0 0,-1 0 0,-11 7 0,3-2-86,-19 18-231,-34 27-58,21-29-6943,36-26-2299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12139,'0'0'3049,"-11"4"-2878,5-2-145,0 1 1,0 0 0,0 0 0,0 1 0,0-1 0,1 1 0,0 1 0,0-1 0,0 1 0,0 0 0,1 0 0,0 0 0,0 1 0,0-1 0,0 1 0,1 0 0,0 0 0,1 0 0,-4 10 0,-12 47 1693,3-1 0,3 2 0,2 0 0,-1 113 0,14-454-2323,-3 280 602,0-1-1,0 0 1,1 1 0,-1-1 0,0 0 0,1 1 0,-1-1 0,1 0 0,0 0 0,0 0 0,0 1 0,0-1 0,0 0 0,0 0 0,1 0 0,-1 0-1,1-1 1,-1 1 0,1 0 0,0-1 0,2 3 0,0-2 27,0 0-1,0 0 1,0-1-1,0 1 0,0-1 1,0 0-1,0 0 1,0 0-1,0-1 1,1 1-1,4-1 1,4-1 93,-1 0 1,0-1-1,0 0 1,0 0-1,0-1 1,0-1 0,19-9-1,-16 5-57,0 0 1,0-2-1,-1 0 0,0 0 1,-1-2-1,0 1 0,-1-2 0,0 0 1,-1 0-1,0-1 0,15-26 0,-55 86-230,22-35 112,-1-1 0,2 1 0,0 1 0,-7 16 0,12-26 56,-2 8 5,-1-1 1,1 1-1,1 0 0,0 0 1,0 1-1,1-1 0,0 0 1,1 14-1,0-23 16,1 0-1,0 0 1,0 0-1,-1 0 1,1 0-1,0 0 1,0 0 0,0-1-1,0 1 1,0 0-1,0 0 1,0-1-1,0 1 1,0-1-1,0 1 1,1-1 0,-1 1-1,0-1 1,0 0-1,0 0 1,1 1-1,-1-1 1,0 0-1,0 0 1,0 0 0,1 0-1,-1 0 1,0-1-1,3 1 1,38-9 606,-16-3-545,-1 0 1,-1-2-1,38-28 1,-2 3-135,-60 39 44,0 0 0,0 0 1,0 0-1,0-1 1,1 1-1,-1 0 1,0 0-1,0 0 0,0 0 1,0 0-1,0 0 1,1 0-1,-1 0 1,0 0-1,0 0 0,0 0 1,0 0-1,0 1 1,1-1-1,-1 0 1,0 0-1,0 0 0,0 0 1,0 0-1,0 0 1,0 0-1,1 0 1,-1 0-1,0 0 0,0 0 1,0 1-1,0-1 1,0 0-1,0 0 1,0 0-1,0 0 0,0 0 1,0 0-1,1 1 1,-1-1-1,0 0 1,0 0-1,0 0 0,0 0 1,0 0-1,0 1 1,0-1-1,0 0 1,0 0-1,0 0 0,0 0 1,0 0-1,0 1 1,-1-1-1,1 0 1,0 0-1,0 0 0,0 0 1,0 1-1,-2 17-81,-7 16 115,-13 14-85,18-41 148,-1 0 0,1 1 1,1-1-1,0 1 0,0 0 0,0 0 1,1 0-1,0 0 0,1 0 0,0 1 0,0-1 1,1 1-1,0 10 0,0-19-81,1 1-1,-1-1 1,0 0-1,0 1 1,1-1-1,-1 0 1,0 0-1,0 1 1,1-1-1,-1 0 1,0 0 0,1 1-1,-1-1 1,1 0-1,-1 0 1,0 0-1,1 0 1,-1 0-1,0 1 1,1-1-1,-1 0 1,1 0-1,-1 0 1,0 0-1,1 0 1,-1 0-1,1 0 1,-1-1-1,0 1 1,1 0 0,-1 0-1,1 0 1,-1 0-1,0 0 1,1-1-1,-1 1 1,0 0-1,1 0 1,-1 0-1,1-1 1,13-10 457,-8-3-474,0-1-1,-1 0 1,-1 0-1,-1 0 1,0-1 0,-1 1-1,0-1 1,-1 0-1,-1 0 1,-1 1-1,0-1 1,-4-15-1,4 23-774,-2 1-1,1 1 1,-1-1-1,0 0 0,0 1 1,0-1-1,-1 1 0,-8-10 1,0-1-3637,4 2-1083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9321,'0'0'128,"51"18"-737,-25-7-3042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36 13132,'0'0'9198,"-12"-7"-8002,6 3-1173,0 1 0,0-1 0,0 1 0,0 1 0,-1-1 0,0 1 0,1 0 0,-1 0 0,0 1 0,0 0 0,0 0 0,0 1 0,0 0 0,0 0 0,1 0 0,-1 1 0,0 0 0,0 1 0,0-1 0,0 1 0,1 1 0,-9 3 0,8-2-129,0 0 1,0 1 0,1 0 0,-1 1-1,1-1 1,0 1 0,-6 8 0,11-13 83,1 0 1,-1 0-1,0 0 1,0 0-1,0 0 1,0 0-1,1 1 1,-1-1-1,1 0 1,-1 0-1,1 1 1,-1-1-1,1 0 1,0 1-1,-1-1 1,1 1-1,0-1 1,0 0-1,0 1 1,0-1-1,0 1 1,1-1-1,-1 0 1,0 1-1,1-1 1,-1 0-1,1 1 1,-1-1-1,1 0 1,-1 0 0,1 1-1,0-1 1,0 0-1,0 0 1,0 0-1,0 0 1,0 0-1,0 0 1,0 0-1,0 0 1,0-1-1,0 1 1,0 0-1,1-1 1,-1 1-1,0 0 1,1-1-1,-1 0 1,2 1-1,21 7-375,0-1-1,43 6 0,-41-9 292,0 1 0,32 11 1,-57-16 114,0 0 1,0 1-1,1-1 1,-1 0-1,0 1 1,0-1-1,0 1 1,0 0 0,0-1-1,0 1 1,0 0-1,0-1 1,0 1-1,0 0 1,0 0 0,0 0-1,0 0 1,-1 0-1,1 0 1,0 0-1,-1 0 1,1 0 0,-1 0-1,1 0 1,-1 1-1,1 1 1,-1-2 38,-1 1 1,1 0-1,-1-1 0,0 1 1,1-1-1,-1 1 1,0-1-1,0 1 0,0-1 1,0 0-1,0 1 1,0-1-1,0 0 0,-1 0 1,1 0-1,-3 2 0,-10 6 429,-1 0-1,-30 13 0,36-17-492,-3 1-21,7-3-37,1-1 0,-1 1 0,1-1 0,-1 0 0,0 0 0,0 0 0,0-1 0,0 0 0,0 0 0,0 0 0,-1 0 0,1-1 0,-6 0 0,11-1-221,-1 0 1,0 0 0,1 0 0,-1 0 0,1 0 0,-1 0 0,1-1 0,0 1 0,-1 0-1,1 0 1,0 0 0,0 0 0,0-1 0,0 1 0,0 0 0,0 0 0,0 0 0,0-1-1,1 1 1,-1 0 0,0 0 0,1 0 0,0-2 0,-1 2-233,11-31-7401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12684,'0'0'5328,"4"10"-3577,1 17-1484,0 1 0,-2-1-1,-1 1 1,-1 0 0,-4 47 0,-14 158 128,15-247-597,-1 1 0,-1 0 0,-1 0 0,1 0 0,-2 0 0,0 1 0,0 0 0,-1 0 0,-9-11 0,4 6 1033,1-1 1,1-1-1,1 0 1,0-1-1,-5-21 0,14 40-791,-1 1-1,1-1 0,0 0 0,0 0 0,0 0 1,-1 0-1,1 1 0,0-1 0,0 0 1,0 0-1,1 0 0,-1 0 0,0 0 0,0 1 1,0-1-1,1 0 0,-1 0 0,0 0 0,1 1 1,-1-1-1,1 0 0,-1 1 0,1-1 1,-1 0-1,1 1 0,-1-1 0,1 0 0,0 1 1,-1-1-1,2 0 0,0 0-24,0 1 0,1-1-1,-1 0 1,1 1 0,-1-1 0,1 1-1,-1 0 1,1 0 0,-1 0 0,5 1-1,12 2-386,0 1-1,24 8 0,-26-7 44,84 17-3032,-31-15-2759,-13-6-2363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12011,'0'0'7896,"0"13"-7266,0-6-543,-1 8 227,2 0 1,0 1-1,0-1 0,8 29 1,-9-41-249,1-1 0,0 1 0,-1-1 1,1 0-1,0 1 0,0-1 0,0 0 0,0 0 0,1 0 0,-1 1 1,1-1-1,-1-1 0,1 1 0,0 0 0,-1 0 0,1-1 0,0 1 1,0-1-1,0 1 0,0-1 0,1 0 0,-1 0 0,0 0 0,0 0 1,1 0-1,-1 0 0,1-1 0,-1 1 0,1-1 0,-1 0 1,1 1-1,-1-1 0,1-1 0,-1 1 0,1 0 0,-1 0 0,0-1 1,1 0-1,-1 1 0,1-1 0,-1 0 0,0 0 0,4-2 0,7-4 94,0 0-1,0-1 0,-1-1 0,0 0 0,0-1 0,10-11 0,62-72-167,-78 86 29,0-1 2,12-12-132,-13 19-84,-7 13-126,-6 19 220,1-11 106,2 0 0,0 1 0,2-1 0,-3 36 0,6-55 6,0 0-1,0 0 1,0 0 0,0-1-1,1 1 1,-1 0 0,0 0-1,0-1 1,1 1 0,-1 0-1,0 0 1,1-1 0,-1 1 0,1 0-1,-1-1 1,1 1 0,-1 0-1,1-1 1,-1 1 0,1-1-1,0 1 1,-1-1 0,1 1-1,0-1 1,-1 1 0,1-1-1,1 1 1,28 2 320,-22-4-264,1 0 1,0-1-1,-1 0 1,16-6 0,-6-2-56,0 0 1,0-2-1,-1 0 1,-1-1-1,22-22 1,-5 6-252,-30 66-500,-3-25 699,-1-7 48,1 0-1,0 1 1,0-1 0,1 1-1,0-1 1,0 0 0,0 1-1,2 4 1,-2-8-26,0 0 1,0-1-1,1 1 0,-1-1 1,1 1-1,-1-1 0,1 0 1,-1 1-1,1-1 1,0 0-1,0 0 0,-1 0 1,1 0-1,0 0 0,0-1 1,0 1-1,0-1 1,0 1-1,0-1 0,0 0 1,0 1-1,0-1 1,0 0-1,0 0 0,3-1 1,0 1-663,1 0 1,-1-1 0,0 0 0,0 0 0,0 0-1,0-1 1,0 1 0,0-1 0,0 0 0,0-1-1,0 1 1,-1-1 0,8-6 0,17-12-6172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104 177 9033,'0'0'2642,"-11"5"-261,2-1-1783,0 0-1,0 0 1,1 1-1,0 0 1,-14 12 0,20-15-429,-1-1 1,1 1-1,0 0 0,0 1 1,0-1-1,1 0 1,-1 0-1,1 1 1,-1-1-1,1 1 1,0-1-1,-1 1 1,1 0-1,1 0 1,-1-1-1,0 1 0,1 0 1,-1 0-1,1 0 1,0 0-1,0-1 1,0 1-1,0 0 1,1 0-1,-1 0 1,1 0-1,-1-1 1,1 1-1,2 5 0,-1-6-98,-1 0-1,1 0 0,-1 0 0,1 0 1,0 0-1,-1 0 0,1-1 0,0 1 1,0-1-1,0 1 0,0-1 0,1 0 1,-1 0-1,0 0 0,1 0 0,-1 0 0,0 0 1,1 0-1,-1-1 0,1 0 0,-1 1 1,1-1-1,-1 0 0,1 0 0,-1 0 1,1-1-1,-1 1 0,1 0 0,-1-1 0,5-1 1,0 0 59,-1 0 0,1 0 1,0-1-1,-1 0 0,0 0 1,1-1-1,-1 0 0,0 0 1,8-8-1,-6 4-208,0-1-1,-1 0 0,0 0 1,-1 0-1,7-15 1,-11 20 11,0-1-1,0 1 1,0-1 0,-1 0 0,1 0 0,-1 0 0,0 0-1,-1 0 1,1 0 0,-1 0 0,0 0 0,0 0 0,-1 0 0,-1-7-1,-3 0 13,4 5 14,18 6 9,12 1 1,-1 1 1,42 8-1,-62-8 26,0 1-1,0 0 1,0 0 0,0 1 0,-1 0 0,1 0-1,-1 1 1,0 0 0,0 0 0,0 1-1,0 0 1,-1 0 0,9 9 0,-14-11 12,1-1 0,-1 1 1,1 1-1,-1-1 0,0 0 1,0 0-1,0 0 0,-1 0 1,1 1-1,-1-1 0,0 0 1,0 1-1,0-1 0,0 0 1,0 1-1,-1-1 0,1 0 1,-1 0-1,0 1 0,0-1 1,0 0-1,-4 6 0,-5 35 279,11-44-260,0 1 0,0 0 0,0 0 0,0-1 0,0 1 0,0-1 0,0 1 0,0-1 0,0 1 0,0-1 0,0 0 0,1 1 0,-1-1 0,0 0 1,0 0-1,0 0 0,0 0 0,1 0 0,-1 0 0,0 0 0,2-1 0,32-2 468,-23-1-433,-1 0 0,0-1 0,0-1 0,0 0 0,-1 0 0,1-1 1,12-11-1,63-62 10,-80 74-60,-1 1 1,0-1 0,0 0 0,0 0-1,-1 0 1,1-1 0,3-10 0,-7 17-13,-1-1 1,1 0 0,-1 0 0,1 0 0,-1 0 0,0 0 0,1 0-1,-1 0 1,0 0 0,0 0 0,0 0 0,0-1 0,0 1 0,0 0-1,0 0 1,0 0 0,0 0 0,0 0 0,-1 0 0,1 0 0,0 0 0,-1 0-1,1 0 1,-1 0 0,1 0 0,-1 0 0,1 1 0,-1-1 0,0 0-1,1 0 1,-1 0 0,0 1 0,0-1 0,0 0 0,1 1 0,-1-1-1,0 1 1,0-1 0,0 1 0,0-1 0,0 1 0,0 0 0,0-1-1,0 1 1,0 0 0,0 0 0,0 0 0,0 0 0,-1 0 0,1 0 0,0 0-1,-2 0 1,0 0-10,0 0-1,0 0 0,0 0 1,0 0-1,0 1 1,0-1-1,0 1 0,0 0 1,1 0-1,-1 0 1,0 0-1,0 0 1,0 1-1,-3 1 0,5-1 7,0-1-1,0 0 0,0 0 1,0 1-1,0-1 0,0 0 1,0 1-1,0-1 1,1 1-1,-1-1 0,1 1 1,-1-1-1,1 1 0,-1-1 1,1 1-1,0 0 0,0-1 1,0 1-1,0 0 0,0-1 1,0 1-1,0-1 0,1 1 1,-1 0-1,0-1 0,1 1 1,0-1-1,0 3 1,1-2 16,-1 1 1,1-1 0,0 0 0,-1 0 0,1 0 0,0 0 0,0 0 0,0-1 0,1 1 0,-1-1 0,0 1 0,1-1 0,-1 0-1,1 0 1,-1 0 0,1 0 0,-1 0 0,1 0 0,0-1 0,-1 1 0,5-1 0,66 3 476,-59-3-392,0-1-49,0 0 0,-1-1 0,0-1 0,1 0 0,-1-1 0,0 0 0,0-1 0,-1-1 0,0 0 0,0 0 0,0-1 0,-1-1 0,0 0 0,0 0 0,-1-1 0,0 0 0,10-13 1,-19 22-60,-1-1 0,1 1 0,-1-1 0,1 1 1,-1-1-1,1 0 0,-1 1 0,0-1 0,1 1 1,-1-1-1,0 0 0,1 1 0,-1-1 1,0 0-1,0 0 0,0 1 0,1-1 0,-1 0 1,0 1-1,0-1 0,0 0 0,0 0 1,-1 1-1,1-1 0,0 0 0,0 1 0,0-1 1,0 0-1,-1 0 0,1 1 0,0-1 0,-1-1 1,-1 2-20,1-1 0,-1 0 0,1 1 0,-1-1 0,1 1 0,-1 0 0,1 0 0,-1-1 0,1 1 0,-1 0 0,1 0 0,-1 0 0,0 0 0,-1 1 0,-4 0-43,-1 1 0,1-1-1,0 1 1,0 1 0,0-1-1,-7 5 1,8-3 56,1 0 0,0 0 0,0 1 1,1 0-1,-1 0 0,1 0 0,0 0 0,0 1 0,1 0 1,-4 7-1,6-11 17,0-1 1,1 1-1,-1 0 1,1-1-1,-1 1 0,1 0 1,-1-1-1,1 1 1,0 0-1,0 0 1,0-1-1,0 1 1,1 0-1,-1 0 0,0-1 1,1 1-1,-1 0 1,1-1-1,-1 1 1,1 0-1,0-1 1,0 1-1,0-1 0,0 1 1,0-1-1,0 1 1,0-1-1,0 0 1,0 0-1,1 0 1,-1 1-1,0-1 1,1 0-1,-1-1 0,1 1 1,-1 0-1,1 0 1,0-1-1,-1 1 1,1-1-1,0 1 1,0-1-1,1 1 0,23 3 41,-1 0 0,1-2 0,-1 0 0,1-2 0,26-3 0,3 1-4,-40 2-24,-9 1 25,0-1-1,0 0 1,0-1 0,0 1 0,0-1 0,0 0 0,11-4-1,-17 4 88,1 0 0,0-1 1,0 1-1,-1 0 0,1-1 0,0 1 0,-1-1 0,1 1 0,-1-1 0,0 1 0,0-1 0,0 1 0,1-1 0,-1 0 0,-1 1 0,1-1 0,0 1 0,0-2 0,-5-35 167,4 34-210,-1-13-154,1 1-1,1-1 1,2-29 0,-1 45-71,0 1-1,0-1 1,0 0-1,0 0 1,0 1-1,0-1 1,0 1 0,0-1-1,1 1 1,-1-1-1,0 1 1,0 0-1,1 0 1,-1-1-1,0 1 1,0 0-1,1 0 1,-1 0-1,0 0 1,0 1-1,2-1 1,32 2-2429,47 10-4442,-32-9 1510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36 13261,'-3'-4'405,"0"1"-1,0 0 1,-1 0 0,1 0 0,-1 1 0,0-1 0,0 1 0,0 0 0,0 0 0,0 0 0,0 1 0,0 0 0,-1-1 0,1 1 0,-1 1 0,1-1 0,-1 1 0,-5-1 0,4 2-268,-1 0-1,0 0 1,1 1 0,-1 0-1,1 0 1,0 0 0,-1 1 0,1 0-1,0 0 1,1 1 0,-8 4-1,3 0-162,1-1-1,0 1 1,1 0-1,0 1 1,0 0-1,1 1 1,0-1-1,0 1 0,1 1 1,1-1-1,0 1 1,0 0-1,-5 19 1,9-28 35,1-1 0,-1 1 1,1-1-1,0 1 1,-1 0-1,1-1 0,0 1 1,0 0-1,0-1 0,0 1 1,0 0-1,1-1 0,-1 1 1,0 0-1,1-1 1,-1 1-1,1-1 0,0 1 1,0-1-1,-1 1 0,1-1 1,0 1-1,0-1 1,0 0-1,0 1 0,0-1 1,1 0-1,-1 0 0,0 0 1,1 0-1,-1 0 0,3 1 1,1 0 26,0-1 1,0 0-1,0 0 0,0-1 1,0 1-1,1-1 0,-1 0 1,0-1-1,9-1 0,-5 0 59,0-1-1,0 0 1,0 0-1,0-1 1,-1 0-1,1-1 1,-1 0-1,0 0 1,-1-1-1,1 0 1,-1 0-1,0-1 0,0 0 1,8-11-1,-4 3 117,0 0-1,0-1 0,-1 0 0,-1-1 0,-1 0 0,9-25 0,-39 90-479,18-42 248,0 0 0,1 1-1,0-1 1,0 1 0,0 0 0,1 0 0,0 0-1,0 0 1,1 0 0,0 1 0,0-1 0,1 0 0,-1 1-1,3 11 1,-2-18-73,1 1 0,0-1 0,0 1 1,0-1-1,0 0 0,0 0 0,0 1 0,1-1 0,-1 0 0,0 0 0,0 0 0,1 0 1,-1-1-1,1 1 0,-1 0 0,1-1 0,-1 1 0,1 0 0,-1-1 0,1 0 0,0 1 0,-1-1 1,1 0-1,-1 0 0,1 0 0,2 0 0,45-3-3451,-14-9-678,0-8-1735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144 109 10090,'-8'9'1788,"-18"21"388,-26 36 1,44-55-1620,1 0-1,0 0 1,1 1 0,0 0 0,0 0-1,2 0 1,0 1 0,-4 18-1,7-30-535,1 0 0,0 0 0,0 0 0,0 0 0,0 0-1,0 0 1,0 0 0,0-1 0,0 1 0,0 0 0,0 0-1,0 0 1,1 0 0,-1 0 0,0 0 0,1-1 0,-1 1-1,1 0 1,-1 0 0,1-1 0,-1 1 0,1 0 0,-1-1-1,1 1 1,0 0 0,-1-1 0,1 1 0,1 0-1,-1 0 13,1-1 0,0 1-1,0-1 1,0 0 0,0 1 0,0-1-1,0 0 1,0 0 0,0 0-1,-1 0 1,1-1 0,3 0-1,3-1 57,0 0 1,-1-1-1,1 0 0,-1 0 0,11-7 1,0-4-68,0 0 1,-1-1 0,-1-1 0,0-1 0,-1 0 0,21-33 0,-7 4 9,37-81 0,-56 103-27,-38 62-165,14-15 240,2 0 0,1 1 0,0 1 0,2 0 0,1 0 0,1 1 1,1-1-1,-4 40 0,10-63-114,0 1 1,0-1 0,0 0 0,0 0 0,0 0-1,1 0 1,-1 0 0,0 0 0,1 0-1,0 0 1,-1-1 0,1 1 0,0 0 0,0 0-1,0 0 1,0-1 0,0 1 0,1 0-1,-1-1 1,0 1 0,1-1 0,-1 0-1,1 1 1,-1-1 0,1 0 0,0 0 0,3 2-1,1-1-1056,0-1 0,0 1 0,1-1 0,-1 0-1,1 0 1,-1-1 0,8 0 0,3 0-6864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45 5317,'0'0'8936,"-52"-44"-8327,41 48-481,7 12-64,4 4-128,10 0-1185,16-1-1313,9 0-3140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9673,'3'-9'3027,"0"1"-2514,1 0 0,-1 1 0,1-1 0,1 1 0,-1 0 0,1 0 0,1 1 0,-1-1 0,1 1 0,0 0 0,0 1 0,1 0 0,0 0 0,0 0 0,0 0 0,0 1 0,1 1 0,-1-1 0,1 1 0,16-4 0,-19 6-475,-1 0 0,1 1 1,-1-1-1,1 1 0,-1 0 1,1 0-1,0 1 0,-1-1 1,1 1-1,-1 0 0,1 0 0,-1 1 1,0-1-1,1 1 0,-1 0 1,0 0-1,0 0 0,0 1 0,6 4 1,-7-3-43,-1 0 1,1 0-1,-1 0 0,0 0 1,0 1-1,0-1 1,0 0-1,-1 1 0,0 0 1,0-1-1,0 1 1,0-1-1,-1 1 0,0 0 1,0 0-1,0-1 1,0 1-1,-1 0 0,-1 6 1,-1-2 28,0 1 0,0-1 0,-1 0 0,0 0 0,0 0-1,-9 12 1,-1 4 36,14-25-57,0 0 1,0 0-1,0 0 1,0 0 0,0 1-1,-1-1 1,1 0-1,0 0 1,0 0-1,0 1 1,0-1 0,0 0-1,0 0 1,0 0-1,0 1 1,0-1-1,0 0 1,0 0 0,0 0-1,0 1 1,0-1-1,0 0 1,0 0-1,0 1 1,0-1 0,0 0-1,0 0 1,0 0-1,0 1 1,0-1 0,0 0-1,1 0 1,-1 0-1,0 1 1,0-1-1,0 0 1,0 0 0,0 0-1,1 0 1,-1 0-1,0 1 1,0-1-1,0 0 1,0 0 0,1 0-1,-1 0 1,0 0-1,0 0 1,1 0-1,-1 0 1,18-1 162,16-11 9,-20 4-97,0-1 0,-1-1 0,-1 0-1,1-1 1,18-22 0,-26 28-30,0 0 0,-1 0 0,0-1-1,0 0 1,-1 0 0,1 0 0,-1 0 0,0-1 0,-1 1 0,0-1 0,0 1-1,0-1 1,-1 0 0,0 0 0,0-12 0,-1 18-49,-1 0 1,0-1-1,0 1 1,0 0-1,0 1 1,0-1-1,0 0 1,0 0-1,0 0 0,-1 1 1,1-1-1,0 0 1,0 1-1,-1-1 1,1 1-1,0 0 1,-1-1-1,1 1 1,0 0-1,-1 0 1,1 0-1,0 0 0,-1 0 1,1 0-1,-3 1 1,3-2-36,0 1 1,0 0 0,-1 0-1,1 0 1,0 0-1,0 0 1,-1 1-1,1-1 1,0 0 0,0 0-1,0 1 1,0-1-1,0 1 1,-1-1-1,1 1 1,0 0 0,0-1-1,0 1 1,0 0-1,1 0 1,-1-1-1,0 1 1,0 0 0,0 0-1,1 0 1,-1 0-1,0 0 1,1 0-1,-1 0 1,1 0 0,-1 1-1,1-1 1,-1 1-1,2-1-104,-1 0 0,1 1-1,-1-1 1,1 0-1,-1 0 1,1 0-1,0 0 1,0 0-1,0 0 1,-1 0 0,1 0-1,0 0 1,0-1-1,0 1 1,0 0-1,0-1 1,1 1 0,-1 0-1,0-1 1,0 1-1,0-1 1,0 0-1,1 1 1,-1-1-1,0 0 1,0 0 0,1 0-1,1 0 1,46 4-3345,-42-4 2742,85-1-7052,-44-6 1057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60 8904,'0'0'11323,"1"-9"-8771,5-28-828,-6 37-1691,0-1 0,-1 0 0,1 1 0,0-1 0,0 0 0,-1 1-1,1-1 1,-1 0 0,1 1 0,-1-1 0,1 1 0,-1-1 0,1 1 0,-1-1-1,1 1 1,-1-1 0,1 1 0,-1-1 0,0 1 0,1 0 0,-1-1 0,0 1 0,1 0-1,-1 0 1,0-1 0,0 1 0,1 0 0,-1 0 0,0 0 0,1 0 0,-1 0 0,0 0-1,0 0 1,1 0 0,-1 0 0,0 1 0,0-1 0,1 0 0,-1 0 0,0 1 0,0-1-1,-30 10 18,21-3-46,0-1-1,1 2 1,0-1 0,0 1 0,1 0-1,0 1 1,1 0 0,-1 0-1,2 1 1,-1 0 0,1 0 0,1 0-1,0 1 1,1-1 0,-1 1 0,2 1-1,0-1 1,0 0 0,-1 17 0,4-26 1,1-1 0,-1 1 0,0-1 0,1 0 0,-1 1 0,1-1 0,-1 0 0,1 1 0,0-1 0,0 0 0,-1 0 0,1 0 0,0 0 0,0 0 0,0 0 0,0 0 0,0 0 0,0 0 0,1 0 0,-1 0 0,0-1 0,0 1 0,1 0 0,-1-1 0,0 1 0,1-1 0,-1 0 0,0 1 0,1-1 0,-1 0 0,1 0 0,-1 0 0,1 0 0,-1 0 0,0 0 0,1 0 0,-1 0 0,2-1 0,5 0 27,0 0-1,0 0 1,-1 0-1,1-1 1,-1-1-1,8-2 1,4-6-6,0 0 0,-2-1 0,1-1 0,26-26 0,30-21 207,-74 60-234,0 0 0,0 0-1,-1 0 1,1 0 0,0 0 0,0 0-1,0 0 1,0 0 0,0 0 0,0 1-1,0-1 1,0 0 0,0 0 0,0 0-1,0 0 1,0 0 0,1 0 0,-1 0-1,0 0 1,0 1 0,0-1 0,0 0-1,0 0 1,0 0 0,0 0 0,0 0 0,0 0-1,0 0 1,0 0 0,0 0 0,0 0-1,0 0 1,1 0 0,-1 1 0,0-1-1,0 0 1,0 0 0,0 0 0,0 0-1,0 0 1,0 0 0,0 0 0,0 0-1,1 0 1,-1 0 0,0 0 0,0 0-1,0 0 1,0 0 0,0 0 0,0 0 0,0 0-1,0 0 1,1 0 0,-1 0 0,0 0-1,0 0 1,0-1 0,0 1 0,0 0-1,0 0 1,0 0 0,0 0 0,0 0-1,0 0 1,1 0 0,-6 14-25,-7 12 44,10-22 46,0-1 0,0 1 0,0 0 1,1 0-1,-1 0 0,1 0 0,0 0 0,0 0 0,0 1 0,1-1 0,0 0 0,-1 0 0,2 0 0,-1 6 0,3-9 13,1 0-1,-1 0 1,0 0 0,0-1-1,1 1 1,-1-1 0,0 0-1,1 0 1,-1 0 0,0 0-1,0-1 1,1 1 0,4-2-1,17-7-36,-1-1 1,1-1-1,-2-1 0,0-1 0,0-1 1,25-21-1,-23 18-60,-25 17 16,0 0 1,0 0-1,0 0 0,0 1 1,-1-1-1,1 0 1,0 0-1,0 0 1,0 1-1,0-1 0,0 0 1,0 0-1,0 0 1,0 1-1,0-1 0,0 0 1,0 0-1,0 0 1,0 1-1,0-1 0,0 0 1,0 0-1,0 0 1,0 1-1,0-1 1,0 0-1,0 0 0,0 0 1,0 1-1,0-1 1,0 0-1,0 0 0,0 0 1,1 1-1,-1-1 1,0 0-1,0 0 1,0 0-1,0 0 0,0 0 1,1 1-1,-1-1 1,0 0-1,0 0 0,0 0 1,1 0-1,-1 0 1,0 0-1,0 0 1,0 0-1,1 0 0,-1 0 1,0 0-1,0 0 1,0 0-1,1 0 0,-1 0 1,0 0-1,0 0 1,1 0-1,-1 0 1,0 0-1,0 0 0,1 0 1,-7 19 10,5-19-16,0 3-77,-11 37-319,13-14-3722,5-22-1387,6-3-3695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10474,'1'0'7054,"8"-6"-5647,56-50 1368,-44 35-2266,1 2 0,2 1-1,36-23 1,-59 40-512,0 0 1,0 1-1,0-1 0,-1 1 1,1-1-1,0 1 0,0-1 0,0 1 1,0 0-1,0 0 0,0-1 1,0 1-1,0 0 0,0 0 0,1 0 1,-1 0-1,0 0 0,0 0 1,0 0-1,0 0 0,0 1 0,0-1 1,0 0-1,0 1 0,0-1 1,0 1-1,0-1 0,-1 1 0,2 0 1,0 1 7,-1 0 0,0-1 0,0 1 0,0 0 1,-1 0-1,1 0 0,0 0 0,-1 0 0,1 0 1,-1 0-1,0 0 0,0 0 0,0 4 0,0 11 59,-2-1 0,-5 31 0,5-40-71,0 18-2117,2-24 1804,0 0 1,0 0-1,0 0 0,0-1 0,0 1 0,0 0 0,0 0 0,1-1 0,-1 1 0,0 0 0,1 0 0,-1-1 0,0 1 0,1 0 0,-1-1 0,1 1 0,-1 0 1,1-1-1,-1 1 0,1-1 0,0 1 0,-1-1 0,1 1 0,0-1 0,-1 1 0,2-1 0,9 2-7074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9385,'0'0'10810,"-3"13"-10030,-6 36 159,2 1 1,0 82-1,7-111-695,-1-13-209,0 0 0,1 0 0,0 1 0,0-1 0,1 0 0,0 0 0,0 0 0,1 0 0,0 0 0,1-1 0,0 1 0,5 9 0,-7-19-278,0-1 0,0 1-1,0-1 1,-1 1 0,1-1-1,-1 1 1,1-1 0,-1 0-1,0 1 1,0-1 0,-1-3-1,1-4 89,-1-1-1,0 1 0,-1 0 1,0 0-1,-1 0 0,0 0 0,-1 1 1,0-1-1,0 1 0,-1 0 1,0 0-1,0 0 0,-1 1 1,-1 0-1,1 0 0,-1 0 0,-15-12 1,8 13 840,10 12-74,4-3-594,1-1 0,0 1-1,-1-1 1,1 1 0,0-1-1,0 1 1,-1-1 0,1 0 0,0 1-1,1-1 1,-1 0 0,0 0 0,0 0-1,0 0 1,3 2 0,8 4-192,0 0 1,1-1-1,0-1 1,0 0-1,0-1 1,1 0-1,0-1 1,16 2-1,7-2-2371,68-1 1,-91-3 2294,-1-1 0,0 0 0,0-1 0,22-7 1,-30 9 370,0-1-1,1 0 1,-2 0 0,1-1 0,0 0 0,0 1 0,-1-2 0,1 1 0,-1 0 0,0-1 0,0 0-1,0 0 1,-1 0 0,4-5 0,-7 9-26,0 0 0,-1 0 1,1 1-1,0-1 0,-1 0 0,1 0 0,0 0 1,-1 1-1,1-1 0,-1 0 0,1 0 0,0 0 1,-1 0-1,1 0 0,-1 0 0,1 0 0,0 0 0,-1 0 1,1 0-1,-1 0 0,1 0 0,0 0 0,-1 0 1,1 0-1,-1-1 0,1 1 0,0 0 0,-1 0 0,1 0 1,0-1-1,-1 1 0,1 0 0,0 0 0,-1-1 1,1 1-1,0 0 0,-1-1 0,1 1 0,0 0 0,0-1 1,0 1-1,-1 0 0,1-1 0,0 1 0,0 0 1,0-1-1,0 1 0,0-1 0,0 1 0,-1 0 0,1-1 1,0 1-1,0-1 0,0 1 0,0-1 0,1 1 1,-1 0-1,0-1 0,0 1 0,0-1 0,0 1 0,0 0 1,0-1-1,1 1 0,-1 0 0,0-1 0,0 1 1,1-1-1,-34 16 705,27-10-607,-1 0 1,1 1-1,0 0 1,1 1 0,-1-1-1,-6 12 1,11-16-149,-1 1-1,0 0 1,1 0-1,-1 1 1,1-1 0,0 0-1,0 0 1,0 1 0,1-1-1,-1 0 1,1 1-1,0-1 1,0 1 0,0-1-1,0 0 1,0 1 0,1-1-1,0 1 1,1 3-1,-1-6-30,0 0-1,0 1 1,0-1-1,1 0 1,-1 0-1,0 0 0,1 0 1,-1 0-1,1-1 1,-1 1-1,1 0 1,-1-1-1,1 1 0,-1-1 1,1 1-1,0-1 1,-1 0-1,1 0 1,-1 0-1,1 0 0,0 0 1,-1 0-1,4-1 1,43-8 665,-30-1-541,-1-1 0,0 0-1,0-1 1,-1 0-1,0-2 1,-1 0 0,23-28-1,5-3-134,-42 44-301,-15 23-837,6-13 916,6-6 102,0 1 0,0-1 0,1 1 0,-1-1 0,1 1 0,-1 0 0,1 0 0,0-1-1,1 1 1,-1 0 0,1 0 0,0 0 0,-1 0 0,2 0 0,-1 4 0,1-6 22,0 0 1,0-1-1,-1 1 0,1 0 0,0-1 0,0 1 1,1-1-1,-1 1 0,0-1 0,0 1 0,1-1 1,-1 0-1,1 0 0,-1 0 0,1 1 1,0-2-1,-1 1 0,1 0 0,0 0 0,0 0 1,-1-1-1,1 1 0,0-1 0,0 0 0,0 1 1,0-1-1,0 0 0,0 0 0,0 0 0,-1 0 1,5-1-1,2 0 29,-1-1 1,1 1-1,-1-1 1,1-1-1,-1 1 1,0-1-1,0-1 1,0 1-1,0-1 1,0-1-1,8-7 1,-2 2-39,-1-1-1,0 0 1,-1-1 0,16-21 0,-34 43 170,-2 1 134,2 0 0,-1 0 0,2 0 0,-1 1 1,-7 22-1,7-1 384,2 0 0,1 0-1,2 1 1,3 51 0,-1-34-252,0-49-310,-1-1 0,1 1 0,-1 0-1,1 0 1,-1 0 0,0-1-1,1 1 1,-1 0 0,0-1-1,0 1 1,-1-1 0,1 1-1,0-1 1,0 1 0,-1-1-1,1 0 1,-1 0 0,1 1 0,-1-1-1,1 0 1,-1-1 0,0 1-1,1 0 1,-1 0 0,0-1-1,0 1 1,1-1 0,-4 1-1,4 0 65,0-1-1,-1 0 1,1 1-1,0-1 1,-1 0-1,1 1 0,-1-1 1,1 0-1,0 0 1,-1 0-1,1 0 1,-1-1-1,1 1 1,-1 0-1,1-1 0,0 1 1,-1 0-1,1-1 1,0 0-1,-1 1 1,1-1-1,0 0 1,0 0-1,0 1 0,0-1 1,0 0-1,0 0 1,0 0-1,0-1 1,0 1-1,0 0 1,0 0-1,1 0 0,-2-2 1,1-3-101,0-1 0,0 1 0,0 0 1,1 0-1,0-1 0,1 1 0,-1 0 0,1-1 0,0 1 1,0 0-1,1 0 0,0 0 0,0 0 0,1 0 1,-1 0-1,1 1 0,1-1 0,-1 1 0,1 0 0,-1 0 1,2 0-1,-1 0 0,9-6 0,9-6-32,0 1-1,1 1 1,1 1-1,33-15 0,10-6 143,-34 17-60,0-1 0,-2-2 0,-1-1 0,0-2-1,42-43 1,-70 65-16,0 0 0,-1 0 0,1-1-1,0 1 1,-1-1 0,0 1 0,1-1-1,-1 1 1,0-1 0,0 0 0,1-4-1,-3 6-15,1 0-1,0 1 0,0-1 1,0 0-1,0 0 0,-1 1 1,1-1-1,0 0 0,-1 1 0,1-1 1,-1 0-1,1 1 0,-1-1 1,1 0-1,-1 1 0,1-1 1,-1 1-1,0-1 0,1 1 1,-1-1-1,1 1 0,-1 0 1,0-1-1,0 1 0,1 0 0,-1-1 1,0 1-1,0 0 0,1 0 1,-1 0-1,0 0 0,0 0 1,0 0-1,1 0 0,-1 0 1,0 0-1,0 0 0,1 0 1,-1 0-1,-1 1 0,-7 0-18,1 0-1,0 1 1,-1 0 0,1 1-1,0-1 1,0 2-1,0-1 1,1 1 0,-1 0-1,1 1 1,0 0 0,0 0-1,-12 11 1,14-11 18,0 0 0,1 0 1,-1 0-1,1 0 0,0 1 1,0-1-1,1 1 0,-1 0 0,1 0 1,1 0-1,-1 1 0,1-1 1,0 1-1,1-1 0,0 1 0,0 0 1,0-1-1,0 8 0,2-12 12,-1 0 0,1 0-1,0 0 1,0 0 0,0 0-1,0 0 1,0 0 0,0 0-1,0 0 1,0 0 0,1-1-1,-1 1 1,1-1 0,-1 1 0,1-1-1,0 1 1,-1-1 0,1 0-1,0 0 1,0 0 0,0 0-1,0 0 1,0 0 0,0-1-1,4 2 1,60 9 155,-62-11-159,12 1-210,88 5 394,-51-10-2173,-10-10-3655,-21-3-1470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4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6 560 9993,'-5'-3'2447,"11"-5"-1117,15-8-35,31-11 796,1 3 0,60-19 1,122-20 485,246-1-1493,101 22-938,108-9-111,-423 24-208,889-73 3042,-990 90-2618,222-40 0,-376 47-241,-6 3 1,-1-1-1,1 0 0,0-1 0,-1 1 0,0-1 0,1 0 0,-1-1 1,0 1-1,7-5 0,-12 7-27,0 0 0,0-1-1,0 1 1,0 0 0,0 0 0,0 0 0,0-1-1,0 1 1,0 0 0,0 0 0,0 0 0,0-1 0,0 1-1,0 0 1,0 0 0,0 0 0,0-1 0,0 1-1,0 0 1,0 0 0,0 0 0,0-1 0,0 1 0,0 0-1,0 0 1,0 0 0,-1 0 0,1-1 0,0 1-1,0 0 1,0 0 0,0 0 0,0 0 0,-1 0 0,1 0-1,0-1 1,0 1 0,0 0 0,0 0 0,-1 0-1,1 0 1,0 0 0,0 0 0,0 0 0,-1 0 0,1 0-1,0 0 1,0 0 0,0 0 0,-1 0 0,1 0-1,0 0 1,0 0 0,0 0 0,-1 0 0,1 0 0,0 0-1,0 0 1,0 0 0,0 1 0,-1-1 0,-15-1-1113,16 1 1110,-25 1-3022,0 1 1,-33 7 0,11 0-3189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4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0 317 11243,'0'0'2813,"16"0"-352,76-7 828,115-24 0,-36 5-2206,1008-63-127,-283 31-1069,-686 38-5,454-39 387,1 32-2198,-525 27-2373,-100 0-1090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140 208 8616,'6'-77'3761,"-4"37"914,9-50 0,-18 133-1627,-9 55-2829,2-35-150,-16 82 92,27-124-145,1 0 0,1 0 0,0 0 0,5 36 0,-4-55-17,1-1-1,-1 0 1,0 1 0,1-1 0,-1 0-1,1 0 1,-1 1 0,1-1 0,0 0-1,-1 0 1,1 0 0,0 0 0,0 0-1,0 0 1,0 0 0,0 0 0,0 0-1,0 0 1,0-1 0,0 1 0,1 0-1,1 0 1,0 0-7,1 1 0,0-2 0,-1 1 0,1 0 0,0-1 0,0 1 0,7-2 0,5 0-27,-1-1 0,29-8 1,-43 10 33,2-2-2,1 1-1,0 0 0,0 0 1,-1 1-1,1-1 0,0 1 1,0 0-1,0 0 0,0 0 1,0 0-1,-1 1 0,1-1 1,0 1-1,0 0 0,3 1 1,-5 0 0,0 0 0,0 0 0,0-1 1,0 1-1,-1 0 0,1 1 0,-1-1 0,0 0 1,1 0-1,-1 0 0,0 1 0,0-1 0,-1 1 1,1-1-1,0 1 0,-1-1 0,1 1 1,-1-1-1,0 1 0,0 0 0,0-1 0,-1 5 1,1 0 7,0-1 0,-1 1 1,0 0-1,0-1 0,0 1 1,-1-1-1,0 1 0,0-1 1,-1 0-1,0 0 0,0 0 1,0 0-1,-1-1 0,0 1 1,0-1-1,0 0 0,0 0 1,-1 0-1,0 0 0,0-1 1,-10 6-1,6-1 89,-1-1 0,0-1-1,-1 0 1,0 0 0,0-1 0,-1 0 0,1-1 0,-1 0-1,0-1 1,-1 0 0,1-1 0,-1-1 0,-20 2-1,30-4-125,0-1 1,1 1-1,-1-1 0,1 0 0,0 0 0,-1 0 0,1 0 1,0 0-1,-1 0 0,1-1 0,0 1 0,0-1 0,0 0 0,0 0 1,0 1-1,1-1 0,-1 0 0,1 0 0,-1-1 0,1 1 1,-1 0-1,1 0 0,0-1 0,0 1 0,0-1 0,0-3 0,0 4-265,0-1 0,1 0-1,-1 1 1,0-1-1,1 0 1,0 0-1,0 1 1,0-1 0,0 0-1,0 0 1,1 1-1,-1-1 1,1 0-1,0 1 1,-1-1-1,1 0 1,0 1 0,1-1-1,-1 1 1,0-1-1,1 1 1,-1 0-1,1 0 1,4-4-1,18-8-3839,0 3-715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7431,'0'0'11083,"8"-5"-10480,59-27-70,65-35-149,-118 58-225,0 0 1,-1-1 0,0 0-1,-1-1 1,0 0 0,-1-1-1,11-13 1,-21 23-63,1-1 0,0 1-1,-1 0 1,0-1 0,1 1 0,-1-1 0,0 1 0,0-1 0,-1 0 0,2-4 0,-2 6-49,0 1 0,0-1 0,0 0 0,0 1 0,0-1 0,0 0 0,0 1 0,-1-1 0,1 1 0,0-1 0,0 0 0,-1 1 0,1-1 0,0 1 0,0-1 0,-1 1 0,1-1 0,-1 1 0,1-1 0,-1 1 0,1-1 0,-1 1 0,1-1 0,-1 1 0,1 0 0,-1-1 0,1 1 0,-2-1 0,-1 1-4,0 0 0,0-1 0,0 1 0,0 0 0,0 0 0,0 1 0,0-1 0,0 1 0,0-1 0,0 1 0,0 0 1,0 0-1,0 0 0,1 1 0,-1-1 0,0 1 0,-3 2 0,-12 8-46,1 1 0,1 1 0,0 1 0,0 0 0,2 1 0,-24 32 0,31-38-31,0-1 1,1 1-1,1 1 0,0-1 0,0 1 0,1 0 0,0 0 0,1 1 0,0-1 0,1 1 0,0-1 0,0 1 1,2 0-1,0 12 0,0-22-114,1 1-1,-1-1 1,1 0 0,0 1 0,-1-1-1,1 1 1,0-1 0,1 0 0,-1 0-1,0 1 1,1-1 0,-1 0 0,1 0-1,0 0 1,-1-1 0,1 1 0,0 0-1,0-1 1,0 1 0,0-1 0,1 0-1,-1 1 1,0-1 0,1 0 0,2 1-1,3 0-966,0 0-1,1-1 0,-1 1 0,1-2 0,-1 1 0,13-2 0,25-2-6919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13613,'0'0'3694,"-3"13"-2802,-63 372 2329,48-272-1846,16-101-1190,0-5 73,1 1 0,0 0 1,0 0-1,1 13 0,0-20-227,0 0 0,0 0 0,0 0 1,0 0-1,1-1 0,-1 1 1,0 0-1,0 0 0,1-1 0,-1 1 1,1 0-1,-1 0 0,1-1 0,-1 1 1,1 0-1,-1-1 0,1 1 0,-1-1 1,1 1-1,0-1 0,-1 1 1,1-1-1,0 1 0,0-1 0,-1 0 1,1 1-1,0-1 0,0 0 0,0 0 1,-1 1-1,1-1 0,0 0 0,0 0 1,0 0-1,-1 0 0,1 0 1,0 0-1,0 0 0,0 0 0,0-1 1,-1 1-1,1 0 0,0 0 0,0-1 1,0 1-1,-1 0 0,1-1 0,0 1 1,-1-1-1,1 1 0,1-2 0,7-4 266,0-1 0,0 1-1,0-2 1,-1 1-1,0-1 1,0-1-1,12-17 1,-5 7-32,174-230 1331,-121 157-1682,-50 63-1127,-16 24-3254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0 524 12780,'0'0'5301,"9"3"-3240,2 0-2004,0 0 0,1-1 0,-1 0-1,1-1 1,0 0 0,0-1 0,-1-1 0,1 1 0,0-2 0,-1 0 0,15-4 0,-12 1-543,-1 0 0,0-2 0,0 0 0,0 0 0,-1-1-1,0 0 1,0-1 0,14-15 0,-20 18 619,-1 0 1,0 0-1,0-1 0,0 0 1,0 0-1,-1 0 0,0-1 1,-1 1-1,0-1 0,0 0 0,-1 0 1,0 0-1,0 0 0,0 0 1,-1-16-1,0 23-92,-1 1 0,0-1 0,0 0 0,0 1 0,0-1 0,0 0 1,0 1-1,0-1 0,0 0 0,0 1 0,-1-1 0,1 0 0,0 1 0,0-1 0,-1 1 0,1-1 1,0 0-1,-1 1 0,1-1 0,0 1 0,-1-1 0,1 1 0,-1-1 0,1 1 0,-1-1 0,1 1 0,-1 0 1,1-1-1,-1 1 0,1-1 0,-1 1 0,0 0 0,1 0 0,-1 0 0,0-1 0,1 1 0,-1 0 1,0 0-1,1 0 0,-1 0 0,0 0 0,1 0 0,-1 0 0,0 0 0,1 0 0,-1 0 0,0 0 0,1 1 1,-1-1-1,1 0 0,-1 0 0,0 1 0,-3 1-22,0-1-1,1 1 1,-1 0 0,1 0-1,-1 1 1,1-1 0,-6 6-1,-3 6 73,0 1-1,0 0 1,-17 32 0,25-40-61,1 0 0,-1 1 1,1-1-1,1 0 1,-1 1-1,1 0 1,1-1-1,-1 1 1,1 0-1,1 0 1,-1 0-1,2 9 0,-1-16-28,1 0 0,0 0 0,0 0 0,-1 0 0,1 0 0,0 0 0,0 0 0,0 0 0,0 0 0,0 0 0,0 0 0,0 0 0,0-1 0,0 1 0,1 0 0,-1-1 0,0 1 0,0-1 0,1 1 0,-1-1 0,0 0 0,1 1 0,-1-1 0,0 0 0,1 0 0,-1 0 0,0 0 0,1 0 0,-1-1 0,0 1 0,2 0 0,45-11 260,-34 4-37,0 0-1,-1-2 1,0 0 0,-1 0-1,22-22 1,28-20 312,-62 51-543,0 0 0,0 0 1,1-1-1,-1 1 0,0 0 1,1 0-1,-1 0 0,0-1 1,0 1-1,1 0 0,-1 0 1,0 0-1,1 0 0,-1 0 0,0 0 1,1 0-1,-1 0 0,0 0 1,1 0-1,-1 0 0,0 0 1,1 0-1,-1 0 0,0 0 1,1 0-1,-1 0 0,0 0 1,1 1-1,-1-1 0,0 0 1,1 0-1,-1 0 0,0 1 1,0-1-1,1 0 0,-1 0 1,0 0-1,0 1 0,1-1 1,-1 0-1,0 1 0,0-1 1,5 23-3,-6 35 230,1-49-203,-1-8-7,1 0 0,0 0 0,0 0 1,0 1-1,0-1 0,0 0 0,0 0 0,0 1 0,0-1 1,0 0-1,0 0 0,1 0 0,-1 0 0,1 1 0,-1-1 0,1 0 1,-1 0-1,1 0 0,-1 0 0,1 0 0,0 0 0,0 0 1,0 0-1,-1 0 0,1-1 0,0 1 0,0 0 0,0 0 1,2 0-1,-1-1 46,1 1 1,0-1 0,-1 0-1,1 0 1,0 0-1,-1-1 1,1 1-1,0-1 1,-1 1 0,1-1-1,-1 0 1,1 0-1,4-3 1,12-6 281,0-1 1,32-26-1,-40 28-360,1 0-1,0 0 1,0 1 0,1 0-1,0 1 1,1 1 0,-1 0-1,24-6 1,-37 12-9,1 0 0,0 0 0,-1 0 0,1 1 0,0-1 0,0 0 0,-1 1-1,1-1 1,-1 0 0,1 1 0,0-1 0,-1 1 0,1-1 0,-1 1 0,1-1 0,-1 1 0,1-1-1,-1 1 1,1-1 0,-1 1 0,0 0 0,1-1 0,-1 1 0,0 0 0,1-1 0,-1 1 0,0 0 0,0-1-1,0 1 1,0 0 0,0 0 0,0-1 0,0 1 0,0 0 0,0 0 0,0 0 0,0 36 130,-1-29-113,1-7 13,0 0 1,0-1 0,0 1-1,0 0 1,0 0-1,0 0 1,0 0 0,0-1-1,0 1 1,1 0 0,-1 0-1,0 0 1,1-1 0,-1 1-1,0 0 1,1 0 0,-1-1-1,1 1 1,-1 0 0,1-1-1,-1 1 1,1 0-1,-1-1 1,1 1 0,0-1-1,-1 1 1,2 0 0,0-1 16,-1 0 0,1 0 0,-1 0 0,1 0 0,-1 0 0,1 0 0,-1 0 0,1 0 0,-1 0 0,1-1 0,-1 1 0,1-1 0,-1 1 0,2-2 0,54-34 489,-47 28-524,14-9-22,-19 12-91,1 0-1,-1 0 1,1 1-1,0 0 1,0 0-1,1 1 1,-1 0-1,1 0 1,0 0-1,-1 1 1,1 0-1,14-2 1,-20 5 63,0-1 0,0 1 0,0 0 1,0 0-1,0 0 0,0 0 0,-1 0 0,1 0 1,0 0-1,0 0 0,-1 0 0,1 0 0,-1 0 1,1 0-1,-1 1 0,1-1 0,-1 0 1,0 0-1,1 0 0,-1 1 0,0-1 0,0 0 1,0 1-1,0-1 0,0 0 0,0 0 0,-1 2 1,-1 43 204,2-45-179,0 2 63,-1-1-1,1 1 1,0 0-1,0-1 1,0 1 0,0-1-1,1 1 1,-1-1-1,0 1 1,1-1-1,0 1 1,1 2-1,-1-4 17,0-1 0,0 1 0,0 0 0,0-1 0,0 1 0,0-1 0,0 1 0,1-1 0,-1 1 0,0-1 1,0 0-1,1 1 0,-1-1 0,0 0 0,0 0 0,1 0 0,-1 0 0,0 0 0,0 0 0,1-1 0,-1 1 0,0 0 0,0-1 0,1 1 0,-1-1 0,0 1 0,0-1 0,2 0 0,12-6 145,0-1 0,0 0-1,0-1 1,-1-1 0,24-21 0,-26 20-366,0 1 0,1 0-1,0 1 1,1 1 0,-1 0 0,2 0 0,19-6 0,-33 13 106,0 1 1,0-1 0,0 1 0,0-1 0,0 1 0,0 0 0,1 0 0,-1-1 0,0 1-1,0 0 1,0 0 0,1 0 0,-1 0 0,0 0 0,0 0 0,0 1 0,0-1-1,1 0 1,-1 1 0,0-1 0,0 0 0,0 1 0,0 0 0,0-1 0,0 1-1,0-1 1,0 1 0,0 0 0,0 0 0,0 0 0,-1-1 0,1 1 0,0 0 0,-1 0-1,1 0 1,0 0 0,-1 0 0,1 0 0,0 2 0,0 5 16,0-1 0,-1 0 1,1 0-1,-1 1 0,-2 13 1,1-15 127,0 0 0,1 0 0,0 0 0,0 0 1,0 1-1,3 10 0,-2-16-25,-1 0 0,1 0-1,0 0 1,0-1-1,0 1 1,0 0 0,0 0-1,0-1 1,0 1 0,0 0-1,0-1 1,1 1 0,-1-1-1,0 1 1,0-1 0,0 0-1,1 0 1,-1 1 0,0-1-1,0 0 1,1 0 0,-1 0-1,3-1 1,32-4 513,-18-3-498,0-1-1,0-1 1,0-1-1,-2-1 1,1 0-1,-1-1 1,16-17-1,-13 13-68,36-38-572,-2-2-1,-4-2 1,69-106 0,-116 164 618,-2 6 14,-6 17 102,-10 33 415,14-47-401,-2 7-35,1 1 0,0 0 0,2-1 0,0 1-1,0 0 1,2 0 0,0 0 0,1 0 0,0-1 0,1 1-1,1-1 1,0 1 0,9 18 0,-7-21-234,-1 0 0,2-1 0,-1 0 0,2 0 0,0 0 0,0-1 0,1 0 0,0-1 1,1 0-1,0 0 0,1-1 0,0-1 0,0 0 0,1 0 0,19 9 0,10-8-807,-41-8 856,1-1 0,-1 0 0,1 0 0,0 0 0,-1 0 0,1 0 0,0 0 0,-1 0 0,1-1 0,-1 1 0,1 0 0,0 0 0,-1 0 1,1-1-1,-1 1 0,1 0 0,-1 0 0,1-1 0,-1 1 0,1-1 0,-1 1 0,1 0 0,0-1 0,-1 0-33,0 0 1,0 0-1,0 0 0,0 0 1,0 0-1,-1 0 0,1 0 1,0 0-1,0 0 0,-1 0 1,1 0-1,-1 0 0,1 1 1,-1-1-1,1 0 0,-1 0 1,1 0-1,-1 1 0,1-1 1,-1 0-1,-1 0 0,-17-19-1634,-1 1-1,-1 1 1,-33-22-1,-8-8 1706,33 26 321,-39-36 794,64 54-590,1 0 0,-1 0 0,1 0 0,0-1 0,1 1 0,-1-1 0,-3-9 0,6 13-463,0 1 0,0-1-1,0 1 1,1-1 0,-1 1 0,0-1-1,0 1 1,1 0 0,-1-1 0,0 1 0,1-1-1,-1 1 1,0 0 0,1-1 0,-1 1-1,0 0 1,1-1 0,-1 1 0,1 0 0,-1 0-1,1-1 1,-1 1 0,1 0 0,-1 0-1,1 0 1,-1 0 0,1 0 0,-1 0 0,1 0-1,-1-1 1,1 1 0,-1 1 0,1-1-1,-1 0 1,1 0 0,0 0 0,28 0 1092,-23 0-1054,32 0-307,93-4-3977,-56-6-1271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176 205 6470,'0'0'1692,"-11"3"-1131,-3 1 1,1 0 1,-1 1-1,1 1 1,-23 13-1,30-16-312,1 1 0,-1-1-1,1 1 1,0 0 0,0 0-1,0 1 1,0-1-1,1 1 1,0 0 0,0 0-1,0 1 1,1-1-1,0 1 1,0 0 0,-4 9-1,7-5 12,-1-1-1,1 1 1,0 0-1,1-1 1,0 1-1,1-1 1,0 1-1,1-1 1,-1 0-1,2 1 1,-1-2 0,1 1-1,1 0 1,7 11-1,-10-18-186,0 0-1,0-1 1,0 1-1,1-1 1,-1 0 0,0 1-1,0-1 1,1 0 0,-1 0-1,1-1 1,-1 1-1,1 0 1,-1-1 0,1 0-1,-1 1 1,1-1-1,-1 0 1,1 0 0,-1 0-1,1-1 1,-1 1-1,1-1 1,-1 1 0,1-1-1,-1 0 1,1 0 0,-1 0-1,4-2 1,4-3 113,-1 1 0,1-1 0,-1-1 0,0 0 0,8-9-1,8-9 38,-2-1-1,-1-1 0,-1-1 0,32-57 0,-19 19-100,31-86 0,-58 126-450,-7 26 305,0-1 1,0 1-1,0 0 0,0 0 1,0 0-1,0-1 0,0 1 0,0 0 1,0 0-1,0-1 0,0 1 1,0 0-1,0 0 0,0 0 0,0-1 1,0 1-1,0 0 0,-1 0 1,1 0-1,0-1 0,0 1 0,0 0 1,0 0-1,0 0 0,-1 0 1,1-1-1,0 1 0,0 0 0,0 0 1,0 0-1,-1 0 0,1 0 1,0 0-1,0 0 0,0 0 0,-1 0 1,1 0-1,0-1 0,0 1 1,-1 0-1,1 0 0,0 0 0,0 0 1,0 0-1,-1 1 0,1-1 1,-3 1-45,0 1-1,0 0 1,1 0 0,-1 0 0,0 0 0,1 0 0,0 1 0,-1-1-1,1 1 1,0 0 0,-1 3 0,-9 13 61,0 0-1,2 1 1,1 0 0,0 1-1,2 0 1,0 0 0,1 1-1,2 0 1,0 0 0,1 0-1,1 0 1,2 34 0,0-54 14,0 0 0,0 1 1,0-1-1,0 0 0,1 0 0,-1 0 1,1 0-1,-1 0 0,1 0 0,0 0 1,0 0-1,0 0 0,0 0 1,0-1-1,0 1 0,1 0 0,-1-1 1,0 1-1,1-1 0,-1 1 1,1-1-1,0 0 0,-1 1 0,1-1 1,0 0-1,0 0 0,0 0 1,0-1-1,0 1 0,0 0 0,0-1 1,0 1-1,0-1 0,0 0 1,0 0-1,0 0 0,1 0 0,-1 0 1,0 0-1,0 0 0,0-1 0,2 0 1,6 0 57,-1-2 0,1 1-1,-1-1 1,0-1 0,0 0 0,0 0 0,14-10 0,10-10 60,-1-2-1,-2-1 1,0-1 0,-2-2 0,-2-1 0,0-1-1,33-55 1,-57 84-134,-1 0 0,1 0-1,-1 0 1,0 0 0,0-1-1,0 1 1,0 0-1,0-1 1,-1 1 0,1-4-1,-1 7 4,0-1 0,0 1 0,0-1 0,0 1 0,0 0 0,-1-1 0,1 1 0,0 0 0,0-1 0,0 1 0,0 0 0,0-1 0,0 1 0,-1 0 0,1-1-1,0 1 1,0 0 0,-1 0 0,1-1 0,0 1 0,0 0 0,-1 0 0,1-1 0,0 1 0,0 0 0,-1 0 0,1 0 0,0 0 0,-1-1 0,1 1-1,0 0 1,-1 0 0,-20 9-37,15-4 37,0 0 1,0 1-1,1 0 0,0-1 1,0 2-1,0-1 0,1 1 1,0-1-1,0 1 0,1 0 1,0 1-1,0-1 0,0 0 1,1 1-1,0 0 0,1-1 1,0 1-1,0 0 0,1 0 1,0 9-1,0-2-10,1 0 1,1-1-1,0 1 0,2 0 1,-1-1-1,1 0 0,1 0 1,1 0-1,14 25 0,-9-19 58,-5-9-35,0 0-1,1 0 1,0-1-1,0 1 0,1-2 1,0 1-1,1-1 1,0 0-1,19 14 1,-49-67-2289,-53-48-279,-20-29 2913,93 119-280,-1 0-1,1 0 1,0 0-1,0 0 1,0-1-1,0 1 1,0 0-1,0-1 1,1 1-1,-1-1 1,1 1-1,-1-1 1,1-2-1,0 4-38,0 0 0,1 0 0,-1 0 0,0 0-1,1 0 1,-1 0 0,0 1 0,1-1 0,-1 0 0,1 0 0,0 0 0,-1 1 0,1-1-1,-1 0 1,1 0 0,0 1 0,0-1 0,0 1 0,-1-1 0,1 1 0,0-1 0,0 1-1,1-1 1,5-1 50,1 0-1,0 1 0,0 0 1,-1 0-1,1 1 0,12 0 1,-6 0-209,109 10-924,-70-5-1096,14-1-2575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 15182,'-1'-1'167,"1"1"0,-1-1 0,0 1-1,0-1 1,0 1 0,0-1 0,0 1 0,0-1-1,0 1 1,0 0 0,0 0 0,0 0-1,-1-1 1,1 1 0,0 0 0,0 0-1,0 0 1,0 0 0,0 1 0,0-1 0,0 0-1,0 0 1,0 1 0,0-1 0,0 1-1,0-1 1,-2 1 0,2 1-70,-1 0 1,1 0-1,-1 0 1,1-1-1,0 1 0,0 0 1,0 0-1,0 1 1,0-1-1,0 0 1,1 0-1,-2 4 0,0 10-169,0-1 0,1 1 0,1 17 0,0-25 419,0 0-203,-1 2 19,1 0 0,1 0 0,-1 0 0,2 0 0,-1 0 1,6 16-1,-7-25-120,1 1 0,0-1 1,0 1-1,0-1 1,-1 1-1,2-1 0,-1 0 1,0 1-1,0-1 0,0 0 1,0 0-1,1 0 0,-1 0 1,1 0-1,-1 0 0,0 0 1,1 0-1,2 0 1,-1 0 43,0-1 1,0 0 0,0 1 0,0-2 0,1 1 0,-1 0 0,0 0 0,0-1-1,0 0 1,-1 1 0,1-1 0,0 0 0,0-1 0,3-1 0,9-6 215,-1 0 0,0-1 1,-1-1-1,-1 0 1,1-1-1,-2-1 0,0 1 1,12-18-1,37-39-156,-58 67-178,-1 1-1,0-1 1,0 1-1,1 0 1,-1 0-1,0 0 1,1 0-1,0 0 1,-1 0-1,1 0 1,-1 0 0,1 0-1,0 1 1,0-1-1,-1 1 1,1 0-1,2-1 1,-3 1-10,0 1 0,-1-1 0,1 0 1,0 1-1,-1-1 0,1 1 0,0-1 0,-1 1 1,1-1-1,-1 1 0,1 0 0,-1-1 0,1 1 0,-1-1 1,0 1-1,1 0 0,-1 0 0,0-1 0,1 1 1,-1 0-1,0 0 0,0-1 0,1 1 0,-1 0 0,0 0 1,0 1-1,0 10-281,0 1 1,0 0-1,-5 21 1,4-20 643,-7 36-349,4-27 71,1 0 0,1 0 1,1 25-1,1-46-19,0-1 1,1 1 0,-1-1-1,0 1 1,1-1 0,-1 1-1,1-1 1,-1 1 0,1-1-1,0 0 1,-1 1 0,1-1-1,0 0 1,0 1 0,0-1-1,0 0 1,0 0 0,0 0-1,1 0 1,-1 0 0,0 0-1,0 0 1,1-1 0,-1 1-1,1 0 1,-1-1 0,0 1-1,1-1 1,-1 1 0,1-1-1,0 0 1,-1 1 0,1-1-1,-1 0 1,1 0 0,-1 0-1,1 0 1,-1-1 0,1 1-1,-1 0 1,1-1 0,-1 1 0,1-1-1,1 0 1,6-2 143,0 0 1,0 0 0,0-1-1,0 0 1,14-9-1,-3-3 33,0 0 0,-1-1 0,22-27 0,30-26 165,-70 70-369,-1-1 0,0 1 0,0 0 0,0 0 0,0 0 0,0 0 0,0 0 0,1 0 0,-1 0 0,0 0 0,0 0 0,0 0 1,0 0-1,0 0 0,1 0 0,-1 0 0,0 0 0,0 0 0,0 0 0,0 0 0,0 0 0,1 0 0,-1 0 0,0 0 0,0 0 0,0 0 0,0 0 0,0 0 0,1 1 1,-1-1-1,0 0 0,0 0 0,0 0 0,0 0 0,0 0 0,0 0 0,0 0 0,0 1 0,0-1 0,1 0 0,-1 0 0,0 0 0,0 0 0,0 0 0,0 0 0,0 1 0,0-1 1,0 0-1,0 0 0,0 0 0,0 0 0,0 1 0,0-1 0,2 17-246,-2 28-282,-1-32 447,1-12 83,0 0 0,0 0 1,0 0-1,0 0 0,0 0 1,0 0-1,0-1 0,0 1 1,1 0-1,-1 0 0,0 0 1,0 0-1,1 0 0,-1-1 1,1 1-1,-1 0 0,1 0 1,-1 0-1,1-1 0,-1 1 1,1 0-1,0-1 0,-1 1 1,1-1-1,0 1 0,-1 0 1,2 0-1,25 0 100,-11-2-55,-5 1-118,-8 0-163,1-1 0,-1 1 0,0 1 1,0-1-1,1 0 0,-1 1 0,0-1 0,0 1 0,4 1 1,-6-1-232,0 0 1,1 0 0,-1 0 0,1 0-1,-1 0 1,0 1 0,0-1-1,0 0 1,0 1 0,0-1 0,0 0-1,2 4 1,1 4-4579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47 10186,'0'-45'8135,"0"43"-6245,0 5-721,-14 434 2274,11-401-2979,4-52 854,4-57-318,-4 65-984,-1-1 1,-1 1-1,1 0 0,-1 0 1,0 0-1,-1 0 1,0 0-1,-1 0 0,1 0 1,-1 1-1,-1-1 1,1 1-1,-6-8 0,9 15-43,0-1 0,-1 1 0,1 0 1,0-1-1,-1 1 0,1-1 0,-1 1 0,1-1 0,0 1 0,-1 0 0,1-1 0,-1 1 0,1 0 0,-1-1 0,1 1 0,-1 0 0,1 0 0,-1 0 0,1-1 0,-1 1 0,1 0 0,-1 0 0,1 0 0,-1 0 1,0 0-1,1 0 0,-1 0 0,1 0 0,-1 0 0,1 0 0,-1 0 0,1 0 0,-2 1 0,-5 17-961,6 28-145,1-43 1096,1 0 1,-1 0 0,1 0-1,0 0 1,0-1 0,0 1-1,0 0 1,0 0 0,0-1-1,1 1 1,-1 0-1,1-1 1,0 1 0,0-1-1,0 0 1,0 0 0,0 0-1,1 0 1,-1 0-1,0 0 1,1-1 0,-1 1-1,1-1 1,0 1 0,0-1-1,-1 0 1,1 0 0,0 0-1,0-1 1,0 1-1,0-1 1,0 1 0,0-1-1,0 0 1,5-1 0,1 1 52,0-1 0,1 0 0,-1-1 0,0 0 0,0-1 0,0 0 1,-1 0-1,1 0 0,-1-1 0,13-8 0,-9 4 70,0 0 0,-1-1 0,0 0 0,0-1-1,-1 0 1,-1 0 0,0-1 0,0 0 0,-1-1 0,0 0-1,7-15 1,-15 26-65,1 1 0,-1-1-1,0 1 1,1-1 0,-1 0-1,0 1 1,0-1 0,0 1-1,1-1 1,-1 0 0,0 1-1,0-1 1,0 1 0,0-1-1,0 0 1,0 1 0,0-1-1,0 1 1,0-1 0,-1 0-1,1 1 1,0-1 0,0 1-1,0-1 1,-1 0 0,1 1-1,-1-1 1,-13 6 16,-15 23-226,-9 40 135,35-62 50,0-1-1,1 1 1,0 0 0,1 0 0,-1 0-1,1 1 1,0-1 0,1 0 0,-1 0-1,2 10 1,-1-15 4,1 1 0,0-1-1,-1 0 1,1 1 0,0-1 0,0 0 0,0 0 0,0 1-1,0-1 1,0 0 0,0 0 0,1 0 0,-1 0 0,0-1-1,1 1 1,-1 0 0,0 0 0,1-1 0,-1 1 0,1-1-1,-1 1 1,1-1 0,-1 0 0,1 1 0,-1-1 0,1 0-1,-1 0 1,1 0 0,2-1 0,52-3 380,-55 4-365,64-12 277,-47 7-218,0 1 0,0 1 0,1 1 1,-1 0-1,0 2 0,1 0 1,21 3-1,-17 11 393,-21-12-98,-9-13-34,7 11-326,-18-28 312,2 1 1,1-2 0,-17-45-1,32 73-348,-1 0 0,1 0 0,-1 0 0,1-1-1,0 1 1,0 0 0,-1-1 0,1 1 0,0 0 0,0 0-1,0-1 1,0 1 0,0 0 0,1-1 0,-1 1 0,0 0-1,0 0 1,1-1 0,-1 1 0,1 0 0,-1 0 0,1 0-1,0 0 1,0-1 0,-1 1 0,1 0 0,0 0 0,0 0-1,0 1 1,0-1 0,0 0 0,0 0 0,0 0 0,0 1-1,0-1 1,0 1 0,1-1 0,-1 1 0,2-1 0,7-2-648,1 0 1,-1 1 0,1 0 0,13 0 0,7-2-1387,30-10-4633,4-4-4885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102 153 9097,'0'-1'405,"-1"0"1,1 0 0,0 0 0,-1 0 0,1 0-1,0 0 1,-1 0 0,0 0 0,1 0-1,-1 0 1,1 0 0,-1 0 0,0 1 0,0-1-1,0 0 1,1 0 0,-1 1 0,0-1-1,0 1 1,0-1 0,0 1 0,0-1 0,0 1-1,0-1 1,-1 1 0,1 0-221,-1 0-1,1 1 1,0-1 0,0 0 0,0 1-1,-1-1 1,1 1 0,0 0 0,0-1-1,0 1 1,0 0 0,0 0 0,0 0 0,0 0-1,1-1 1,-1 1 0,-1 2 0,-4 5-158,1 1 0,1-1 1,-1 1-1,-3 10 1,0 3 59,1-1 1,2 1-1,0 0 1,1 0-1,1 0 0,1 1 1,1 33-1,1-55-83,0 1 1,0-1-1,0 1 0,0-1 1,1 1-1,-1-1 0,0 1 0,1-1 1,-1 1-1,1-1 0,0 0 0,-1 1 1,1-1-1,0 0 0,0 0 0,0 1 1,0-1-1,0 0 0,0 0 1,0 0-1,0 0 0,0 0 0,0 0 1,1-1-1,1 2 0,-1-1 1,1-1 0,-1 0 0,1 0 1,-1 1-1,0-1 0,1-1 0,-1 1 0,1 0 0,-1-1 0,0 1 0,1-1 1,-1 0-1,0 1 0,3-3 0,4-1 32,0-1 0,0-1 1,0 1-1,-1-1 0,0-1 0,10-9 1,0-3 178,-2-1 0,0 0 1,-1-1-1,-2 0 1,0-1-1,-1-1 0,-1 0 1,-1 0-1,-1-1 0,-1 0 1,-2-1-1,0 0 1,-1 0-1,1-44 0,-6 69-215,0 0 0,0 0 0,0 0 0,0 0 0,0 1 0,-1-1 0,1 0 0,0 0 0,0 0 0,0 0 0,0 0 0,-1 0 0,1 0 0,0 0 0,0 0 0,0 0 0,-1 0 0,1 0 0,0 0 0,0 0 0,0 0 0,0 0 0,-1 0 0,1 0 0,0 0 0,0 0 0,0 0 0,-1 0 0,1 0 0,0 0 0,0 0 0,0 0 0,0-1-1,-1 1 1,1 0 0,0 0 0,0 0 0,0 0 0,0 0 0,0 0 0,0-1 0,-1 1 0,1 0 0,0 0 0,0 0 0,0 0 0,0-1 0,0 1 0,0 0 0,0 0 0,0 0 0,0-1 0,0 1 0,0 0 0,0 0 0,0-1 0,-10 17-158,-1 17 132,1 0 0,1 0-1,2 0 1,1 1 0,2 0 0,-1 48 0,5-79-26,0 0 0,0 1 0,0-1 0,0 0 0,0 1 0,1-1 0,-1 0 0,1 0 0,0 0 0,0 1 0,0-1 0,0 0 0,1 0 0,-1-1 0,1 1 0,0 0 0,0 0 0,0-1 0,0 1 0,0-1 0,0 1-1,1-1 1,-1 0 0,1 0 0,0 0 0,0-1 0,-1 1 0,1 0 0,0-1 0,0 0 0,0 0 0,1 0 0,-1 0 0,0 0 0,0-1 0,1 1 0,-1-1 0,0 0 0,0 0 0,1 0 0,-1-1 0,0 1 0,0-1 0,4 0 0,-4 0-297,0 1-1,1-1 0,-1 0 1,0 0-1,0 0 0,0-1 1,0 1-1,-1-1 0,1 1 1,0-1-1,4-4 1,-3 3-771,0-1 1,-1 0 0,0 0 0,0-1-1,0 1 1,4-8 0,5-15-7253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13 116 12332,'0'0'2317,"-2"8"437,-7 28-410,9-35-2234,-1 0 1,1 0-1,0 0 1,0 0-1,0 0 1,0 0-1,0 0 1,0 0-1,0 0 1,0 0-1,0 0 1,0 0-1,1 0 1,-1 0-1,0 0 1,1 0-1,-1 0 1,1 0-1,-1 0 1,1 0-1,-1 0 1,1 0-1,0 0 1,-1-1-1,1 1 0,0 0 1,1 0-1,0 1-2,0-1-1,1 0 0,-1-1 1,1 1-1,-1 0 0,0-1 0,1 1 1,-1-1-1,1 0 0,0 0 1,2 0-1,5 0 52,-1-1-1,0-1 1,1 0-1,-1 0 1,10-4 0,-2-1-90,0-1 0,-1-1 0,1-1 0,-2-1 0,1 0-1,-2-1 1,1 0 0,-2-1 0,0-1 0,0 0 0,16-25 0,-22 20-159,-15 18-357,5 2 375,0 1 1,0 0 0,0 0-1,0 0 1,0 0 0,1 1-1,-1-1 1,-3 5-1,-1 3 53,-1 2 0,1-1 0,1 1 0,0 0 0,1 0 0,0 1-1,1 0 1,0 0 0,1 0 0,0 0 0,0 18 0,2-30 28,1 1 1,0-1-1,0 0 0,0 0 1,0 0-1,1 0 0,-1 0 1,0 0-1,0 1 1,1-1-1,-1 0 0,1 0 1,-1 0-1,1 0 0,-1 0 1,1 0-1,0 0 1,-1-1-1,1 1 0,0 0 1,0 0-1,-1 0 1,1-1-1,0 1 0,0 0 1,1 0-1,1 0 24,-1-1 0,0 1 1,1-1-1,-1 0 0,0 1 0,1-1 1,-1 0-1,0 0 0,0-1 0,1 1 1,-1 0-1,3-2 0,6-1 148,-1-1 0,0 0 0,0 0 1,15-10-1,34-28 269,-46 31-422,1 0 0,1 1 0,0 1 0,0 0 0,0 1 0,19-7 0,-33 15-40,0 0 1,0-1-1,0 1 1,0 0-1,0 0 1,0 0-1,1 0 1,-1 0-1,0 0 1,0 1-1,0-1 1,0 0-1,0 0 1,0 1 0,-1-1-1,1 1 1,0-1-1,0 1 1,0-1-1,0 1 1,0-1-1,-1 1 1,1 0-1,0 0 1,0-1-1,-1 1 1,1 0-1,-1 0 1,1 0-1,0 0 1,-1-1-1,0 1 1,1 0-1,-1 0 1,0 0 0,1 0-1,-1 0 1,0 0-1,0 0 1,0 0-1,0 0 1,0 0-1,0 2 1,0 59-50,-1-41 103,1-10-75,-1-6 87,1 0 0,0 0-1,0 0 1,1 0 0,-1 0-1,1 0 1,0 0 0,3 7-1,-4-12-29,1 1 0,-1 0 0,0-1 0,1 1 0,-1-1 0,1 1 0,-1-1-1,1 1 1,0-1 0,-1 1 0,1-1 0,-1 0 0,1 1 0,0-1 0,-1 0 0,1 1-1,0-1 1,0 0 0,-1 0 0,1 0 0,0 0 0,-1 0 0,1 0 0,1 0-1,1 0 56,0 0-1,0-1 1,-1 0-1,1 0 1,0 0-1,0 0 0,-1 0 1,1-1-1,3-2 1,49-34 422,19-13-326,-67 47-293,0 0 0,0 1 1,0 0-1,0 1 0,0-1 0,1 1 0,-1 0 0,1 1 1,7-1-1,-14 2 89,0 0 0,0 0 0,-1 0 0,1 1 1,0-1-1,0 0 0,0 0 0,0 0 0,-1 1 0,1-1 1,0 0-1,0 1 0,-1-1 0,1 1 0,0-1 0,0 1 1,-1-1-1,1 1 0,-1 0 0,1-1 0,0 1 1,-1 0-1,1-1 0,-1 1 0,0 0 0,1-1 0,0 3 1,6 27 171,-7-26-182,1 0-1,-1 0 0,1 0 1,0 0-1,0 0 1,1 0-1,2 6 0,-3-9-57,0 0-1,0 0 0,0 0 1,0-1-1,0 1 0,0 0 1,0-1-1,0 1 0,0 0 1,0-1-1,0 1 1,0-1-1,1 0 0,-1 1 1,0-1-1,0 0 0,0 0 1,1 0-1,-1 0 0,0 0 1,0 0-1,0 0 0,1 0 1,-1 0-1,0-1 0,0 1 1,0 0-1,1-1 0,-1 1 1,0-1-1,1 0 0,17-12-4599,1-12-4048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5573,'0'0'-1121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68 15375,'2'-10'2989,"-1"0"-2038,3-18 344,-3 8 2502,-3 95-3682,-3-1 0,-3 1-1,-28 116 1,25-157 268,7-23 28,6-26 92,11-75-1264,-3 0-1,-5-136 1,-15 298-569,7-41 1392,1-5 252,1 49 0,1-69-268,0 1-1,1-1 0,0 0 0,0 0 1,1 0-1,0 1 0,0-2 1,0 1-1,1 0 0,0 0 0,0-1 1,0 1-1,5 4 0,-6-8 11,0 0 0,0 0-1,0 0 1,0-1 0,0 1-1,0-1 1,0 1 0,1-1-1,-1 0 1,0 0 0,1 0-1,-1 0 1,1 0 0,-1-1-1,1 1 1,-1-1 0,1 1 0,0-1-1,-1 0 1,5-1 0,-1 0 64,-1 0 1,0 0 0,1-1-1,-1 0 1,0 0 0,0 0-1,0-1 1,0 0 0,6-4 0,2-4 55,0 0 0,0 0 0,-1-1 0,-1-1 0,15-19 0,-17 18-171,0 0 0,0 0 0,-1 0-1,-1-1 1,0 0 0,-2-1 0,1 0 0,-2 0 0,0 0 0,-1 0 0,2-26 0,-5 41-27,0 1 0,0-1 0,0 1 0,0 0 0,0-1 0,0 1 1,0-1-1,0 1 0,0-1 0,0 1 0,0 0 0,0-1 0,0 1 1,0-1-1,0 1 0,0 0 0,-1-1 0,1 1 0,0 0 0,0-1 1,-1 1-1,1-1 0,0 1 0,0 0 0,-1 0 0,1-1 0,0 1 1,-1 0-1,1 0 0,0-1 0,-1 1 0,1 0 0,0 0 0,-1 0 1,1-1-1,-1 1 0,1 0 0,0 0 0,-1 0 0,1 0 0,-1 0 1,1 0-1,0 0 0,-1 0 0,1 0 0,-1 0 0,1 0 0,-1 0 1,1 0-1,0 0 0,-1 1 0,1-1 0,0 0 0,-1 0 0,1 0 1,-1 1-1,1-1 0,0 0 0,-1 0 0,1 1 0,0-1 0,0 0 1,-1 1-1,1-1 0,0 0 0,0 1 0,-1-1 0,-21 24-1113,18-16 600,1 0-1,0 1 1,0-1 0,1 1-1,0-1 1,-2 18-1,3-20-290,1 0-1,0 0 0,0 0 1,1 1-1,0-1 1,2 8-1,11 12-4421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0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7 12236,'0'0'8386,"-11"-1"-7275,7 0-1062,0 0 1,0 1-1,0 0 1,0 0-1,0 0 1,0 0-1,-1 1 1,1-1-1,0 1 1,0 0-1,0 0 1,1 1-1,-1-1 1,0 1-1,0 0 1,1 0-1,-1 0 1,1 1-1,0-1 1,-1 1-1,1-1 1,0 1-1,1 0 1,-1 1 0,0-1-1,1 0 1,0 1-1,-3 4 1,1 0 39,0 0 1,0 1-1,1-1 1,0 0-1,0 1 1,1 0-1,0-1 1,1 1-1,0 0 1,0 0-1,1 0 1,1 11-1,-1-19-77,1 1-1,-1-1 0,1 1 0,-1-1 1,1 1-1,0-1 0,0 0 0,0 1 0,0-1 1,0 0-1,0 0 0,0 0 0,0 0 1,0 0-1,1 0 0,-1 0 0,0 0 1,1 0-1,-1-1 0,1 1 0,-1 0 1,1-1-1,-1 1 0,1-1 0,-1 0 0,1 1 1,-1-1-1,1 0 0,0 0 0,-1 0 1,1 0-1,-1 0 0,1-1 0,-1 1 1,1 0-1,-1-1 0,3 0 0,3 0 168,0-1 0,0 0 0,0 0 0,-1-1 0,1 1-1,-1-2 1,9-4 0,6-9 278,-1 0-1,26-29 1,-38 37-373,-1 1 0,0-2 0,0 1-1,-1-1 1,0 0 0,-1 0 0,0-1 0,4-11 0,-31 52-527,18-21 374,0 0 0,1 0 0,0 1 0,0-1 0,1 1 0,0-1-1,-1 20 1,3-26-76,0 0-1,1 0 0,-1-1 0,0 1 0,1 0 1,0-1-1,0 1 0,0-1 0,0 1 0,0-1 0,0 1 1,0-1-1,1 0 0,1 3 0,-1-3-188,0-1 0,0 1 0,1 0 0,-1-1 0,0 1 0,1-1 0,-1 0 0,1 0 0,-1 1 0,1-2-1,0 1 1,0 0 0,-1-1 0,1 1 0,0-1 0,3 0 0,27 1-5987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8936,'0'0'10773,"-2"11"-10025,1-6-665,-6 35 1218,-4 64 0,11-104-1279,1 1-1,-1 0 1,0-1-1,0 1 1,1-1 0,-1 1-1,0 0 1,1-1-1,-1 1 1,1-1 0,-1 1-1,1-1 1,-1 1 0,1-1-1,-1 0 1,1 1-1,-1-1 1,1 1 0,0-1-1,-1 0 1,1 0 0,-1 1-1,1-1 1,0 0-1,-1 0 1,1 0 0,0 0-1,0 0 1,-1 1-1,1-1 1,0-1 0,-1 1-1,1 0 1,0 0 0,-1 0-1,1 0 1,0 0-1,-1-1 1,1 1 0,0 0-1,0-1 1,31-12 1408,1-16-693,-27 23-720,0 0 0,0 0 0,1 1 0,-1 0 0,1 0-1,0 0 1,0 1 0,1 0 0,-1 1 0,1-1 0,12-2 0,-19 6-27,0 0 1,0 0 0,0 1 0,1-1 0,-1 0-1,0 1 1,0-1 0,0 1 0,-1 0-1,1-1 1,0 1 0,0 0 0,0-1 0,0 1-1,-1 0 1,1 0 0,0 0 0,-1 0-1,1 0 1,0 0 0,-1 0 0,1 0-1,-1 0 1,0 0 0,1 0 0,-1 0 0,0 0-1,0 0 1,1 0 0,-1 0 0,0 2 0,6 50-70,-3-27 79,-3-25 9,0 1 0,1-1-1,-1 0 1,0 1 0,1-1 0,-1 0-1,1 0 1,-1 1 0,1-1 0,-1 0 0,1 0-1,0 0 1,0 0 0,0 0 0,-1 0 0,1 0-1,0 0 1,0 0 0,0-1 0,0 1-1,1 0 1,-1 0 0,0-1 0,0 1 0,0-1-1,1 1 1,-1-1 0,0 0 0,0 1 0,1-1-1,-1 0 1,0 0 0,1 0 0,-1 0-1,0 0 1,1 0 0,-1 0 0,0 0 0,1-1-1,-1 1 1,0 0 0,0-1 0,0 1 0,1-1-1,-1 0 1,0 1 0,0-1 0,2-1-1,10-5 200,0-1-1,0-1 1,17-15-1,-11 10-229,-13 9-4,-1 1-1,0 1 0,1-1 1,0 1-1,0 0 0,0 0 1,0 1-1,0-1 0,0 1 1,1 1-1,9-2 0,-15 3 16,0 0 0,0 1-1,0-1 1,0 1 0,0-1-1,0 1 1,0-1 0,-1 1 0,1 0-1,0-1 1,0 1 0,-1 0-1,1-1 1,0 1 0,-1 0 0,1 0-1,-1 0 1,1 0 0,-1 0-1,0 0 1,1-1 0,-1 1 0,0 0-1,1 0 1,-1 0 0,0 0-1,0 0 1,0 0 0,0 2 0,3 40-281,-2-27 234,-1-15-2,-1 0 1,1 0 0,0 0-1,1 0 1,-1 0 0,0-1 0,0 1-1,0 0 1,0 0 0,1 0-1,-1 0 1,0-1 0,1 1 0,-1 0-1,0 0 1,1-1 0,-1 1-1,1 0 1,0-1 0,-1 1 0,1 0-1,-1-1 1,1 1 0,0-1-1,0 1 1,-1-1 0,1 1 0,0-1-1,0 0 1,-1 1 0,1-1-1,0 0 1,0 0 0,0 1 0,0-1-1,-1 0 1,1 0 0,0 0-1,0 0 1,0 0 0,0 0 0,0 0-1,-1-1 1,1 1 0,0 0-1,0 0 1,0-1 0,-1 1 0,2-1-1,3-1-829,0-1 0,0 0 0,-1 0 0,0 0 0,1 0 0,4-5 0,12-11-6686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86 9353,'0'0'16784,"8"2"-16416,-3-1-346,0 0 0,0-1 0,0 0 0,-1 0 0,1 0 0,0-1 0,0 0 0,0 0 0,-1 0 0,1 0-1,0-1 1,-1 1 0,1-1 0,-1 0 0,0-1 0,0 1 0,0-1 0,0 0 0,0 0 0,0 0 0,-1 0 0,1-1 0,-1 0 0,0 1 0,0-1 0,4-9 0,-6 12-51,0 0 0,-1 0 1,1 0-1,0 0 1,-1 0-1,0 0 1,1 0-1,-1 0 0,1-1 1,-1 1-1,0 0 1,0 0-1,0 0 1,0-1-1,0 1 0,0 0 1,0 0-1,0-2 1,-1 3-20,1-1-1,0 1 1,-1-1 0,1 1 0,0-1 0,-1 1-1,1-1 1,-1 1 0,1 0 0,-1-1-1,1 1 1,-1 0 0,1 0 0,-1-1 0,0 1-1,1 0 1,-1 0 0,1 0 0,-1-1 0,1 1-1,-1 0 1,0 0 0,1 0 0,-1 0-1,0 0 1,-3 1-135,1-1-1,0 1 0,-1 0 0,1-1 0,0 1 1,0 1-1,0-1 0,0 0 0,0 1 1,0-1-1,0 1 0,-3 3 0,-5 5-97,1 0 0,-1 1 0,2 0 0,-10 14 0,15-19 387,1 0 0,-1 0 0,1 0 0,0 0 0,1 1 0,-1-1 0,1 1 0,1 0 0,-1-1 0,1 1 0,0 8 0,1-14-77,0 0 1,1-1 0,-1 1-1,0 0 1,0 0-1,1-1 1,-1 1-1,1 0 1,-1-1-1,0 1 1,1 0 0,0-1-1,-1 1 1,1 0-1,-1-1 1,1 1-1,0-1 1,-1 1-1,1-1 1,0 0-1,-1 1 1,1-1 0,0 0-1,0 1 1,-1-1-1,1 0 1,0 0-1,0 0 1,0 0-1,-1 0 1,1 0 0,0 0-1,0 0 1,1 0-1,32-2 442,-9-4-270,0-1 0,-1-1 0,-1-1 0,1-1 0,38-23 0,-36 18-225,1 1 0,0 2 0,47-15 1,-48 26-59,-25 1 77,0 1 1,-1-1 0,1 0-1,-1 1 1,1-1 0,-1 0-1,1 1 1,-1-1 0,1 1-1,-1-1 1,1 1 0,-1-1 0,1 1-1,-1-1 1,0 1 0,1-1-1,-1 1 1,0-1 0,0 1-1,1 0 1,-1-1 0,0 1-1,0 0 1,0 4 23,0 0 1,0 0-1,-1-1 1,1 1-1,-1 0 0,-1-1 1,-1 7-1,-5 23 882,32-39 967,-3-5-1613,-13 5-451,0 0 0,0 1 0,0 1-1,1 0 1,0 0 0,0 0 0,-1 1 0,1 0 0,1 1 0,-1 0 0,16 0 0,-23 2 105,-1-1 0,1 1-1,-1 0 1,1 0 0,-1-1-1,0 1 1,1 0 0,-1 0 0,0 0-1,0 1 1,1-1 0,-1 0-1,0 0 1,0 1 0,0-1-1,-1 0 1,1 1 0,0-1-1,0 1 1,-1-1 0,1 1-1,-1-1 1,1 1 0,-1 0 0,0-1-1,0 1 1,1-1 0,-1 4-1,-2 46-5267,-5-34-209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13229,'0'0'6630,"18"53"-5669,-16-11 96,-2 7-289,0 5-383,0 2-65,0-5-128,0-5-128,0-9 64,0-5-128,0-11-736,0-9-577,0-8-866,-4-4-1184,-7-7 32,-4-13-5765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2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10218,'0'0'2706,"11"-5"-474,3 0-1520,1 0 0,-1 1 1,1 1-1,-1 0 0,31-2 0,-40 5-525,-1 0 1,1 0-1,-1 1 0,1-1 0,0 1 0,-1 0 0,1 0 0,-1 1 1,0-1-1,1 1 0,7 4 0,-10-4-154,0 0 0,0 0 1,0 0-1,0 0 0,0 1 0,0-1 0,0 0 0,-1 1 1,1-1-1,-1 1 0,0 0 0,0-1 0,0 1 1,0 0-1,0 0 0,-1 0 0,1 0 0,-1 0 1,0-1-1,0 1 0,0 4 0,0-1 12,-1 1 0,-1-1 0,1 1 0,-1-1 0,0 1 0,-1-1 0,1 0 0,-1 0 0,0 0 0,-1-1 0,1 1 0,-1-1 0,0 0 0,-6 6 0,-13 12 237,-42 35 0,32-30-170,25-21-92,5-5-17,0 0-1,0 0 1,0 1-1,0-1 0,1 1 1,-1 0-1,1-1 0,0 1 1,0 0-1,0 1 1,0-1-1,0 0 0,1 0 1,-1 1-1,-1 6 1,4-8-3,-1-1 1,1 0-1,0 0 1,-1 0 0,1 0-1,0 0 1,0 0 0,0 0-1,0-1 1,0 1 0,0 0-1,0 0 1,0-1 0,0 1-1,0 0 1,0-1 0,0 1-1,0-1 1,1 0-1,-1 1 1,0-1 0,0 0-1,1 0 1,-1 0 0,2 0-1,43 5 164,-37-4-142,27 3-170,0-2 0,1-1-1,-1-2 1,46-6-1,-79 6-102,-1 1 0,1-1 0,0 0 0,0 0 0,0 0 0,-1 0 0,1 0 0,0-1 1,-1 1-1,0-1 0,4-2 0,-5 3-155,0-1 1,0 1 0,0 0-1,0 0 1,0-1 0,-1 1-1,1-1 1,0 1 0,-1 0 0,1-1-1,-1 1 1,0-1 0,0 1-1,1-4 1,-1-13-5515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11018,'0'0'7688,"4"-58"-6727,28 42-33,12 1 97,14 4-224,2-1-352,5 2-353,3 5-64,3 2-545,3-2-1216,-6-2-3556,-1-3-3588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154 154 13100,'0'0'7810,"-9"2"-7078,1 0-707,1 1 1,-1 0-1,1 0 1,0 0-1,0 1 0,0 0 1,0 0-1,1 1 1,-1 0-1,1 0 1,1 0-1,-1 1 0,1 0 1,0 0-1,0 0 1,-5 9-1,-14 32 129,23-44-114,0 0 0,0 0 0,0 0 0,0 0 0,0 1 1,1-1-1,-1 0 0,1 0 0,0 1 0,0-1 0,0 0 0,0 1 0,2 3 1,-1-6-27,-1 0 1,1 0-1,0 0 1,0 0 0,0 0-1,0 0 1,0-1 0,0 1-1,1 0 1,-1-1 0,0 1-1,0-1 1,0 1 0,1-1-1,-1 0 1,0 1 0,0-1-1,1 0 1,-1 0-1,0 0 1,1 0 0,-1 0-1,0 0 1,3-1 0,34-5 430,-24 0-345,0 0-1,0-1 1,-1-1-1,1 0 1,-2 0-1,1-2 1,-1 1-1,0-2 1,17-20-1,-6 5-59,-2-1-1,-1-1 1,22-41-1,-21 27 20,-51 90-614,21-30 557,1 0 0,1 1 0,0 0 0,2 0 0,0 0 0,1 1 0,-3 34 0,7-53 10,0 0 1,0 0-1,0 0 1,0 0-1,0 0 1,0 0 0,0 0-1,1 0 1,-1 0-1,0 0 1,0 0-1,1 0 1,-1 0 0,0-1-1,1 1 1,-1 0-1,1 0 1,0 0-1,-1 0 1,1-1-1,0 1 1,-1 0 0,1 0-1,0-1 1,0 1-1,-1-1 1,1 1-1,1 0 1,0-1 21,0 1 0,0-1 0,0 0 0,0 0 0,0 0 0,0 0 0,0-1 0,0 1 0,0 0 0,0-1 0,0 1 0,0-1 0,2-1 0,6-2 141,-1-1-1,0 0 1,-1-1 0,14-10-1,0-4-165,-1-1-1,-1-1 0,-1-1 1,-1 0-1,-1-2 1,24-45-1,-63 139-1279,11-29 839,3-18 599,2 0-1,0 1 1,2-1-1,-3 43 1,6-64-143,1 0 1,0-1-1,0 1 1,0 0 0,0 0-1,0 0 1,0 0-1,0-1 1,0 1-1,0 0 1,1 0-1,-1 0 1,0-1-1,0 1 1,1 0-1,-1 0 1,0-1-1,1 1 1,-1 0 0,1-1-1,-1 1 1,1 0-1,-1-1 1,1 1-1,0-1 1,-1 1-1,1-1 1,0 1-1,-1-1 1,1 0-1,0 1 1,-1-1 0,2 1-1,0-1 24,0 0-1,1-1 0,-1 1 1,0 0-1,0-1 1,0 0-1,0 1 1,0-1-1,0 0 1,0 0-1,-1 0 1,4-2-1,49-41 744,-23 8-719,-2 0 0,-1-2 0,30-54 0,-3 6-1027,-49 82-842,-6 17 1283,-6 19 513,-13 24 2,13-40 29,0-1 1,1 1 0,1 0 0,0 0 0,1 0-1,1 1 1,1-1 0,0 19 0,1-35-49,0 1-1,1 0 1,-1 0 0,0 0 0,1-1 0,-1 1-1,1 0 1,-1 0 0,1-1 0,-1 1 0,1 0 0,-1-1-1,1 1 1,0-1 0,-1 1 0,1-1 0,0 1-1,0-1 1,-1 1 0,1-1 0,0 0 0,0 1 0,0-1-1,0 0 1,-1 0 0,1 0 0,0 1 0,0-1-1,0 0 1,0 0 0,0 0 0,-1 0 0,1-1 0,0 1-1,0 0 1,0 0 0,0 0 0,-1-1 0,1 1-1,0 0 1,0-1 0,0 1 0,0-1 0,4-1-329,-1 0 1,1 1 0,-1-2-1,0 1 1,1-1 0,6-5-1,4-8-1581,-1 0-1,0-1 0,-1-1 1,-1 0-1,0-1 0,13-33 1,-2-2-2060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1281,'0'0'17910,"-9"15"-16473,-8 15-466,-25 57 0,36-74-792,1 1 1,1 0 0,0 0 0,1 1 0,0-1 0,1 0 0,1 1-1,1 21 1,0-35-177,1 0 1,-1 1-1,1-1 0,0 0 0,-1 1 1,1-1-1,0 0 0,0 1 0,0-1 1,0 0-1,0 0 0,0 0 0,0 0 1,0 0-1,0 0 0,1 0 0,-1-1 1,0 1-1,1 0 0,-1-1 0,0 1 1,1-1-1,-1 1 0,1-1 0,-1 0 1,1 1-1,-1-1 0,1 0 0,-1 0 1,1 0-1,-1 0 0,1-1 0,-1 1 1,0 0-1,3-1 0,64-12-197,-55 10-49,-6 1 64,0 1 0,0 1 0,0-1 0,0 1 0,0 0 0,0 1 0,9 1 0,-15-2 174,0 0 0,0 0 0,0 1 0,0-1 0,0 0 0,0 1 0,-1-1 0,1 1 0,0-1 0,0 1 0,0-1 0,0 1 0,-1 0 0,1 0 0,0-1 0,0 1 0,-1 0 0,1 0 0,-1-1 0,1 1 0,-1 0 0,1 1 0,-1 0 56,0 0 0,0 0 0,0-1 0,0 1 0,0 0 0,-1-1 0,1 1 0,-1 0 0,1-1 0,-1 1 1,0-1-1,1 1 0,-1-1 0,0 1 0,0-1 0,0 0 0,0 1 0,-2 1 0,-4 5 190,0-1-1,-1 0 0,1-1 1,-1 1-1,0-1 0,-16 8 1,18-11-193,0 0 0,1-1 1,-1 1-1,0-1 1,0 0-1,0-1 0,0 0 1,0 0-1,-1 0 1,1 0-1,0-1 0,-8-1 1,12 1-259,1 0-1,-1-1 1,1 1 0,0-1 0,-1 1-1,1-1 1,0 0 0,-1 1 0,1-1-1,0 0 1,0 0 0,0 0 0,0 0-1,0 0 1,0 0 0,0 0 0,0 0-1,0 0 1,0 0 0,0-1 0,1 1-1,-1 0 1,1-1 0,-1 1 0,0-2-1,-5-24-7882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13453,'0'0'2589,"8"0"432,10-1-2017,0 0-1,-1-1 1,1 0-1,23-7 1,-32 6-879,0 0 1,0 0 0,0-1 0,-1 0-1,1-1 1,-1 0 0,0 0 0,0-1 0,-1 0-1,11-10 1,-18 16-109,1 0 1,-1-1-1,0 1 0,0 0 1,1 0-1,-1 0 0,0 0 1,0-1-1,0 1 0,1 0 1,-1 0-1,0-1 0,0 1 0,0 0 1,0 0-1,1-1 0,-1 1 1,0 0-1,0 0 0,0-1 1,0 1-1,0 0 0,0 0 1,0-1-1,0 1 0,0 0 1,0-1-1,0 1 0,0 0 0,0-1 1,0 1-1,0 0 0,0 0 1,0-1-1,0 1 0,0 0 1,-1 0-1,1-1 0,0 1 1,0 0-1,0 0 0,0-1 1,-1 1-1,1 0 0,-17-3 155,-23 9-258,29-2 67,0 1 1,0 1-1,1-1 1,-1 2-1,1-1 0,1 1 1,-1 1-1,-9 9 1,15-13 13,0 0 0,0 0 1,0 1-1,0-1 0,1 1 1,0 0-1,0 0 0,0 0 1,0 0-1,1 0 0,0 1 0,0-1 1,0 1-1,1 0 0,0-1 1,0 1-1,0 0 0,1 10 1,1-14-5,0 0 0,0 0 1,0 0-1,0 0 1,0 0-1,1 0 1,-1 0-1,1 0 0,-1-1 1,1 1-1,0 0 1,0-1-1,-1 1 0,1-1 1,0 0-1,0 0 1,1 0-1,-1 0 0,0 0 1,0 0-1,0 0 1,1-1-1,-1 1 0,0-1 1,5 0-1,66 7-1324,-65-7 984,-7 0 283,68 0-4015,-22-4-1461,14-10-7078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9865,'0'0'12172,"61"-10"-11243,-10 0-449,5-1-352,5 2-96,-1-1-576,-8 0-2531,-3-2-3748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8104,'0'0'9545,"0"76"-7912,0-39-896,0 8-353,4-3-159,-1 0-97,-1-3-32,-2-4 0,0-7-416,0-7-577,0-8-641,-9-10-800,-6-3-705,-2-10-4484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14061,'0'0'5830,"64"-40"-3812,-20 30-545,5 1-672,9 2-193,4 5-159,1 0-321,-3 2-128,-8 0-545,-5 0-960,-16 0-1185,-12 4-1571,-9 0-895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8264,'0'0'8168,"62"-30"-5574,-21 16-320,3 4-256,5 2-513,5 4-800,0 4-609,2 0-160,-5 0-1185,-5 4-1858,-6-3-3171,-14-1-4900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42 13293,'0'0'1302,"-9"3"17,2 0-1105,-1 1 0,1 0 0,0 0 1,0 1-1,0 0 0,1 0 0,-1 0 0,1 1 1,1 0-1,-1 0 0,1 1 0,0 0 0,0-1 1,1 2-1,-7 13 0,9-15 219,-1-1 1,1 1-1,0 0 0,1 0 1,-1 0-1,1 0 0,-1 11 1,3-16-365,-1 0-1,0 0 1,0 0 0,0 0-1,0 0 1,1 0 0,-1 0-1,1 0 1,-1 0 0,1 0-1,-1 0 1,1 0 0,-1 0-1,1-1 1,0 1 0,-1 0-1,1 0 1,0-1 0,1 2-1,0-1-32,0 0 1,0 0-1,0-1 0,0 1 1,0 0-1,1-1 0,-1 0 0,0 1 1,0-1-1,0 0 0,1 0 0,3-1 1,5-1 81,-1 0 0,1-1 1,0 0-1,-1-1 0,0 0 1,0-1-1,0 0 1,0 0-1,-1-1 0,0 0 1,11-10-1,8-9 55,48-52 1,-64 64-43,-1 0 1,15-27 0,-35 56-810,-5 8 211,-19 44 1,31-62 469,-1 0 1,1 0 0,0 0 0,1 0-1,0 0 1,0 1 0,0-1 0,0 0-1,1 1 1,0-1 0,1 1-1,-1-1 1,4 10 0,-3-14-22,0-1 1,0 1 0,0-1-1,0 0 1,1 0-1,-1 1 1,1-1-1,-1 0 1,1 0 0,-1 0-1,1 0 1,0-1-1,-1 1 1,1 0-1,0-1 1,0 1 0,-1-1-1,1 0 1,0 1-1,0-1 1,0 0 0,0 0-1,-1 0 1,1 0-1,2-1 1,51-7-2151,-13-13-2059,-14 1-1342,5-9-6213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30 13196,'0'0'4666,"-4"9"-3902,-11 25-14,2 0 0,1 1 1,2 0-1,2 1 0,1 0 1,1 1-1,2-1 0,1 39 1,3-72-735,0 1 1,0 0-1,0-1 1,1 1-1,-1-1 0,1 0 1,0 1-1,0-1 1,0 1-1,1-1 1,-1 0-1,1 0 1,-1 0-1,1 0 1,0 0-1,1 0 1,-1 0-1,0-1 1,5 4-1,-3-3-25,0 0 0,1-1 0,-1 1 0,1-1 0,-1-1 0,1 1 0,0-1 0,0 1 0,0-1 0,0-1 0,0 1 0,7-1 0,3 0-422,0-1 0,1-1 0,-1 0 0,0-1-1,0-1 1,0 0 0,-1-1 0,17-8 0,-16 5-879,0 0 0,-1-1 0,0-1 0,13-11 0,6-12-4018</inkml:trace>
  <inkml:trace contextRef="#ctx0" brushRef="#br0" timeOffset="1">331 38 11499,'-1'9'2904,"-11"65"985,3-28-2256,3 1 0,1 0 0,3 84-1,2-130-1577,0 0-1,0 0 0,0 0 1,0 0-1,0-1 0,1 1 0,-1 0 1,0 0-1,1 0 0,-1-1 0,0 1 1,1 0-1,-1 0 0,1-1 0,-1 1 1,1 0-1,-1-1 0,1 1 0,0 0 1,-1-1-1,1 1 0,0-1 0,-1 1 1,1-1-1,0 1 0,0-1 0,1 1 1,25-4 909,-19 0-765,0-1 1,0 0-1,-1 0 1,13-9-1,24-26 256,-2-2-1,65-80 1,40-40-127,-142 156-518,17-8-1664,-24 25-3447,-14 4 1025,-6 3-2024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25 6054,'0'0'1665,"-52"-16"1186,39 12-673,13 0 1345,21 4-3266,8 0-129,11 0-64,6 0-32,3 2-1281,5 1-1090,0-3-960,-2 0-2979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13997,'0'0'9161,"13"59"-7944,4-47-640,3-2-321,5-4-192,1-3-384,-2-3-1762,2-2-1634,-2-15-2177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7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10250,'0'0'10447,"7"9"-8723,-5-7-1601,0 2-47,1-1 0,-1 0 0,1-1-1,0 1 1,0 0 0,0-1-1,0 1 1,0-1 0,0 0 0,1 0-1,-1 0 1,1-1 0,-1 1 0,1-1-1,0 0 1,0 0 0,0 0 0,-1-1-1,1 1 1,5-1 0,17 0 241,1-1 1,-1-1 0,31-8-1,-45 8-134,-1-2 1,0 1-1,0-1 0,-1-1 0,1 0 0,-1 0 0,0-1 0,-1 0 0,18-15 0,-25 19-153,0 1 0,0-1 0,0 0 0,0 0 0,0 0 0,-1 0 0,1 0 0,-1 0 0,1-1 0,-1 1-1,0 0 1,0-1 0,0 1 0,0-1 0,-1 1 0,1-4 0,-1 5-25,0 0 0,0 0 0,0-1 0,-1 1 0,1 0 0,-1 0 0,1 0 0,-1-1 0,1 1 1,-1 0-1,0 0 0,1 0 0,-1 0 0,0 0 0,0 0 0,0 0 0,0 0 0,0 1 0,0-1 0,0 0 0,0 0 0,0 1 0,-1-1 0,-6-3-76,1 2 0,-1-1 0,0 1 0,0 0 0,0 1-1,-1 0 1,1 0 0,-10 0 0,3 2-70,0 0 0,0 0-1,1 2 1,-1-1 0,1 2 0,0 0 0,0 1 0,-22 10 0,30-12 163,0 0 0,0 0 0,1 1 0,-1 0 0,1 0 0,0 0 0,0 1 0,0-1 0,1 1 0,0 0 0,0 1 0,0-1 1,0 1-1,1-1 0,0 1 0,0 0 0,1 0 0,0 1 0,0-1 0,0 0 0,-1 11 0,3-13-12,0-1 0,0 0 0,1 0 1,-1 0-1,1 1 0,0-1 0,0 0 0,0 0 0,0 0 0,0 0 0,1-1 1,0 1-1,-1 0 0,1 0 0,0-1 0,0 1 0,0-1 0,1 0 0,-1 0 1,1 0-1,-1 0 0,1 0 0,-1 0 0,1 0 0,0-1 0,0 0 0,0 1 1,0-1-1,0 0 0,4 0 0,13 5-54,0-1 0,1-1 0,30 2 0,-40-5-35,129 4-4507,-72-5-2530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12364,'0'0'3427,"49"5"-769,3-5-1024,10 0-673,18-10-385,4-3-351,11-2-193,-3-4-1089,-12-4-3876,-9 1-7110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21 14670,'-1'-1'71,"0"-1"1,1 1-1,-1 0 1,0 0-1,0-1 0,0 1 1,0 0-1,0 0 1,0 0-1,-1 0 0,1 0 1,0 0-1,0 0 1,-1 1-1,1-1 0,-1 0 1,1 1-1,0-1 1,-1 1-1,1-1 1,-1 1-1,0 0 0,1 0 1,-1-1-1,1 1 1,-1 0-1,1 0 0,-1 1 1,1-1-1,-1 0 1,1 0-1,-1 1 1,1-1-1,-2 2 0,-6-1-21,1 1 0,-1 0 0,1 1 0,-15 7 0,8-1-47,1 0 1,1 1-1,0 1 0,-15 15 1,23-22-7,0 1 1,1 0-1,0-1 1,0 1-1,1 1 1,-1-1-1,1 0 0,0 1 1,0 0-1,1 0 1,0 0-1,0 0 1,0 0-1,0 7 1,2-12 3,0 0 0,0 0-1,0 0 1,1 0 0,-1 0 0,0 0 0,1 0 0,-1 0 0,1 0-1,-1 0 1,1-1 0,-1 1 0,1 0 0,0 0 0,-1-1 0,1 1 0,0 0-1,0-1 1,-1 1 0,1 0 0,0-1 0,0 1 0,0-1 0,0 1 0,0-1-1,0 0 1,0 0 0,0 1 0,1-1 0,37 5 29,-26-4-11,22 3-132,-16-3-36,0 1-1,0 0 1,-1 2-1,0 0 1,1 1 0,18 8-1,-36-13 215,1 1 0,0 0 0,-1 0 0,1-1 0,0 1 0,-1 0-1,1 0 1,-1 0 0,0 1 0,1-1 0,-1 0 0,0 0 0,1 1 0,-1-1 0,0 1 0,0-1 0,0 1-1,-1-1 1,1 1 0,0 0 0,-1 0 0,1-1 0,-1 1 0,1 0 0,-1 0 0,0-1 0,1 1 0,-1 0-1,0 0 1,0 0 0,-1-1 0,1 1 0,0 0 0,0 0 0,-1 0 0,0-1 0,1 1 0,-1 0 0,0-1 0,1 1-1,-1 0 1,0-1 0,-2 3 0,-3 4 416,-1 0 1,0 0-1,0 0 0,-1-1 0,0 0 0,-9 6 1,3-3-133,0 0 1,-1-1 0,1-1-1,-1 0 1,-1-1 0,0-1-1,0-1 1,0 0 0,0 0-1,-1-2 1,-23 2 0,40-5-415,-1 0 0,1 0 0,0 0 0,-1 0 0,1 0 0,0 0 0,0 0 0,-1 0 0,1 0 1,0 0-1,-1 0 0,1 0 0,0 0 0,0 0 0,-1 0 0,1-1 0,0 1 0,-1 0 0,1 0 1,0 0-1,0-1 0,0 1 0,-1 0 0,1 0 0,0 0 0,0-1 0,0 1 0,-1 0 0,1-1 0,0 1 1,0 0-1,0 0 0,0-1 0,0 1 0,0 0 0,0-1 0,0 1 0,0 0 0,4-16-2876,15-13-3939,9 0-1480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75 8776,'0'14'2280,"-6"80"1731,-26 132-1,14-113 226,38-192-288,32-63-3952,-12 36 31,-36 94-43,3-11-202,1 1 1,1 1-1,1-1 0,15-22 1,-23 41 47,0-1 1,0 1-1,0 0 1,1 0-1,-1 0 1,1 0-1,0 0 1,0 0-1,0 1 0,0-1 1,0 1-1,1 0 1,-1 0-1,1 0 1,-1 0-1,1 1 1,0 0-1,0-1 1,-1 1-1,1 1 0,0-1 1,0 0-1,0 1 1,0 0-1,0 0 1,0 0-1,0 0 1,0 1-1,0 0 0,0 0 1,0 0-1,4 2 1,-7-3 143,1 1 1,-1-1 0,0 1-1,0 0 1,1-1-1,-1 1 1,0 0-1,0 0 1,0 0 0,0 0-1,0 0 1,0 0-1,0 0 1,0 0-1,-1 1 1,1-1 0,0 0-1,-1 0 1,1 1-1,0-1 1,-1 0-1,0 1 1,1-1 0,-1 1-1,0-1 1,0 0-1,0 1 1,0-1-1,0 1 1,0-1 0,0 1-1,0-1 1,-1 0-1,1 1 1,0-1 0,-1 1-1,1-1 1,-1 0-1,0 0 1,1 1-1,-3 1 1,0 3 148,-1 0 1,0-1-1,0 1 1,0-1-1,-1 0 1,0 0-1,-7 6 1,3-4-110,0-1 0,0 0 0,0 0 1,-1-1-1,0 0 0,0 0 0,0-1 1,0-1-1,-1 0 0,1 0 0,-1-1 1,0 0-1,0-1 0,-21 0 0,30-1-168,1 0 0,0 0 0,-1-1-1,1 1 1,0 0 0,0-1 0,-1 1-1,1-1 1,0 1 0,0-1 0,0 1-1,0-1 1,0 0 0,0 0 0,0 0-1,0 1 1,-2-3 0,-1-14-4458,4 4 90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13164,'0'0'3364,"-2"59"-1667,-7-30-448,3-1-384,1 1-32,1-5 32,-2-4-128,3-5-257,1-5-192,2-5-128,11-5-512,-2-9-1602,2-11-2626,-1-5-2915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1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1 403 7175,'0'0'2632,"3"9"-262,-2-6-2179,0 0 1,0 0-1,0 0 1,0 0-1,1 0 1,0 0-1,-1 0 1,1 0-1,0-1 1,0 1-1,1-1 1,-1 0-1,0 1 1,1-1-1,-1 0 1,1 0-1,0-1 1,0 1-1,0 0 1,0-1-1,0 0 1,0 0-1,0 0 1,0 0-1,0 0 1,1 0-1,-1-1 1,0 0-1,1 0 1,3 0-1,3-1-72,-1 0 0,0-1 0,1 0 0,-1-1 1,0 0-1,0-1 0,-1 1 0,1-2 0,-1 1 0,0-1 0,0-1 0,0 1 0,-1-1 0,0 0 0,0-1 1,0 0-1,-1 0 0,0-1 0,0 1 0,-1-1 0,0 0 0,-1-1 0,0 1 0,0-1 0,3-10 0,-7 18-111,1 0 0,-1 0 0,0 0 0,1 0 0,-1 0-1,0-1 1,0 1 0,0 0 0,0 0 0,0 0 0,0 0-1,0 0 1,0-1 0,-1 1 0,1 0 0,0 0 0,-1 0 0,1 0-1,-1 0 1,1 0 0,-2-1 0,2 1-15,-1 1-1,0 0 1,1-1 0,-1 1-1,0 0 1,0 0 0,0 0-1,1 0 1,-1 0 0,0-1 0,0 1-1,1 1 1,-1-1 0,0 0-1,0 0 1,1 0 0,-1 0-1,0 0 1,0 1 0,1-1-1,-1 0 1,-1 1 0,-2 1-26,0 1 1,0-1-1,0 1 1,1-1-1,-1 1 1,1 0 0,0 0-1,0 1 1,-4 5-1,2-1 64,1 0-1,1 0 0,0 1 1,0-1-1,0 1 1,1 0-1,0 0 1,0 13-1,2-20 8,-1 0-1,1 1 1,0-1-1,0 0 0,0 1 1,0-1-1,0 0 1,1 1-1,-1-1 1,1 0-1,0 0 1,-1 1-1,1-1 1,0 0-1,0 0 1,0 0-1,1 0 0,-1 0 1,0 0-1,1-1 1,-1 1-1,1 0 1,0-1-1,0 1 1,-1-1-1,1 1 1,0-1-1,0 0 1,0 0-1,0 0 0,1 0 1,-1 0-1,0 0 1,0-1-1,0 1 1,1-1-1,2 1 1,7-2 188,0 0 0,0 0 0,-1-1 0,1-1-1,0 0 1,-1-1 0,0 0 0,0 0 0,0-1 0,0-1 0,-1 0 0,0 0 0,0-1 0,11-10 0,10-8 55,-2-2 1,51-60-1,-56 58 128,31-49 1,-50 70-383,0-1 1,-1 1-1,0-1 1,0 0-1,-1 0 0,0 0 1,0-1-1,-1 1 1,-1 0-1,0-1 0,1-13 1,-2 21-59,-1 0 1,1 0-1,0 1 1,0-1-1,-1 0 0,1 0 1,-1 1-1,0-1 1,1 0-1,-1 1 1,0-1-1,0 1 0,0-1 1,0 1-1,0 0 1,-1-1-1,1 1 1,0 0-1,0 0 1,-1-1-1,1 1 0,-1 0 1,1 1-1,-1-1 1,0 0-1,1 0 1,-1 1-1,0-1 0,1 1 1,-1-1-1,0 1 1,0 0-1,1-1 1,-1 1-1,0 0 1,0 0-1,0 1 0,-2-1 1,-2 1-64,1 0-1,-1 0 1,0 0 0,1 0 0,-1 1 0,1 0 0,0 0-1,0 1 1,0 0 0,0-1 0,-5 5 0,0 2 85,0 1 0,1 0 1,0 1-1,0 0 0,2 0 1,-1 1-1,1 0 0,1 0 1,0 0-1,1 1 0,0 0 1,-5 24-1,8-31 51,1 0 0,0 1-1,0 0 1,0-1 0,1 1 0,0-1-1,0 1 1,0 0 0,1-1 0,0 1 0,1-1-1,-1 1 1,1-1 0,1 0 0,-1 1-1,1-1 1,0-1 0,0 1 0,1 0-1,-1-1 1,2 1 0,-1-1 0,0 0 0,1-1-1,0 1 1,0-1 0,11 8 0,-4-6 0,0 0 1,0-1-1,0 0 1,1-1-1,0 0 1,0-1-1,18 2 1,53-1-3437,-84-3 3254,1-1 1,-1 0-1,1 0 0,0 0 1,-1 0-1,1 0 1,-1 0-1,1 0 0,-1 0 1,1 0-1,-1 0 0,1 0 1,-1 0-1,1 0 1,-1-1-1,1 1 0,0 0 1,-1 0-1,0-1 0,1 1 1,-1 0-1,1 0 0,-1-1 1,1 1-1,-1-1 1,0 1-1,1 0 0,-1-1 1,0 1-1,1-1 0,-1 1 1,0-1-1,1 1 0,-1-1 1,0 1-1,0-1 1,0 1-1,0-1 0,1 1 1,-1-1-1,0 1 0,0-1 1,0 1-1,0-1 0,0 0 1,0 1-1,-1-1 1,1 1-1,0-1 0,0 0 1,0-20-6716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10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16335,'0'0'5670,"45"51"-9290,-34-31-3843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1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1 458 13357,'0'0'2044,"15"1"-1072,106-3 1992,185-28 0,-173 14-2604,1375-206-4091,-1227 158 4779,191-37 1534,-438 98-2782,12-2-908,-24-4-3547,-19 3-1788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1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0 945 14286,'0'0'1142,"4"-10"-106,-3 5-974,1 1 0,0-1 1,0 1-1,1-1 0,0 1 1,-1 0-1,1 0 1,1 0-1,-1 1 0,0-1 1,1 1-1,7-6 0,-1 3-30,1 0-1,0 0 0,0 1 0,1 0 1,17-4-1,69-17 167,132-17-1,107 5-51,-213 26-148,1869-300 3408,-826 80-604,10 86-5156,-1162 145 2084,160-16-7339,-115 5-826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8:2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15 3683,'-18'-7'9147,"19"3"-6719,10 2-1783,150 0 2107,276 11-2290,-316 6-429,-65-6-12,79 1-1,-74-13 29,72-12-1,-35 2 133,-56 12-437,-39 4-3594,1-1-1717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187 219 10122,'0'0'1932,"-12"2"-341,-4 2-1127,0-1 0,1 2-1,0 0 1,-17 9 0,26-12-254,1 1 1,-1 0-1,1 0 0,0 0 0,0 1 1,0-1-1,0 1 0,1 1 0,-1-1 1,1 1-1,0-1 0,1 1 0,-1 0 1,1 1-1,0-1 0,-4 10 0,7-15-207,-1 1 0,1 0 0,0-1 0,0 1-1,0 0 1,0 0 0,-1-1 0,1 1-1,0 0 1,0 0 0,0-1 0,0 1 0,0 0-1,1-1 1,-1 1 0,0 0 0,0 0-1,0-1 1,1 1 0,-1 0 0,0-1-1,1 1 1,-1 0 0,1-1 0,-1 1 0,1-1-1,-1 1 1,1 0 0,-1-1 0,1 1-1,-1-1 1,1 0 0,0 1 0,2 0 16,-1 0 0,1 0 1,-1-1-1,1 1 1,-1-1-1,1 0 0,-1 0 1,1 0-1,-1 0 0,4 0 1,4-1 55,0-1 0,-1 0 0,1-1 1,17-6-1,5-8-19,38-26 0,-59 35-108,1 0-1,-1-1 0,0-1 1,-1 0-1,0 0 0,10-15 1,-54 49-1539,24-15 1723,-1 1 1,1 1-1,1 0 1,-1 0 0,2 1-1,0 0 1,0 0-1,1 1 1,1 0-1,0 0 1,-7 27 0,13-39-123,-1-1 0,1 1 0,0 0 1,0-1-1,0 1 0,0-1 0,0 1 0,0 0 1,0-1-1,0 1 0,0-1 0,0 1 1,1 0-1,-1-1 0,0 1 0,0-1 1,0 1-1,1-1 0,-1 1 0,0-1 1,1 1-1,-1-1 0,0 1 0,1-1 1,-1 1-1,1-1 0,-1 1 0,1-1 0,-1 0 1,1 1-1,-1-1 0,1 0 0,-1 1 1,2-1-1,26 0 477,26-20 104,-24 1-578,-2 0 1,0-2-1,-1-1 1,-1-1 0,-1-1-1,-2-1 1,0-2-1,-1 0 1,-2-1-1,32-59 1,-51 84-51,1-1 0,-1 1 0,1-1 0,-1 1 0,0-1 0,0 0 0,-1 0 0,1 1 0,-1-1-1,0 0 1,0-7 0,-1 10 19,1 1 1,0-1-1,0 0 0,0 0 0,-1 1 0,1-1 0,0 0 0,-1 0 0,1 1 0,-1-1 0,1 0 0,-1 1 1,1-1-1,-1 1 0,0-1 0,1 0 0,-1 1 0,1 0 0,-1-1 0,0 1 0,0-1 0,0 1 1,-1-1 10,0 1 1,1 0 0,-1 0 0,0 0-1,0 0 1,1 0 0,-1 0 0,0 0-1,0 0 1,1 1 0,-1-1 0,0 1-1,1-1 1,-3 2 0,2-1 3,0 0 0,0-1 0,1 1 1,-1 0-1,0 0 0,1 0 0,-1 1 0,1-1 1,-1 0-1,1 1 0,0-1 0,-1 1 0,1-1 1,0 1-1,0-1 0,0 1 0,0 0 0,0 0 1,1-1-1,-1 1 0,0 0 0,1 0 0,-1 0 1,1 0-1,0 0 0,0 2 0,0 5-16,1 0 1,0 0-1,0 0 0,5 16 0,4 24 50,-11-33 94,-1 0 0,0 0 0,-6 18 0,5-21-12,0 0-1,1 0 0,0 0 1,1 0-1,1 19 0,0-31-98,1-1 0,0 1 0,0 0 0,0 0 0,0-1 0,0 1 0,0 0 0,0-1 0,0 1 0,0-1-1,1 0 1,-1 1 0,0-1 0,0 0 0,0 0 0,0 0 0,1 1 0,-1-1 0,0 0 0,0-1-1,0 1 1,3 0 0,30-4 211,2-12-189,-17 7-1940,-19 9 1773,0 0 1,0 0 0,0 0-1,0 0 1,0 0 0,0 1-1,0-1 1,0 0 0,0 0-1,0 0 1,0 0 0,0 0-1,0 0 1,0 1 0,0-1-1,0 0 1,0 0 0,0 0-1,0 0 1,0 0 0,0 0-1,0 1 1,0-1 0,0 0-1,0 0 1,1 0 0,-1 0-1,0 0 1,0 0 0,0 0-1,0 0 1,0 0 0,0 1-1,0-1 1,0 0-1,1 0 1,-1 0 0,0 0-1,0 0 1,0 0 0,0 0-1,0 0 1,0 0 0,0 0-1,1 0 1,-1 0 0,0 0-1,0 0 1,0 0 0,0 0-1,0 0 1,1 0 0,-1 0-1,0 0 1,0 0 0,0 0-1,0 0 1,0 0 0,0 0-1,0 0 1,1 0 0,-1-1-1,0 1 1,0 0 0,-2 6-2673,2-1-534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8:2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19181 1215 2274,'-14'-6'278,"-516"-202"3000,56 33-1965,287 109-1079,-222-47 1,178 53 11,-25-5-120,-290-33-1,152 38-143,-433-41-695,-413 89 289,-165-7 869,1078 1-131,-456-13-89,-560-17 376,833 23-556,-935-19 249,878 32-251,-185-1 66,2 39-112,-719 114-39,328 57-414,12 71 244,539-123 436,-94 52 69,506-132-287,-294 155 0,397-180-3,-143 85-3,193-108-11,1 1 0,0 0 0,2 2 0,0 1-1,1 1 1,-21 28 0,35-37-38,-1-1 0,2 1 0,0 1 0,0-1 0,1 1 0,1 0 0,0 0 0,1 0 0,1 1 0,0-1 0,1 1 0,0-1 0,2 1 0,-1-1 0,2 1 0,5 26 0,-2-19-17,1 1 0,2-1 0,0 0-1,1-1 1,1 0 0,1 0 0,1-1 0,0 0-1,29 33 1,-10-23 39,1-1 0,1-1 1,1-2-1,2-2 0,0 0 0,2-3 0,0-1 0,1-2 0,1-2 0,63 18 1,23-3-41,0-5 0,158 13 0,1498 89 207,-1249-99-72,1439-34 140,-399-28-7,-392 15-103,-19-7-86,493-17 8,412-32 45,-782 30-146,208 36-301,292-13 156,-1512 6 262,1092-84 365,-792 9-148,-486 70-164,-1-4 1,-1-4-1,-1-4 0,116-62 1,-179 82-11,0-1 0,0-1 1,-2 0-1,29-29 0,-37 32 103,-1-1-1,0 0 0,-1 0 1,-1-1-1,0-1 0,0 1 1,-2-1-1,9-22 0,-4 4-90,10-31-7,-2 0 0,12-71 0,-28 113-109,-1 0-1,0 0 0,-2 0 0,0 0 0,-2 0 0,0 0 0,-1 0 0,-1 1 1,-1-1-1,-14-35 0,-1 15 38,-2 1 1,-1 1-1,-2 1 0,-2 1 1,-1 2-1,-2 0 0,-1 2 1,-57-46-1,1 10 92,-4 5-1,-134-75 1,49 46-118,-4 8 1,-3 8 0,-4 8-1,-2 8 1,-248-47 0,290 84-701,0 6 1,-1 7 0,-1 6 0,-232 22 0,121 16-2442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7:2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32 160 6342,'0'0'3486,"-7"-7"-2829,-18-24-407,82 38-52,20-1 1,1-3 0,-1-4-1,132-19 1,56-1-86,-38 18 112,343-17 553,-525 16-778,946-58-32,449 56 41,-1001 6-45,773 63 57,-240-4 108,-57-52-78,-695-8-310,-37-1-964,-9-13-1409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7:3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1634 127 8648,'-91'-35'169,"-124"-29"-1,175 55-163,0 1 0,0 3 1,0 1-1,-1 2 0,-78 6 1,88 2-90,-1 1 0,1 1 0,1 2 0,0 1 1,0 1-1,-44 26 0,-4 8 65,-76 60 0,103-67 153,2 1 1,2 3 0,2 1-1,-64 81 1,83-89-51,2 0 0,1 2 0,2 1 0,1 0 0,2 2 0,2 0 0,-15 63 0,19-53 31,2 0 0,3 1 1,-2 56-1,9-82-51,1 0 1,1 0-1,1-1 1,1 1-1,1-1 1,2 0-1,0 0 1,14 29-1,-8-28 9,0-1 0,2 0 0,1-1 1,1 0-1,1-2 0,1 0 0,1-1 0,32 25 0,-20-21-15,2-1 0,0-2 0,2-1 0,0-2 0,52 19 0,-12-13-10,2-2 0,0-5-1,1-2 1,0-4-1,127 2 1,-92-12-73,0-5-1,0-5 1,0-5-1,-1-5 0,123-37 1,-152 30 37,-1-4 0,-2-4-1,-1-3 1,-2-4 0,-1-3 0,-3-3 0,89-72-1,-115 78 62,-1-3-1,-2-1 0,-2-2 0,-2-2 0,49-73 0,-74 95-47,-1 1-1,-1-2 0,-2 0 1,0 0-1,-2-2 0,-1 1 1,-1-1-1,-1 0 1,-2 0-1,-1-1 0,-1 0 1,-2 0-1,-3-44 0,0 56 7,-1 1-1,-1-1 0,0 1 0,-2 0 0,0 1 0,0-1 0,-2 1 0,0 0 0,-1 1 1,-18-25-1,11 21 33,-1 1 0,0 0 0,-1 1 0,-1 1 0,-1 1-1,-42-25 1,16 17-15,-1 1 0,0 3-1,-2 2 1,0 2-1,-1 2 1,-92-11-1,57 15-274,1 4 0,-1 3 0,0 5-1,0 3 1,-125 25 0,128-13-1245,-99 37-1,109-28-1767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7:5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0 343 7271,'12'3'-1511,"55"15"2250,1-3 1,1-3-1,124 6 1,375-34 637,-69-2-1356,410-5 145,-19-2 137,-60 3-259,680-34-648,-965 40 1491,708-110-1,-1074 88-458,39-4 185,-158 38-716,-40 3-701,0 0 0,29-7 0,-6-4-2089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0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99 204 9289,'-9'0'224,"-30"1"-65,36-1-138,1 1 0,0-1-1,0 0 1,-1-1 0,1 1-1,0 0 1,-1-1-1,1 1 1,0-1 0,0 0-1,-1 1 1,1-1 0,0 0-1,0 0 1,0-1-1,0 1 1,0 0 0,1-1-1,-1 1 1,-2-3 0,4 4-14,0-1 0,-1 0 0,1 0 0,-1 1 0,1-1 0,0 0 0,0 0 0,-1 0 0,1 1 0,0-1 0,0 0 0,0 0 1,0 0-1,0 0 0,0 1 0,0-1 0,0 0 0,0 0 0,1 0 0,-1 1 0,0-1 0,0 0 0,1 0 0,-1 0 0,0 1 1,1-1-1,-1 0 0,1 1 0,-1-1 0,1 0 0,-1 1 0,1-1 0,0 1 0,-1-1 0,1 1 0,0-1 0,-1 1 0,2-1 1,36-3 32,-17 3 23,269-52 265,-190 31-287,106-11 1,-12 32 193,-134 3-198,92-7 0,-36-3 220,-156-14 1547,36 20-1731,1 0 0,-1 1 1,1-1-1,-1 1 0,0 0 0,0 0 1,1 0-1,-1 0 0,-6 0 0,7 2-286,0 0-1,1 0 1,-1 1-1,1-1 0,-1 0 1,1 1-1,0 0 0,0-1 1,-1 1-1,1 0 1,0 0-1,1 0 0,-3 3 1,-9 7-2980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0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478 162 1794,'-8'-8'2060,"-7"-6"-1732,-1 2 0,0 0 0,0 0-1,-1 2 1,-1 0 0,1 1 0,-2 1 0,1 0-1,-34-8 1,46 14-118,1 1-1,-1 0 0,1 0 1,-1 0-1,0 1 1,1 0-1,-1 0 1,-10 1-1,14 1-171,0-1 0,-1 0 0,1 0 0,0 1-1,0-1 1,0 1 0,0 0 0,1 0 0,-1 0 0,0 0 0,1 0-1,-1 0 1,1 0 0,0 0 0,0 0 0,0 1 0,0-1-1,0 0 1,0 1 0,0 4 0,-32 95-8,-62 213 211,81-257-199,3 0-1,3 1 1,-3 89 0,12-133-15,0 1 1,1-1-1,0 0 0,2 0 1,-1 0-1,2-1 1,0 1-1,1-1 0,0 0 1,1-1-1,0 1 1,16 20-1,-18-28-10,0 1 0,1-1 0,0 0 1,0 0-1,0-1 0,1 1 0,-1-1 0,1-1 0,0 1 0,1-1 1,-1-1-1,1 1 0,0-1 0,0-1 0,0 1 0,0-1 0,0-1 0,0 1 1,1-2-1,-1 1 0,0-1 0,1 0 0,-1-1 0,13-1 0,-17 0-3,1 0-1,-1 0 1,1 0-1,-1-1 0,0 1 1,1-1-1,-1 0 1,-1 0-1,1 0 0,0-1 1,-1 0-1,0 1 0,1-1 1,-2 0-1,1 0 1,0-1-1,-1 1 0,0-1 1,0 1-1,3-10 0,3-10 18,-1-1-1,6-43 0,-11 59-28,20-115 292,-6-2-1,1-220 1,-18 331-167,-1 0 0,0 0-1,-1 0 1,-1 0 0,0 1 0,-1-1 0,-1 1-1,0 0 1,-1 1 0,-1-1 0,0 1 0,0 1-1,-20-22 1,21 25-98,-2 1 0,1 0 0,-1 1-1,0 0 1,0 1 0,-1-1 0,0 2-1,0-1 1,0 1 0,-1 1 0,0 0 0,0 1-1,0 0 1,0 0 0,0 1 0,-1 1 0,1 0-1,-22 1 1,31 0-77,1 0 0,0 0 0,-1 1-1,1-1 1,0 1 0,-1-1 0,1 1 0,0 0-1,0-1 1,0 1 0,-1 0 0,1 0 0,0 0-1,0-1 1,0 1 0,-1 2 0,1-2-8,1-1 0,0 1 0,0-1 0,-1 1 0,1-1 0,0 1 0,0 0 0,0-1 0,0 1 0,-1-1 1,1 1-1,0-1 0,0 1 0,0-1 0,0 1 0,0 0 0,0-1 0,1 1 0,-1-1 0,0 1 0,0-1 0,0 1 0,0-1 0,1 1 0,-1-1 0,0 1 1,0-1-1,1 1 0,-1-1 0,1 1 0,-1-1 0,0 0 0,1 1 0,-1-1 0,1 1 0,-1-1 0,1 0 0,-1 0 0,1 1 0,-1-1 0,1 0 0,-1 0 1,1 1-1,0-1 0,30 5-3115,13-4-2339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0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670 436 2466,'0'0'70,"-9"-7"58,-2-1-323,0 1 685,1-1 0,0 0-1,-17-18 1,24 22-289,-1 0 1,1-1-1,1 1 0,-1-1 0,1 1 1,-1-1-1,1 0 0,1 0 0,-1 0 1,1 0-1,-1 0 0,2 0 1,-1 0-1,0-9 0,12-116 205,-11 125-319,-1 1 0,0 0 1,0-1-1,-1 1 0,1 0 1,-1 0-1,0 0 0,0 0 1,0 0-1,-1 0 0,1 1 1,-1-1-1,0 1 0,0-1 1,0 1-1,0 0 0,-6-3 1,6 3-21,1 1 0,-1 0-1,0 0 1,0 0 0,0 1 0,0-1 0,0 1 0,0 0 0,0 0 0,0 0 0,-1 0 0,1 0 0,0 1 0,-1-1 0,1 1 0,0 0 0,-1 0 0,1 0 0,-1 0 0,1 1 0,0 0 0,-1-1 0,1 1 0,-3 2 0,3-1-55,0 0 0,0 0 0,1 1 0,0 0 0,-1-1 0,1 1 0,0 0 0,0 0 0,0 0 0,1 0 0,-1 1 0,0 2 1,-15 44 60,16-48-69,-83 328 93,73-273-96,3 0 0,3 0 1,3 109-1,3-155 3,1 0 1,0 0-1,1-1 0,0 1 1,1-1-1,0 0 1,1 0-1,0 0 0,0 0 1,1-1-1,1 0 0,-1 0 1,1-1-1,1 0 1,-1 0-1,1 0 0,1-1 1,0-1-1,0 1 1,0-1-1,0-1 0,1 0 1,12 5-1,-8-4 2,-1-1 0,2 0 0,-1-1 0,0 0 0,1-1 0,-1-1 0,1 0 1,0-1-1,0-1 0,-1 0 0,1-1 0,0-1 0,0 0 0,-1-1 0,0-1 0,27-9 0,-16 0 81,0 0-1,-1-2 1,-1 0 0,0-2 0,-1 0-1,-1-2 1,-1 0 0,0-1-1,-2-1 1,0-1 0,18-29 0,-28 37 15,0 0 0,0 0-1,-1 0 1,-1-1 0,-1 0 0,0 0 0,-1-1 0,0 0 0,-2 1 0,0-1 0,0 0 0,-1 0 0,-1 0 0,-1 0 0,0 0 0,-2 0 0,1 0 0,-2 1 0,0-1 0,-12-28 0,4 20 60,0 1 1,-2 0-1,0 1 1,-1 1-1,-2 0 1,0 1-1,-38-33 1,27 31-78,0 1 1,-1 1-1,-1 1 0,-1 2 1,-45-18-1,20 15-354,-1 2 0,-1 2 1,-1 3-1,1 3 0,-2 2 0,-104 0 0,146 8-50,5 1-392,-1-1 0,1-1-1,0 0 1,-18-4 0,-6-10-4692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0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28 321 4676,'0'0'604,"-5"-8"-87,-15-25-84,20 33-419,-1 0 0,1 0 0,0 0 1,0-1-1,0 1 0,0 0 0,0 0 0,-1 0 0,1-1 1,0 1-1,0 0 0,0 0 0,0-1 0,0 1 1,0 0-1,0 0 0,0 0 0,0-1 0,0 1 0,0 0 1,0 0-1,0-1 0,0 1 0,0 0 0,0 0 1,0-1-1,0 1 0,0 0 0,0 0 0,0 0 0,1-1 1,-1 1-1,0 0 0,0 0 0,0-1 0,0 1 0,0 0 1,1 0-1,-1 0 0,0 0 0,0 0 0,0-1 1,1 1-1,-1 0 0,15 0 102,16 8-169,-31-8 67,65 19 3,2-3-1,-1-3 1,2-3-1,89 3 1,278-20 98,-31-17-81,237-7-36,-233 29 7,578-17 27,212-60-18,-127 6-23,-49-15 43,-869 72-19,-120 13-8,4-2 10,-1 2 0,69 4 0,-104-1-48,0 0-1,0 0 0,0 0 0,0 0 0,-1 1 1,1-1-1,0 0 0,0 1 0,0-1 1,0 0-1,0 1 0,0-1 0,-1 1 1,1 0-1,0-1 0,0 1 0,-1-1 1,1 1-1,0 0 0,0 1 0,7 6-774,-6-7-1009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1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377 143 5926,'2'-11'912,"0"2"-695,1-2 73,0-1 0,-1 1-1,0 0 1,-1-1 0,0 1 0,-1-1 0,-2-19 0,1 30-208,1 0-1,-1 0 0,1 1 0,-1-1 1,0 0-1,1 1 0,-1-1 1,0 0-1,0 1 0,1-1 1,-1 1-1,0-1 0,0 1 1,0 0-1,1-1 0,-1 1 1,0 0-1,0-1 0,0 1 1,0 0-1,0 0 0,0 0 1,0 0-1,0 0 0,0 0 1,1 0-1,-1 0 0,-2 1 1,-26 6 613,16 0-585,-1 1 0,1 0 0,1 1 0,0 1 1,0-1-1,1 2 0,-11 12 0,-8 13-38,-26 39 0,36-45-70,3 1 0,0 0 0,2 1 0,1 0 1,2 1-1,1 1 0,1 0 0,2 0 0,2 1 0,-3 45 1,7-56-26,2 0 1,0 0-1,1-1 1,2 1-1,0 0 1,2-1 0,0 0-1,2 0 1,0 0-1,1-1 1,2 0-1,0-1 1,2 0-1,0 0 1,1-2 0,17 22-1,-21-32-45,-1 0 0,1-1-1,1 0 1,-1 0 0,1-1-1,1-1 1,-1 1 0,1-2 0,0 1-1,1-1 1,-1-1 0,1 0 0,0-1-1,22 3 1,-23-5 86,0 0 0,0-1 0,0-1 0,-1 0 0,1 0 0,0-1 0,-1-1 0,1 0 0,-1 0 0,0-1 0,0 0 1,0 0-1,-1-2 0,1 1 0,-1-1 0,0 0 0,8-8 0,0-2 170,-1-1 0,-1 0-1,-1-1 1,0 0 0,-1-2 0,-1 1 0,-1-1 0,0-1 0,-2 0 0,-1 0 0,11-41-1,-10 22 231,-2 0 0,-1 0 0,-3-1 0,-1 0 0,-6-74 0,2 98-378,-1-1 0,-1 1 1,0 0-1,-2 0 1,1 1-1,-2 0 0,0 0 1,-2 0-1,1 1 0,-12-15 1,15 23-254,0 0 0,0 1 0,0-1 0,-1 1 0,0 1 0,0-1 0,-1 1 1,1 0-1,-1 1 0,0-1 0,0 1 0,-1 1 0,1-1 0,-1 1 0,0 0 0,0 1 0,0 0 0,0 1 0,0-1 0,0 1 1,-1 1-1,1 0 0,-10 0 0,11 3-3257,6 4-1484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1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590 172 2050,'0'0'69,"-5"-11"97,-2-6 434,-1 1 0,-1 1 1,0-1-1,-1 1 0,-1 1 0,-15-17 1,23 27-487,0 1 1,-1 0 0,1 0 0,-1 0-1,1 1 1,-1-1 0,0 1 0,0 0-1,0 0 1,0 0 0,0 0 0,0 1 0,-1 0-1,1-1 1,0 2 0,-1-1 0,1 0-1,-1 1 1,1 0 0,-1 0 0,1 1-1,-1-1 1,1 1 0,-1 0 0,1 0-1,0 0 1,-1 0 0,1 1 0,0 0-1,0 0 1,0 0 0,0 0 0,-6 6-1,-21 17-64,0 1-1,2 2 0,1 1 0,2 1 0,1 1 0,1 2 0,1 0 0,2 1 1,-29 66-1,36-62-38,1 0 1,2 0 0,1 1 0,-6 65 0,11-39-57,2 0 1,7 69-1,-2-109-88,1 0-1,1 0 1,1 0 0,1 0-1,16 38 1,-20-55 98,2 0 0,-1-1 0,1 1 0,0-1 0,1 0 0,0 0 0,0-1 0,0 1 0,1-1 0,0-1 0,0 1 0,0-1 0,1 0 0,0 0 0,0-1 0,0 1 0,0-2 0,1 1 0,-1-1 0,1 0 0,8 1 0,-5-2 58,1 0-1,-1-1 0,0-1 0,1 0 0,-1 0 0,0-1 1,1-1-1,-1 0 0,0 0 0,0-1 0,0 0 1,0-1-1,-1-1 0,0 0 0,14-7 0,-5-2 163,-1 0 0,0-1 0,-1 0 0,-1-1 0,0-1 0,23-33 0,-8 5 499,-1-1 0,-2-2 0,-2-1 0,36-100 0,-49 109-524,-1 0 1,-2 0-1,-2-1 0,-2-1 1,-1 1-1,-3-1 1,-2-49-1,-1 78-179,-1 1 0,0-1 0,-1 1 0,0-1 0,-1 1 0,0 0 0,-1 0 0,0 0 0,-1 1 1,0 0-1,-1 0 0,-1 1 0,1-1 0,-2 2 0,1-1 0,-1 1 0,-18-14 0,11 12-209,0 1-1,-1 0 1,0 1 0,0 1 0,0 1-1,-1 0 1,-1 2 0,1 0 0,-1 0-1,1 2 1,-28-1 0,3 1-798,1 3 0,-1 1 0,1 3 0,-43 8 0,11 3-1708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9129,'0'0'8755,"-8"6"-8270,-1 3-238,0 1-1,0 0 1,1 0-1,1 1 1,0 0-1,0 0 1,1 1-1,0 0 0,1 0 1,1 0-1,-7 25 1,6-12-126,0-1 1,1 1-1,1-1 1,2 1-1,0 0 1,2 0-1,4 29 0,-5-51-191,1 0 0,0 0 0,0 0-1,0-1 1,1 1 0,-1 0-1,1-1 1,-1 1 0,1-1 0,0 1-1,0-1 1,0 0 0,0 0-1,0 0 1,1 0 0,-1 0 0,3 1-1,-3-1-261,0-1 0,0-1 0,1 1 0,-1 0 0,0 0 0,0-1 0,1 0 0,-1 1 0,0-1 0,0 0 0,1 0 0,-1 0 0,0 0 0,4-1 0,11-5-4094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3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2213 5317,'0'0'6881,"-8"1"-6544,-1-1-487,-10 2 1172,50-2-523,-20-1-546,1 0 0,-1-1 0,0 0 0,0-1 0,0 0 0,0-1 0,-1 0 0,1-1-1,12-8 1,93-64 278,-67 42-316,442-269-11,164-14 165,130-6-181,-146 34 1114,-487 213-424,283-151-447,-219 113-102,473-203 3,-665 309-777,-2-1 0,1-1 0,-1-1-1,30-22 1,-34 19-3632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5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2245 6342,'0'0'4105,"-8"1"-4046,2 0-137,-15 6 758,23-5-623,0 0 0,-1 0-1,1-1 1,0 1 0,0-1 0,0 1-1,0-1 1,1 1 0,-1-1 0,0 0-1,1 0 1,1 0 0,4 2-82,0 0 0,0 0 0,1-1 0,-1 0 0,0-1 0,1 0 0,-1 0 0,1-1 0,-1 0 0,1-1 0,-1 0 0,1 0 0,-1 0 0,9-4 0,16-5 78,-1-1 0,35-17 0,-60 25-67,94-49 124,168-114 0,-32 16 733,801-374-705,-238 73-154,-417 220 54,285-132-65,-140 81 64,-510 274 197,-18 18 284,-5 15-1649,7-23-1335,6-2-2509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0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6278,'0'0'1068,"-8"1"-390,-34 7 242,17 5 81,25-13-978,-1 1-1,1-1 1,-1 0 0,1 1 0,0-1 0,-1 1 0,1-1 0,0 1 0,0-1 0,-1 1 0,1-1 0,0 1 0,0-1 0,0 1-1,0-1 1,-1 1 0,1 0 0,0-1 0,0 1 0,0-1 0,0 1 0,0-1 0,0 1 0,1-1 0,-1 1 0,0 0-1,0-1 1,0 1 0,0-1 0,1 1 0,-1-1 0,0 1 0,0-1 0,1 0 0,-1 1 0,0-1 0,1 1 0,5 3 13,0-1 0,0-1 0,0 1 0,0-1 0,1 0 0,-1 0 0,1-1 0,-1 0 0,1 0 0,-1 0 0,9-1 0,1 1 12,116 9-30,149-8 1,-134-4 19,2018 20 896,-1622 0-107,229 2-95,-606-21-1004,222-32-1,-337 26 297,-32 5-55,-17 2-40,-7 1-54,-15 5 186,17-4-381,0-1 0,1 0 0,-1 0 0,0 0 0,1-1 0,-1 1 0,0 0 0,0-1 0,0 0 0,-4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1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2284 1409,'7'-13'401,"148"-255"6020,-82 149-6068,30-71 505,-17 29-424,-64 126-398,3 1 1,1 1-1,1 1 0,2 2 1,1 0-1,1 2 0,36-24 1,255-154-25,-292 188-5,759-423 361,-671 381-187,338-167 375,-325 170-497,214-64-1,-215 86 177,2 5 0,0 5 0,2 7 0,171-3 0,-76 34 2386,-208-13-7965,-16 0 1634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2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2026 3299,'0'0'4698,"-6"-8"-3566,3 4-1127,-3-6 687,-1 1 0,0 0 0,-1 1 0,0 0 0,-1 0 0,1 1 0,-14-9 0,28 18-747,-1 0 0,1 0 0,-1-1 0,1 0 0,-1 0 0,1-1 0,0 1 1,-1-1-1,1 0 0,10-2 0,64-14 372,-47 8-324,42-9 45,-31 6 23,2 1-1,91-6 0,-41 13 90,178-29-1,-159 16 49,0 6-1,165 5 1,-164 6-193,-1-5 0,160-25 1,143-34 44,-35 6-36,357-122 218,-587 128-68,-2-7 1,244-132 0,-142 55-147,148-89 44,-299 152 2,148-137 0,-129 103-43,-11 18-18,192-115 0,-281 190 19,52-35-66,-67 43 75,-1 1 0,0 0 0,0-1 0,0 0 0,-1-1 0,0 1 0,0 0 1,0-1-1,-1 0 0,3-7 0,-5 2 151,-6 28-866,5-4-377,0-5-2709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3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6246,'0'-2'203,"0"0"-1,0 0 1,0 0 0,0 0 0,0-1-1,1 1 1,-1 0 0,1 0 0,-1 0-1,1 0 1,0 0 0,0 0 0,0 0-1,0 0 1,0 0 0,0 1-1,0-1 1,1 0 0,-1 1 0,1-1-1,-1 1 1,4-3 0,-2 3-117,0 0 1,0-1-1,0 1 1,0 0-1,1 1 0,-1-1 1,0 1-1,1-1 1,-1 1-1,1 0 0,-1 0 1,7 1-1,7 3-110,0 0-1,0 1 1,0 0-1,22 12 1,-11-6 54,1-1 0,0-2 0,0 0 0,1-2 0,32 2 0,159 3 518,-153-10-411,628 6 204,-18-1-36,-279 4-182,1244 42 1067,-472-51-443,-1164-1-782,26 2-1195,-33-1 1192,1 0-1,-1-1 0,1 1 0,-1-1 1,1 1-1,-1 0 0,0-1 0,1 1 1,-1 0-1,0-1 0,0 1 0,1 0 1,-1 0-1,0-1 0,0 1 0,0 0 1,0 0-1,0-1 0,0 1 0,0 0 1,0 0-1,0-1 0,-1 1 1,1 0-1,0-1 0,0 1 0,-1 0 1,1 0-1,0-1 0,-1 1 0,1-1 1,-1 1-1,1 0 0,-1-1 0,1 1 1,-1-1-1,1 1 0,-2 0 0,-22 28-3559,9-17-32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3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1166 4228,'0'0'1906,"-8"1"-486,-22 0-436,29-1-761,0 1 1,-1-1-1,1 0 0,0 0 0,-1 0 1,1 0-1,0 0 0,-1 0 0,1 0 0,0-1 1,-1 1-1,1 0 0,0-1 0,-1 1 1,1-1-1,0 1 0,0-1 0,-1 0 1,1 0-1,0 1 0,0-1 0,0 0 1,-1-2-1,2 3-31,26 0-283,6-1 96,0-1-1,0-2 0,57-15 1,91-38 52,-113 33-30,117-25-1,-94 30-154,-1-2 0,158-63 0,290-78-139,-426 133 240,567-113 745,-612 130-704,488-132 326,-301 71-317,493-112 225,-677 169-165,-10 1 385,-1-3 1,-1-2-1,78-38 1,-134 57-486,0 1 1,-1-1-1,1 1 1,0 0-1,0-1 1,0 1-1,0 0 1,-1 0-1,1-1 1,0 1-1,0 0 1,0 0-1,0 0 1,0 0-1,-1 0 1,1 0-1,0 0 1,0 1-1,0-1 1,0 0-1,0 0 1,-1 1-1,1-1 1,0 0-1,1 2 1,12 2-5759,-9-4-476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3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1155 8040,'30'-14'330,"1"0"1,0 2 0,1 1-1,0 2 1,1 1 0,47-6-1,-13 2-237,613-118 563,164-34 471,619-202 251,-668 159-938,-190 52-42,-439 117-751,-269 71-3042,64-24-449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4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2061 3619,'0'0'2029,"-8"2"-849,-27 7 133,30-6 645,13 1-1537,11 0-323,255-13 1099,-175 3-1155,-18 2-43,32 0 355,0-6 1,114-23-1,-141 12-210,-25 5 68,1 3 0,0 2 1,102-4-1,-82 15-145,1-3 1,99-17 0,-102 9 166,153-1 0,-158 10-217,225-30 54,-256 25-61,33-6 183,146-48 1,68-48 296,-174 64-423,778-307 56,-284 61-48,-263 114-43,-307 157-33,303-151-31,-253 121 14,140-104 0,-203 129 34,-1 0 0,-2-2 1,0-1-1,-2-1 1,29-46-1,18-24-40,10 1-974,-75 94 741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5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2778 4100,'-1'1'204,"0"0"1,0 0 0,0 0-1,-1 0 1,1 0-1,-1 0 1,1 0-1,-1-1 1,1 1-1,-1-1 1,1 1-1,-1-1 1,1 0 0,-1 1-1,0-1 1,1 0-1,-1 0 1,1 0-1,-1 0 1,0 0-1,-1-1 1,2-1-66,0 0 1,0 0-1,0 1 1,0-1-1,1 0 1,-1 0-1,1 0 1,-1 0-1,1-1 1,0 1-1,0 0 1,0 0-1,0 0 1,0 0-1,0-3 1,1-5 36,1 0 0,0 0 0,0 0 0,1 0 0,0 0 0,1 0 0,0 1 0,0 0 0,12-17 0,14-36 114,-11 21-187,2 2 0,1 0 0,3 2 0,48-59 0,-9 11-47,-58 76-65,195-252 311,-110 163-147,185-154 0,-192 183-128,197-152 111,-45 64-116,-85 59-12,15-10 7,318-155-1,71 49 485,-315 130-492,267-80 57,-145 92-66,-108 25 0,-231 42 0,191-40-13,242-20-1,-450 65-118,9-1 285,-10 0-3270,-5-4 411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13164,'0'0'9289,"11"1"-8947,-9-1-341,19 2 191,1-2 1,28-2 0,-43 2-141,1-2-1,0 1 1,-1-1 0,1 0 0,-1 0 0,1-1 0,-1 0 0,0-1-1,0 0 1,0 0 0,8-7 0,13-16 74,-26 26-126,-1 0 1,0 0 0,0 0 0,-1 0-1,1 0 1,0-1 0,0 1 0,0 0 0,-1 0-1,1 0 1,-1-1 0,1 1 0,-1 0-1,1-1 1,-1 1 0,0-1 0,0 1 0,0 0-1,0-1 1,0 1 0,0-1 0,0 1-1,0-3 1,-1 4-41,0-1-1,0 1 1,0-1-1,0 1 1,0-1 0,0 1-1,0 0 1,0 0-1,0-1 1,0 1-1,0 0 1,0 0-1,0 0 1,0 0 0,0 0-1,0 0 1,0 1-1,0-1 1,0 0-1,0 0 1,0 1-1,0-1 1,-2 1 0,-23 11-383,16-5 396,0 0-1,0 1 1,0 0 0,1 1 0,1 0-1,-11 13 1,14-16 38,1 0 0,0 0 0,0 0 0,1 0 0,0 1 0,0 0 0,0-1 0,1 1 0,0 0 0,1 0 0,-1 1 0,0 8 0,3-13 6,-1-1 0,0 0 0,1 0 1,0 0-1,-1-1 0,1 1 0,0 0 0,0 0 0,0 0 1,0 0-1,0-1 0,1 1 0,-1-1 0,0 1 0,1-1 1,-1 1-1,1-1 0,0 0 0,-1 1 0,1-1 0,0 0 1,0 0-1,-1 0 0,1-1 0,0 1 0,0 0 0,0-1 1,0 1-1,0-1 0,0 0 0,0 0 0,1 0 1,1 0-1,13 2 145,0-2 1,0 0-1,17-3 1,-26 2-137,17-2 8,0-1 1,-1-2-1,0 0 1,39-16-1,90-50 4,-116 54-35,-48 25-44,1 1 0,0 0 0,1 1 0,0 0 1,0 1-1,1 0 0,0 0 0,-8 14 0,16-23 43,-1-1 0,1 1 0,0-1-1,-1 1 1,1 0 0,0-1 0,0 1 0,-1-1 0,1 1 0,0 0 0,0-1 0,0 1 0,0 0-1,0-1 1,0 1 0,0 0 0,0-1 0,0 1 0,0 0 0,1-1 0,-1 1 0,0 0 0,0-1-1,1 1 1,-1-1 0,0 1 0,1-1 0,-1 1 0,0-1 0,1 1 0,-1-1 0,1 1 0,-1-1-1,2 2 1,27 4 130,36-12 44,-9-10-165,-42 11-391,0 1-1,0 1 1,1 0 0,27-2 0,-41 5 271,0 0 1,0 1 0,0-1-1,0 0 1,-1 1-1,1-1 1,0 1 0,0-1-1,0 1 1,-1-1-1,1 1 1,0-1 0,-1 1-1,1 0 1,-1-1 0,1 1-1,0 0 1,-1 0-1,1-1 1,-1 1 0,0 0-1,1 0 1,-1 0-1,0 0 1,1-1 0,-1 1-1,0 0 1,0 0-1,0 0 1,0 0 0,0 0-1,0 1 1,0 39-783,-1-28 261,1-5-505,0 0 1,1 0-1,-1 1 1,2-1 0,3 14-1,8 5-7775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0:02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57 2659,'0'0'8867,"-3"-6"-8163,-1-3-471,3 7-154,-1-1 0,1 1 0,0 0 0,0-1 0,0 1 0,0-1 0,1 0 0,-1 1 0,1-1 0,-1 1 0,1-1 0,0-3 0,5 5-64,-1 0 0,1 0 0,0 0 1,0 0-1,0 1 0,0 0 0,0 0 0,6 1 0,-6-1 36,9 0 30,-1 2 1,1-1-1,23 8 1,-17-5-56,43 1 43,-50-5-54,0 1 0,-1 0 0,19 4-1,-3-1 68,2 0-1,-1-1 1,0-2-1,33-3 1,18 1 76,-74 2-147,-1 0 0,1 0 0,-1 0-1,1 1 1,-1 0 0,0 0 0,0 0 0,10 7-1,30 10 0,-6-12 11,0-1 0,1-3 0,59-1 0,45 3 23,93 34 0,-34-3 14,-94-21-15,366 33 261,-467-48-304,771 52 485,-94 59-276,-645-103 0,-1-2 1,2-1-1,79-3 1,-119-1-165,1-1 0,-1 0 1,0 0-1,1 0 0,-1-1 1,1 1-1,-1 0 0,1 0 1,-1-1-1,0 1 0,1-1 1,-1 1-1,0-1 0,1 1 1,-1-1-1,0 0 0,0 0 1,0 0-1,0 0 0,0 0 1,0 0-1,0 0 0,0 0 1,0 0-1,0 0 0,1-2 1,-2 1-38,0 1 1,0 0 0,-1 0-1,1 0 1,0 0-1,-1-1 1,1 1 0,-1 0-1,1 0 1,-1 0 0,1 0-1,-1 0 1,0 0-1,1 0 1,-1 0 0,0 0-1,0 1 1,0-1 0,0 0-1,0 0 1,0 1 0,0-1-1,0 1 1,0-1-1,0 0 1,0 1 0,0 0-1,0-1 1,0 1 0,0 0-1,-2-1 1,12 1-7196,-9 0 7124,13 0-5841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0:0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6981 1409 10890,'-166'-129'339,"-5"8"-1,-6 7 1,-5 8-1,-248-106 1,-676-213-3248,837 342 3102,-3 13 1,-340-44 0,434 95 174,-1 7 1,0 8-1,0 8 0,0 8 1,1 8-1,-321 77 0,352-56-313,2 5-1,2 7 0,3 6 1,2 6-1,-161 103 0,223-118-30,2 4 0,2 2-1,3 4 1,3 2 0,2 4 0,4 2 0,2 2-1,4 3 1,3 3 0,-45 88 0,48-65-206,6 2 1,3 1-1,6 3 1,-35 182-1,48-161-53,6 2 0,5 0 1,14 221-1,8-224 221,5 0 1,6-2 0,40 125-1,-4-68 4,110 232-1,-95-263 120,7-4-1,6-3 1,6-4 0,6-4-1,5-5 1,242 227 0,-200-228 36,6-7 1,5-7-1,4-6 0,5-8 1,303 132-1,-259-146 34,2-10 0,4-9-1,408 70 1,-457-114-141,0-8-1,1-8 1,1-6-1,-1-8 0,299-52 1,-243 11 293,-3-10 0,-3-10 0,360-163 0,-474 179-304,-3-4 0,-3-4-1,-2-5 1,-3-4 0,-3-3 0,95-101 0,-125 108-6,-2-2-1,-4-4 1,-3-1-1,-3-2 1,-4-3 0,-2-2-1,-5-1 1,48-142 0,-58 124 127,-5-1 0,-3-2 1,-6 0-1,-3-1 1,-6 1-1,-3-2 1,-5 1-1,-21-132 0,-1 93-68,-6 1 0,-6 2 0,-6 1 0,-5 2 0,-91-174 0,24 91 609,-230-327 1,222 381-315,-7 5 0,-201-191-1,228 257-434,-4 4 0,-3 5 0,-4 5-1,-169-87 1,159 105-1014,-3 5 0,-168-49 0,-4 27-2113,-14 18-1831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2:2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2950 7 12940,'-12'-1'-1484,"-32"-3"1385,-1 3-1,0 1 0,1 2 1,-1 3-1,-67 15 0,37-8-396,-1-3 0,-1-4 0,-80-3 0,145-2 249,-23 1-889,1 1 1,-1 2-1,-34 9 0,19-1 541,-69 28 0,-202 113 3744,273-128-2439,23-12-461,-772 439 1333,746-417-1648,2 1 0,1 3 1,3 2-1,0 1 0,3 3 0,2 1 0,2 2 0,2 2 1,2 1-1,2 2 0,3 1 0,2 1 0,3 1 0,-21 73 1,20-43 17,5 1 0,3 1 0,-7 126 1,22-156 46,3 0 0,2 0 0,2 0 0,3-1 0,3 0 0,23 75 0,23 33 50,101 202-1,-100-254 14,5-2 0,116 153 0,-125-197 28,3-2 0,3-3 0,2-3 0,138 101 0,-115-104-100,4-3 1,1-3-1,177 67 0,323 69-162,12-38 197,-478-119-27,87 20-2,2-10 0,383 21 1,-299-59-90,347-43 1,-407 11 35,450-122 0,-563 115 200,-2-6 1,-2-4-1,-2-6 0,-3-5 1,145-98-1,-194 110-118,-3-2 0,-2-2 0,-2-4 0,-3-2 0,-2-2 0,-3-2 0,-3-3 0,-2-2 0,68-132 0,-77 118 9,-4-2 0,-3-1 0,-4-2 0,-4 0 0,-3-2 0,13-166 0,-29 190 81,-2 0 0,-4 1-1,-2-1 1,-3 1 0,-2 0 0,-4 1-1,-2 0 1,-2 1 0,-3 1 0,-44-85-1,17 59 19,-4 1-1,-4 3 0,-3 2 0,-96-98 0,62 86 292,-4 4 0,-199-138-1,115 113-68,-6 7 0,-3 9 1,-392-137-1,397 173-644,-2 9 0,-317-46 0,334 79-1795,-263 5 1,112 27-939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4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43 7143,'-9'0'263,"0"-1"0,1 1-1,-1 1 1,1-1 0,-1 2 0,1-1 0,-1 1 0,1 0 0,0 1 0,0 0 0,0 0 0,-12 7 0,6 0-242,0 0 0,0 1 0,2 1 0,-1 0 0,-14 19 0,2 0 48,2 1-1,0 2 1,3 0-1,0 1 1,3 1-1,1 1 1,1 1-1,2 0 1,-12 61-1,14-41 130,3 1-1,3 1 0,2-1 0,3 1 1,13 108-1,-8-138-233,0-1 0,2-1 0,2 1 0,0-1-1,2 0 1,0-1 0,21 34 0,-26-51-38,0 0 0,0-1-1,1 0 1,1 0 0,-1 0 0,1-1 0,1 0-1,-1 0 1,1-1 0,1-1 0,-1 1-1,1-1 1,0-1 0,1 0 0,-1 0-1,1-1 1,0-1 0,0 0 0,0 0 0,1-1-1,19 2 1,-25-5 104,0 1 1,0-1-1,0-1 1,1 1-1,-2-1 0,1 0 1,0 0-1,0 0 0,0-1 1,-1 0-1,0 0 1,1-1-1,-1 1 0,-1-1 1,1 0-1,0-1 0,-1 1 1,0-1-1,0 0 1,0 0-1,-1 0 0,1 0 1,4-12-1,5-11 301,-1-1-1,-1 0 1,10-47 0,-18 63-264,31-122 1042,-7-2-1,-6-2 0,-6 1 0,-4-231 1,-12 339-947,-2-1 0,-8-43 0,9 67-143,1 0 0,-1 0 0,0 1 0,0-1 0,-1 1 1,0-1-1,0 1 0,-1 0 0,1 0 0,-1 1 0,0-1 0,-1 1 1,1 0-1,-1 0 0,0 0 0,-9-5 0,12 8-36,0 1 1,-1 0-1,1 0 0,-1 0 1,1 0-1,-1 0 0,1 0 0,-1 1 1,1-1-1,-1 1 0,0 0 1,1 0-1,-1 0 0,1 0 0,-1 0 1,0 0-1,1 1 0,-1 0 1,1-1-1,-1 1 0,1 0 0,-1 0 1,1 0-1,-1 0 0,1 1 1,0-1-1,0 1 0,0-1 0,0 1 1,0 0-1,0 0 0,0 0 1,0 0-1,1 0 0,-3 4 1,-4 7-1058,0 0 0,1 1 0,1 0 0,-9 26 0,12-31-295,-8 17-4760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0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11819,'0'0'5541,"67"-16"-5252,-37 10-65,9 1-128,-2 0-32,4 0 32,1 1-96,-7-4-1217,-7-4-2306,-6-8-7240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2:5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52 215 7751,'0'-15'2493,"-7"-176"4404,7 183-4377,-24 797-1953,4-239-450,26 224 91,2-231-69,29 462-2366,-28-885 170,-7-42-2841,-2-55 659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2:5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82 100 11627,'-8'-7'144,"3"2"-22,2 3-40,0-1 0,1 0 0,-1 1 0,0 0 0,0-1 0,-1 1 0,1 0 0,0 1 0,-1-1 0,1 1 0,-1-1 0,1 1 0,-1 0 0,0 0 0,1 1 0,-8-1 0,11 1-62,-1 0-1,1 0 1,0 1-1,-1-1 0,1 0 1,0 0-1,0 1 1,-1-1-1,1 0 1,0 1-1,-1-1 1,1 0-1,0 1 1,0-1-1,0 1 0,0-1 1,-1 0-1,1 1 1,0-1-1,0 1 1,0-1-1,0 0 1,0 1-1,0-1 0,0 1 1,0-1-1,0 1 1,0-1-1,0 0 1,0 1-1,0-1 1,0 1-1,1-1 0,-1 0 1,0 1-1,0-1 1,1 1-1,6 17 347,-2-13-284,0 0-1,0-1 0,0 1 1,1-1-1,0 0 1,0 0-1,0-1 0,0 0 1,0 0-1,1 0 0,-1-1 1,1 0-1,0 0 1,10 1-1,13 2 112,57 2 0,4-9 58,1-3 0,106-21 0,42-4 0,31 21-125,273 27 0,-77 0 3,0-39-14,-226-9-113,534-37-2112,-643 68 151,-46 2-2777,-37-1-2679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2:5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14382,'0'0'827,"11"-1"-912,570-46-209,-555 44 265,-3-1 1,-1 2 0,1 0 0,41 4 0,-60-2 27,0 0 0,0 0 0,0 1-1,0 0 1,0 0 0,-1 0 0,1 0-1,0 1 1,0 0 0,-1-1 0,1 1 0,-1 0-1,0 1 1,1-1 0,-1 1 0,0-1-1,-1 1 1,1 0 0,0 0 0,-1 0 0,1 0-1,-1 1 1,0-1 0,0 1 0,-1-1 0,1 1-1,-1 0 1,2 3 0,-1 7 124,-1-1 0,0 0 1,-1 1-1,0-1 0,-1 0 0,0 1 0,-1-1 1,-1 0-1,-8 25 0,-7 11 625,-29 56 0,34-76-556,-62 116 192,-170 249 1,238-384-563,3-2-245,-1-1-1,0 1 1,-1-1 0,0-1-1,0 1 1,0-1 0,-1 0-1,-12 8 1,-11-7-5668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2:5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87 756 8392,'-10'11'1164,"-5"3"-784,2-2 124,0 0 0,1 1 0,-11 16 1,27-40 2322,22-57-1731,80-137 356,-30 63-1260,97-256 1,-165 377-192,-3 19-187,0 33-205,-4-14 428,12 117 520,57 251 1,-65-366-638,19 55 180,-22-69-331,1 1 1,-1-1 0,1 0-1,0 0 1,1 0 0,-1 0-1,1 0 1,0-1 0,0 0-1,6 5 1,-8-8-3,-1 0 0,0 0 0,1 0 0,-1-1 0,1 1 0,-1 0 0,1-1 0,-1 1 0,1-1 0,-1 0 0,1 0 0,0 1 0,1-1 0,15-5-4272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2:5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13485,'0'0'-139,"2"17"80,-2-15 59,58 393 333,-37-286-179,61 186 0,-76-279-127,4 9 0,-1 1 1,-1 0-1,-1 0 1,-1 0 0,3 52-1,-8-78-14,-1 0-1,0 1 1,0-1-1,0 0 1,0 1 0,0-1-1,0 1 1,0-1-1,1 0 1,-1 1 0,0-1-1,0 0 1,0 1-1,-1-1 1,1 1 0,0-1-1,0 0 1,0 1-1,0-1 1,0 0 0,0 1-1,0-1 1,-1 0-1,1 1 1,0-1 0,0 0-1,-1 1 1,1-1-1,0 0 1,0 1 0,-1-1-1,1 0 1,0 0 0,-1 1-1,1-1 1,0 0-1,-1 0 1,1 0 0,0 0-1,-1 0 1,1 1-1,0-1 1,-1 0 0,1 0-1,-1 0 1,1 0-1,0 0 1,-2 0 0,-15-16 1665,6-1-1427,1-1 1,0 0 0,2 0-1,0-1 1,1 0 0,-5-22-1,-23-126-395,23 86 75,3 0-1,4 0 1,4-1-1,10-103 1,-7 165 77,1 0 1,1 1-1,1-1 0,0 1 0,2 0 1,0 0-1,1 0 0,15-25 0,-18 37-17,-1 0 1,1 1-1,1 0 0,-1-1 0,1 2 0,0-1 0,0 1 0,1 0 0,-1 0 1,1 1-1,0 0 0,0 0 0,1 1 0,-1 0 0,1 0 0,0 0 0,0 1 1,0 0-1,0 1 0,0 0 0,0 0 0,0 1 0,10 0 0,-14 0-5,0 1 0,0-1-1,0 1 1,0-1 0,0 1-1,0 0 1,0 1 0,0-1-1,0 1 1,-1-1 0,1 1-1,-1 0 1,1 1 0,-1-1-1,0 1 1,0-1 0,0 1 0,0 0-1,0 0 1,-1 0 0,1 0-1,-1 1 1,0-1 0,0 1-1,0-1 1,0 1 0,-1 0-1,0 0 1,1-1 0,0 7-1,-1 0 63,0 0 0,0 0-1,-1 1 1,0-1 0,0 0-1,-2 0 1,1 0 0,-1 0-1,0-1 1,-1 1 0,-5 12-1,-2-1 159,-1-1 0,0-1 0,-1 0 0,-1 0 0,-1-1 0,-1-1 0,0 0 0,-1-1 0,-1-1 0,0 0 0,-2-1 0,1-1 0,-1-1 0,-1-1 0,0-1 0,-25 10 0,13-14-203,17-7-1281,15 1 1196,0 0 1,-1 0 0,1 0 0,0 0-1,0 0 1,0-1 0,0 1-1,0 0 1,0 0 0,-1 0 0,1 0-1,0 0 1,0-1 0,0 1-1,0 0 1,0 0 0,0 0 0,0-1-1,0 1 1,0 0 0,0 0-1,0 0 1,0 0 0,0-1 0,0 1-1,0 0 1,0 0 0,0 0-1,0-1 1,0 1 0,0 0-1,0 0 1,0 0 0,0 0 0,0-1-1,0 1 1,0 0 0,0 0-1,0 0 1,1 0 0,-1-1 0,0 1-1,0 0 1,0 0 0,0 0-1,0 0 1,1 0 0,-1 0 0,0 0-1,0-1 1,0 1 0,1 0-1,19-14-7311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438 201 8072,'1'-5'323,"0"0"-1,0-1 1,-1 1 0,1 0 0,-1 0 0,0 0 0,-1 0 0,0 0 0,1 0-1,-1 0 1,-1 0 0,-1-6 0,1 9-204,0 0 0,0-1 0,1 1 0,-1 0-1,0 1 1,-1-1 0,1 0 0,0 0 0,-1 1 0,1-1 0,-1 1 0,1 0-1,-1 0 1,1 0 0,-1 0 0,0 0 0,1 1 0,-1-1 0,0 1 0,0 0 0,0 0-1,1 0 1,-1 0 0,-3 0 0,-2 1-90,1 0 0,-1 1 0,1 0 0,-1 0 0,1 0 0,0 1 1,0 0-1,0 1 0,0-1 0,1 2 0,-1-1 0,1 0 0,0 1 0,0 0 0,-9 10 0,-5 8 188,0 1 0,-25 40 0,16-20 63,3 1 0,1 1-1,-19 52 1,35-74-194,1 0-1,1 0 1,1 0 0,2 1-1,0 0 1,2 0-1,0 0 1,3 38 0,1-51-64,1-1 1,0 1 0,1-1-1,0 1 1,1-1 0,0-1-1,0 1 1,1-1 0,1 0-1,0 0 1,0-1 0,1 1-1,0-2 1,0 1 0,1-1 0,10 7-1,-2-3 8,0 1-1,1-2 1,0 0-1,1-1 1,0-1-1,0-1 1,1-1-1,26 6 1,-34-11 48,0 0 1,1-2-1,-1 1 1,0-2-1,0 1 1,0-2-1,1 0 1,-1 0-1,0-1 1,-1 0-1,1-1 1,-1-1 0,1 1-1,-1-2 1,-1 0-1,1 0 1,9-8-1,16-14 467,-2 0 0,-1-3 0,37-42 0,-44 45-390,-1-1 1,-1-1-1,-2-1 1,-2-2-1,18-34 1,-29 48-16,-2 0 0,0 0-1,-1-1 1,-1 1 0,-1-1 0,0-1-1,-2 1 1,0 0 0,-2-1 0,0 1-1,-3-23 1,0 26-147,-1 0 0,-1 1 0,0 0 0,-1-1 0,-1 2 0,-1-1 0,0 1 0,0 0 1,-2 1-1,0 0 0,-1 0 0,0 1 0,-1 1 0,0 0 0,-1 0 0,-16-11 0,15 12-364,-1 1 1,0 1-1,-1 0 0,0 1 1,0 0-1,0 2 0,-1 0 1,0 0-1,-1 2 1,1 0-1,-1 1 0,1 1 1,-1 1-1,0 0 0,-28 3 1,35 0-493,1 0 0,0 1 0,-1 0 0,1 1 1,0 0-1,1 0 0,-19 12 0,-12 14-5682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3:1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2839 13741,'0'0'176,"-3"-9"-64,0 3-109,1-1-1,0 0 1,0 1-1,1-1 1,0 0-1,0 0 1,1 0-1,0 0 1,0 0-1,1 0 1,-1 0-1,2 1 1,-1-1-1,4-10 1,8-13 10,2 1 0,1 0 0,35-47 0,70-73 303,340-367-83,-204 232-167,986-1008-23,-1166 1222-410,3 3 1,114-73-1,-170 123-1411,-12-1-1249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3:11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11050,'0'0'225,"-43"71"-65,15-19-32,-2 13 96,-4 11-128,-1 2 0,3 3-32,-2-1-64,8-10 0,4-7 0,3-15-128,4-12-96,11-16-352,4-14-834,2-24-3522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3:1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8168,'0'0'1137,"-8"11"-208,-32 46-514,3 3 0,2 1 1,-35 86-1,56-111-375,1 0 0,2 1 1,2 0-1,1 0 0,2 1 0,1 0 1,3 0-1,1 42 0,2-71-82,0 1 0,1 0-1,0-1 1,0 0 0,5 11 0,-6-18-10,-1 0 0,1 0 0,-1-1 0,1 1-1,0 0 1,-1-1 0,1 1 0,0 0 0,0-1 0,0 0 0,1 1 0,-1-1 0,0 0 0,0 1 0,1-1 0,-1 0 0,1 0 0,-1 0 0,1 0 0,-1 0-1,1 0 1,0-1 0,-1 1 0,1-1 0,0 1 0,0-1 0,-1 1 0,1-1 0,0 0 0,0 0 0,0 0 0,0 0 0,3 0 0,6-10-1908,-5-13-1766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3:1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10346,'0'0'3587,"53"9"-3106,-10-9-97,9-9-384,0-4 288,-1-1-256,-1-2 0,-7 1-2498,-13-4-3492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3:1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9769,'0'0'7047,"75"-31"-6791,-27 22-128,4-4-32,6-2-64,-2-1 0,0-5-1537,-15-6-2563,-9 2-7719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3:1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7495,'0'0'3721,"5"12"-3614,10 20 107,3 0 1,0 0-1,39 48 1,88 91 274,-35-43-358,522 757 520,-209-271-31,-276-419-481,180 183 0,-285-334-419,3-1 1,0-3 0,3-1 0,1-3 0,2-2 0,69 35 0,-95-59-2791,-9-6-2316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3:1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7559,'0'0'3465,"5"10"-2382,11 27-861,0 1-1,-3 1 0,-1 0 0,-2 0 1,-2 1-1,-2 1 0,-1-1 0,-1 82 1,-7-101-271,3-21 40,0 1 0,0-1 0,0 0-1,0 0 1,0 0 0,0 0 0,0 0 0,0 0 0,0 0 0,0 0-1,0 1 1,0-1 0,0 0 0,0 0 0,0 0 0,0 0-1,0 0 1,0 0 0,-1 0 0,1 0 0,0 0 0,0 1 0,0-1-1,0 0 1,0 0 0,0 0 0,0 0 0,0 0 0,0 0 0,0 0-1,-1 0 1,1 0 0,0 0 0,0 0 0,0 0 0,0 0 0,0 0-1,0 0 1,0 0 0,0 0 0,-1 0 0,1 0 0,0 0-1,0 0 1,0 0 0,0 0 0,0 0 0,0 0 0,0 0 0,-1 0-1,1 0 1,0 0 0,0 0 0,0 0 0,0 0 0,0 0 0,0 0-1,0-1 1,0 1 0,0 0 0,0 0 0,0 0 0,0 0 0,-1 0-1,-7-36-1658,2-312-3031,8 276 4877,-2 58 93,-1 8-30,1 1-1,0-1 0,0 1 0,0-1 1,1 0-1,0 1 0,0-1 0,1 1 1,-1-1-1,3-4 0,-2 12-130,0 1 0,-1-1 0,0 1 0,0 0 0,0-1 0,0 1 0,0 0 0,0 0 0,0 4 0,13 85 765,-4-27-631,19 67-1,-25-115-238,2 0 1,0 0-1,1-1 0,1 1 0,0-1 1,1-1-1,1 0 0,20 24 0,-27-35 34,0-1-1,1 1 0,-1-1 0,1 0 1,-1 0-1,1-1 0,0 1 1,0-1-1,1 1 0,-1-1 1,0-1-1,1 1 0,-1-1 0,1 1 1,-1-1-1,1 0 0,0-1 1,0 1-1,-1-1 0,1 0 0,0 0 1,-1-1-1,1 1 0,0-1 1,-1 0-1,1-1 0,0 1 0,-1-1 1,0 1-1,1-1 0,-1-1 1,0 1-1,7-5 0,2-3 70,0-1 0,-1 0 0,0 0 0,-1-1 0,-1-1 0,1 0 0,-2 0 0,12-21 0,-6 4 81,-1 1-1,-1-2 0,-1 1 1,-2-2-1,-1 1 0,-2-1 1,-1-1-1,-1 1 0,-2-1 0,-2-59 1,-1 88-241,0 1 0,0 0 0,-1 0 0,0-1 1,1 1-1,-1 0 0,0 0 0,-1 0 0,1 0 0,0 0 0,-1 0 1,0 0-1,0 0 0,0 1 0,0-1 0,0 1 0,-4-4 1,4 4-207,1-1-2085,1-2-1805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3:1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894 33 6726,'0'0'2275,"-16"-8"-1448,10 6-787,-1-2-24,0 1 0,0 0-1,0 0 1,0 1 0,-1 0 0,1 0 0,-1 1 0,1-1 0,-1 2 0,0-1-1,1 1 1,-1 0 0,0 1 0,1 0 0,-1 0 0,-14 5 0,-10 8-6,0 1 0,0 2 0,2 2 0,0 0 0,-37 33 0,10-3 139,-77 88-1,97-93 279,2 1 0,2 1 0,2 2 0,2 2 0,2 0 0,-36 98 0,49-105-387,1-1 1,3 2 0,1 0-1,2 0 1,2 1 0,2-1-1,3 1 1,1 0 0,8 54-1,-5-79-67,0 0 0,1 0 0,2-1 0,0 0 0,1 0 0,0 0 0,2-1-1,0-1 1,1 1 0,1-2 0,1 0 0,0 0 0,1-1 0,0-1-1,1 0 1,1-1 0,0 0 0,1-2 0,0 0 0,1-1 0,25 11 0,-21-12 34,0-1 1,0-1 0,0-1 0,1-1 0,0-1-1,0 0 1,1-2 0,-1-1 0,0-1 0,1-1 0,-1-1-1,0-1 1,0-1 0,0-1 0,0-1 0,-1-1-1,0-1 1,33-17 0,-22 5 45,0-1 0,-2-2 0,0-1 1,-2-2-1,0 0 0,-2-2 0,-1-2 0,-2 0 0,35-56 1,-21 23 87,-3-2 0,-3-1 1,-3-1-1,25-88 1,-36 93 81,-3-1 0,-2 0 1,-3-1-1,-3-1 0,-2-109 0,-6 153-167,0 1 0,-2-1-1,0 1 1,-1-1 0,-1 1-1,-9-21 1,11 32-71,-1 1 1,-1-1 0,0 1-1,0 0 1,0 0 0,-1 0 0,-1 1-1,1 0 1,-1 0 0,0 1-1,0 0 1,-1 0 0,0 0-1,0 1 1,-11-5 0,3 4-128,-1 0 1,0 1 0,0 0 0,0 2-1,0 0 1,-1 1 0,0 0-1,1 2 1,-1 0 0,0 1 0,1 0-1,-1 2 1,-21 5 0,-19 8-921,1 2 1,-85 38-1,-18 17-2237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3:3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4713 223 7239,'-4'-11'1644,"-1"-1"-1589,-1 0 0,0 1 1,0-1-1,-1 1 0,-1 0 0,1 1 0,-2 0 0,0 0 1,0 1-1,-1 0 0,0 0 0,0 1 0,-1 0 0,-11-5 1,-3 2 140,-1 1 1,0 2-1,0 0 1,-1 2-1,1 1 1,-1 1-1,-1 1 1,1 2-1,0 0 1,-1 2-1,1 1 1,0 1-1,-28 8 1,-36 12-468,1 4 1,-124 54 0,165-61-229,-623 279 1025,478-198 41,-245 170 0,246-131-556,6 7-1,6 9 1,8 8 0,7 6 0,-253 340-1,331-383-7,-102 202 0,147-242 5,4 2 0,5 2 0,-35 141 0,60-195-25,2 1 0,2-1 1,2 1-1,1 1 0,4 49 1,0-65 21,2 0 1,0 0 0,2 0 0,0-1-1,2 0 1,0 0 0,2 0-1,0-1 1,24 36 0,-17-33-146,2-1 1,0 0 0,1-1-1,1-2 1,2 0-1,0-1 1,0-1 0,2-1-1,0-2 1,30 14 0,-20-13-166,1-2 0,1-2 0,0-1 0,1-2 0,-1-1 1,2-2-1,51 1 0,-45-5-34,1-3-1,-1-1 1,1-2-1,-1-2 0,-1-2 1,1-2-1,-1-2 1,-1-2-1,48-22 1,-4-8 371,-2-3 1,-2-4 0,110-89-1,209-211 783,662-746 493,-919 923-1215,209-327 1,-276 369 805,-6-3 1,-5-4-1,70-216 1,-127 327-414,44-160 1737,-49 163-2095,0 0-1,-2 0 1,-1-1 0,-1 1-1,-3-40 1,1 58-115,0 0 0,-1 1 0,1-1 1,-1 0-1,0 1 0,-1 0 0,0 0 0,0 0 1,0 0-1,0 0 0,-1 0 0,0 1 0,0 0 1,-1 0-1,-7-7 0,4 6-13,0 0-1,-1 0 1,0 1-1,0 0 1,0 1-1,-1 0 1,1 1-1,-1-1 1,-13-1-1,-7 0-31,0 2-1,0 1 1,0 1-1,0 2 0,-59 9 1,-6 11-154,0 4 1,2 4 0,-92 44 0,126-50-105,-259 104-2403,-545 307 0,-88 228 2421,208-23 561,567-465 751,-291 377 1,429-501-896,3 2-1,2 1 1,-48 104 0,74-141-123,0 1 1,1 0-1,1 1 1,1 0-1,1-1 0,0 1 1,1 1-1,1-1 1,1 0-1,0 0 0,1 0 1,1 0-1,1 0 1,1 0-1,0 0 0,2-1 1,12 30-1,-2-15-178,2-1 0,2-1 1,0 0-1,2-2 0,1-1 0,2 0 0,0-2 0,29 23 0,-34-33 48,-1-1-1,2 0 1,0-2-1,0 0 1,1-1-1,1-2 1,-1 0-1,2-1 1,-1-2-1,1 0 1,0-1-1,40 2 1,-26-7 289,1-2 0,-1-2 1,58-13-1,113-39 966,-77 18-793,152-32-12,-62 17-260,290-108 1,-349 89-626,-3-6 0,-4-8 0,-3-6 0,-5-7 0,-4-6 0,147-140 0,-9-20 396,341-412 0,-581 624 501,-2-1 0,-2-1 0,-3-3-1,-2-1 1,-3-1 0,-2-2 0,-4 0 0,-2-2-1,-3 0 1,-2-2 0,-4 0 0,-2 0-1,-3-1 1,-2-69 0,-6 104-174,-5-144 434,2 152-555,0 0 0,-2 0 0,-1 0 0,0 0 0,-12-25 0,14 42-59,0-1 1,0 1 0,-1 0-1,0 0 1,0 0 0,0 1-1,-1 0 1,0 0 0,-1 0-1,1 1 1,-1 0 0,0 0-1,0 1 1,-1 0 0,1 0-1,-1 0 1,0 1 0,0 0-1,-16-3 1,-9 0-34,0 2 0,-1 0 1,-55 3-1,74 1 28,-95 4 90,1 4 1,-214 45-1,265-38-206,2 3 0,0 2 0,1 3 0,-74 41 0,-196 141-1995,210-129 1463,-134 83 442,-334 238 1212,509-333-939,3 2 0,3 4 1,-63 84-1,-154 248 20,216-296-42,4 2 0,5 4 0,-83 216 0,131-291-62,2 1-1,2 0 0,1 1 0,-4 74 1,11-85 29,1 0 1,1 0-1,2-1 1,0 1-1,2-1 1,1 0-1,18 43 1,4-1-351,3 0 1,3-3-1,3 0 0,72 93 0,-99-147 137,0-1 0,0 0-1,1 0 1,0-1 0,1-1 0,0 0-1,1 0 1,-1-2 0,2 0-1,14 6 1,-8-6 132,0-2 0,0 0 0,0 0 0,0-2 0,1-1 0,35-1 0,-9-5 197,1-1 0,-2-3 0,1-2 0,-1-2 0,86-35-1,-33 4 231,-3-5-1,-1-4 0,-3-5 0,-3-3 0,83-72 1,18-35 111,172-193 1,249-358 159,-454 501-594,196-354 0,-316 498 124,29-77 0,-57 125-42,-1 0 1,-2-1-1,0-1 0,-2 1 0,-1-1 1,1-48-1,-4 70-105,-1 1-1,0-1 1,-1 1 0,1-1-1,-1 1 1,1-1 0,-1 1-1,-1 0 1,1-1 0,-1 1-1,1 0 1,-1 0 0,0 0-1,-1 0 1,1 1 0,-1-1-1,1 0 1,-1 1 0,0 0-1,-1 0 1,1 0 0,0 0-1,-1 0 1,0 1 0,1-1-1,-1 1 1,0 0 0,0 0-1,-1 0 1,1 1 0,0 0 0,0-1-1,-1 2 1,1-1 0,-6 0-1,-13-1-282,0 0 0,0 2 0,0 1 0,0 1 0,0 0 1,1 2-1,-1 1 0,1 0 0,-28 12 0,-23 12-2223,-91 52-1,158-78 2379,-118 64-3846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3:3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1100 1 6502,'0'0'299,"-3"8"1308,-75 202 752,-6 17-1889,-294 756 854,194-495-276,-96 208 77,256-641-1071,13-29-218,-1-1 0,-16 26 0,18-42-518,5-12-666,2-24-1677,3-28-2276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10634,'0'0'5285,"76"0"-4548,-16 0-353,9 4-320,8 0-32,1-1 96,2-2-640,-3-1-1250,-6 0-32,-4-7-287,-9-7-1347,-9-6-3394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3:3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1 723 8456,'0'0'2482,"11"-8"-1862,17-15-358,-1-1 0,-1-2 0,25-31 0,75-103-49,-80 100-188,4-5-6,161-196 53,-207 257-78,29-27 20,-18 28-66,-14 4 44,-1-1 0,1 1 1,-1 0-1,1-1 0,-1 1 0,1 0 0,-1 0 0,1 0 1,-1 0-1,1-1 0,-1 1 0,0 0 0,0 0 0,0 0 1,1 0-1,-1 0 0,0 0 0,0 0 0,0 0 1,-1 1-1,-1 40 32,-2 1 1,-3-1-1,-20 76 1,-2 5 138,-2 100-2,29-186-149,1 1 0,1 0 0,12 72-1,-10-98-11,1-1 0,0-1 0,0 1 0,1 0 0,8 13 0,-10-20-113,0 0 0,1 0 0,-1-1 0,1 1 0,0-1 0,0 1-1,0-1 1,1 0 0,-1 0 0,1 0 0,-1-1 0,1 1 0,0-1 0,0 0 0,7 2 0,18 0-2594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2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11243,'0'0'6192,"-3"14"-5882,-9 56 121,-5 126 0,13-25-748,5-57-3414,-1-29-2132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2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14125,'0'0'1922,"-25"67"-1281,10-15 63,-1 6-415,8 5-193,1-2-64,3-2 32,4-10-32,0-4-32,0-6-32,0-10-128,0-8-96,0-8-289,0-10-512,-11-21-3908,-2-11-2466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2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53 9961,'0'0'2558,"-9"-4"-807,2 0-1184,4 2-348,1 0-1,-1 0 1,0 1 0,1-1 0,-1 1-1,0 0 1,0 0 0,0 0 0,0 0-1,0 1 1,0-1 0,-4 0 0,6 1 950,3 0-1105,0 0 1,0 0-1,0 0 1,0 0-1,0 0 1,1 0-1,-1 0 1,0 1-1,0-1 1,-1 1-1,1-1 0,0 1 1,3 1-1,7 2 64,36 1 145,0-3 0,1-1 0,-1-3-1,0-1 1,65-14 0,6 1-2158,-1 9-3552,-70 7 82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2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9673,'0'0'8841,"81"10"-7945,-39-17-447,13-3-129,4-1-192,9 3-64,-3 0-64,-3 3-993,-6-1-1473,-13-4-1346,-14-2-2626</inkml:trace>
  <inkml:trace contextRef="#ctx0" brushRef="#br0" timeOffset="1">75 242 10025,'0'0'6983,"67"-10"-6246,-11-6 320,10-3-417,6-1-191,5 5-321,-2 3-64,-10 7-1762,-11 2-2850,-17 1-9065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2:5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1 10794,'0'0'5333,"-6"15"-5845,-64 155 869,8-27 1049,7 2 0,-37 158 0,86-269-920,-4 15-3466,10-49 2948,0 0-1,0 0 0,0 0 0,0 0 0,0-1 0,0 1 0,0 0 1,-1 0-1,1 0 0,0 0 0,0 0 0,0 0 0,0 0 0,0 0 0,0 0 1,0 0-1,0 0 0,0 0 0,-1 0 0,1 0 0,0 0 0,0 0 1,0 0-1,0 0 0,0 0 0,0 0 0,0 0 0,0 0 0,0 0 0,0 1 1,-1-1-1,1 0 0,0 0 0,0 0 0,0 0 0,0 0 0,0 0 1,0 0-1,0 0 0,0 0 0,0 0 0,0 0 0,0 0 0,0 0 0,0 1 1,0-1-1,0 0 0,0 0 0,-2-28-705,-1-30-2943,-21-113 0,2 71 211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2:5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8360,'0'0'4580,"64"5"-3683,-16 21 737,14 9 95,13 10-832,5 3-545,4 2-223,4-1-65,-4-2-64,-4-5-993,-9-11-1538,-13-11-4419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3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64 8456,'0'0'9929,"0"15"-9672,9 354 622,3-81-648,-12-284-207,1 0 1,-1 0-1,0 0 0,-1 0 1,1 0-1,-1 0 1,1 0-1,-1 0 0,0 0 1,-1 0-1,1-1 0,-1 1 1,0 0-1,1-1 0,-4 4 1,5-7-9,0 0-1,-1 1 1,1-1 0,0 0 0,0 0 0,-1 0-1,1 0 1,0 0 0,-1 0 0,1 0-1,0 0 1,0 0 0,-1 0 0,1 0 0,0 0-1,-1 0 1,1 0 0,0 0 0,0 0 0,-1 0-1,1 0 1,0 0 0,0 0 0,-1-1 0,1 1-1,0 0 1,0 0 0,-1 0 0,1 0 0,0-1-1,0 1 1,0 0 0,-1 0 0,1 0 0,0-1-1,0 1 1,0 0 0,0 0 0,-1-1 0,1 1-1,0 0 1,0 0 0,0-1 0,0 1 0,0 0-1,0-1 1,0 1 0,0-1 0,-5-18 598,0-35-499,3-1 1,2 1 0,2-1-1,3 1 1,19-92 0,-20 130-118,7-40-3,21-62 0,-27 105-2,0-1-1,1 0 0,0 1 0,1 0 0,0 1 0,1-1 0,1 1 0,0 1 0,20-21 0,-27 30-5,-1 0 0,1 0 0,1 1-1,-1-1 1,0 1 0,0-1 0,1 1 0,-1-1 0,0 1 0,1 0 0,-1 0 0,1 1-1,0-1 1,-1 0 0,1 1 0,0-1 0,-1 1 0,1 0 0,0 0 0,0 0 0,-1 0 0,1 1-1,0-1 1,-1 1 0,1 0 0,-1-1 0,4 3 0,-3-1-16,0 0 0,0 1 1,0-1-1,-1 1 0,1 0 0,-1 0 1,1 0-1,-1 0 0,0 0 1,-1 0-1,1 1 0,0-1 0,-1 1 1,0-1-1,0 1 0,0 0 1,0-1-1,0 6 0,1 5 69,-1-1 0,0 1 0,-1-1 0,-1 0 0,0 1 0,-1-1 0,0 1 0,-1-1 0,-1 0 0,0 0-1,-1-1 1,0 1 0,0-1 0,-2 0 0,-14 22 0,14-25 23,0-1-1,-1 0 1,0 0-1,0 0 1,0-1-1,-1 0 1,0-1-1,0 0 1,-1 0 0,0-1-1,0 0 1,0-1-1,-1 0 1,1 0-1,-1-1 1,0-1-1,0 0 1,0-1-1,-19 1 1,23-2-50,0 0-1,1-1 1,-1 0 0,0 0 0,-9-3 0,14 3-50,-1 0 1,1 0 0,0 0-1,0 0 1,0 0 0,-1 0-1,1 0 1,0-1 0,1 1-1,-1-1 1,0 0-1,0 1 1,1-1 0,-1 0-1,1 0 1,-1 0 0,1 0-1,-1-3 1,1 4-22,1 1 0,0-1-1,0 1 1,0-1 0,0 1 0,-1-1 0,1 1-1,0-1 1,0 0 0,0 1 0,0-1-1,1 1 1,-1-1 0,0 1 0,0-1 0,0 1-1,0-1 1,0 1 0,1-1 0,-1 1 0,0-1-1,0 1 1,1-1 0,-1 1 0,0 0 0,1-1-1,-1 1 1,0-1 0,1 1 0,-1 0 0,1-1-1,-1 1 1,1 0 0,-1 0 0,1-1 0,-1 1-1,1 0 1,-1 0 0,1 0 0,-1-1 0,1 1-1,0 0 1,25-3-2054,-22 3 1826,77-3-5538,-30-3 587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3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9033,'0'0'9961,"-3"14"-8819,-12 42-699,-2-1 1,-3-1-1,-2-1 0,-2-1 0,-48 75 0,71-125-578,0-1 0,0 1 0,0 0 0,0-1 1,-1 1-1,1-1 0,-1 1 0,1-1 0,-1 1 0,1-1 0,-1 0 0,0 0 1,0 0-1,1 0 0,-1 0 0,0 0 0,0-1 0,-2 2 0,3-3-98,0 1-1,0-1 1,-1 1-1,1-1 1,0 1-1,0-1 1,0 1-1,1-1 0,-1 0 1,0 0-1,0 1 1,0-1-1,0 0 1,1 0-1,-1 0 1,0 0-1,1 0 0,-1 0 1,1 0-1,-1 0 1,1 0-1,-1 0 1,1 0-1,0-1 1,0 1-1,-1 0 0,1 0 1,0 0-1,0 0 1,0-1-1,1-1 1,-4-32-5095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3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10442,'0'0'9929,"62"73"-9544,-23-47-257,8 0 0,1-7 64,4 0-96,3-5-865,-3-3-1537,-9-6-1089,-13-5-3620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0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9033,'10'-1'5,"603"-17"3091,-598 18-3098,0 1-1,-1 1 1,26 5-1,-38-7 13,-1 1-1,1-1 0,0 1 0,-1-1 0,1 1 0,0 0 0,-1 0 0,1 0 0,-1 0 0,1 0 0,-1 0 0,1 0 1,-1 0-1,0 1 0,0-1 0,0 0 0,2 3 0,-3-2 23,0-1 1,0 1-1,0-1 0,0 1 0,0 0 1,0-1-1,0 1 0,-1-1 1,1 1-1,0-1 0,-1 1 0,0-1 1,1 1-1,-1-1 0,0 0 0,0 1 1,1-1-1,-1 0 0,0 0 1,0 0-1,-1 1 0,1-1 0,0 0 1,-3 1-1,-27 24 504,-1-2-1,-2-2 1,0-1-1,-42 19 1,-13 8-134,-55 47-174,60-38-1256,22-18-2208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3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16111,'0'0'4709,"51"-1"-4197,-14-7-416,15 1-64,2 2 0,6 2-1025,-2 2-2210,-4 1-2274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3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231 204 11115,'0'0'8989,"-11"-4"-7553,3 1-1302,0 0 0,-1 0 0,1 1-1,-1 0 1,-14 0 0,19 2-125,0 0 1,0 0 0,0 1-1,-1-1 1,1 1 0,0 0 0,0 1-1,0-1 1,0 1 0,0-1-1,1 1 1,-1 0 0,0 1-1,1-1 1,0 1 0,-1-1 0,-2 4-1,-2 3 8,0 0 0,0 0 0,1 1 0,0 0 0,1 0-1,0 1 1,0 0 0,1 0 0,1 0 0,0 1 0,1-1 0,0 1-1,0 0 1,1 0 0,1 0 0,0 0 0,1 0 0,2 19 0,-2-27-48,1-1 1,0 1-1,1-1 1,-1 1-1,1-1 1,-1 0 0,1 0-1,0 0 1,0 0-1,0 0 1,1 0 0,-1 0-1,1-1 1,-1 1-1,1-1 1,0 0-1,0 0 1,0 0 0,0 0-1,0 0 1,1-1-1,-1 1 1,0-1-1,1 0 1,-1 0 0,8 1-1,-1 0-637,0-1-1,0 0 1,0-1-1,1 0 0,-1 0 1,0-1-1,0 0 1,16-5-1,17-11-3767</inkml:trace>
  <inkml:trace contextRef="#ctx0" brushRef="#br0" timeOffset="1">591 1 14478,'0'0'1057,"-56"64"-64,26-19-257,-1 4-127,1 1 288,11 2 0,2-5-257,6-3-480,11-6-96,0-3-32,4-9-576,9-5-417,9-8-608,2-8-642,6-5-1408,4-3-4164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3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5958,'0'0'10831,"-10"6"-8994,0 1-1539,1-1 0,0 2 0,0-1 0,1 1 0,0 0-1,0 1 1,1 0 0,0 0 0,0 1 0,-8 16 0,-66 159-821,70-169-2402,-2-9-3743,6-6 1063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34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10314,'0'0'8712,"58"9"-8616,-24 6-64,-3 1 32,5-2-32,-1 2-32,-1-3 32,-4-3-736,-4-1-1378,-9-4-1474,1-3-3522</inkml:trace>
  <inkml:trace contextRef="#ctx0" brushRef="#br0" timeOffset="1">387 1 16944,'0'0'1089,"37"56"-256,-18-26-289,11-1-191,-1 5-193,-1-1 0,-3 2-64,-10 3-32,-12 5-64,-3 5 96,-24 7 64,-17 6-96,-8 4 1,-8-6-386,6-13-2594,-5-12-6662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3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8808,'0'0'7394,"-10"13"-6796,5-7-538,-2 3 0,1 0 0,0 0-1,0 1 1,1-1-1,0 1 1,0 1 0,1-1-1,1 0 1,-4 16 0,2 22 123,2 0 0,3 49 0,0-94-168,0-1-1,0 0 0,1 1 0,-1-1 1,0 0-1,1 1 0,-1-1 0,1 0 1,0 1-1,0-1 0,0 0 0,0 0 1,0 0-1,0 0 0,1 0 0,-1 0 1,1 0-1,-1 0 0,1-1 0,3 4 1,-3-5 2,-1 1 1,1-1 0,-1 1-1,1-1 1,0 0 0,-1 1 0,1-1-1,-1 0 1,1 0 0,0 0 0,-1-1-1,1 1 1,-1 0 0,1-1-1,-1 1 1,1 0 0,0-1 0,-1 0-1,0 1 1,1-1 0,-1 0 0,1 0-1,-1 0 1,0 0 0,0 0 0,1 0-1,-1 0 1,0 0 0,0-1-1,1-1 1,15-20 103,-2 0 1,0-1-1,-2-1 0,-1 0 0,-1-1 0,0 0 0,-3 0 1,0-1-1,8-51 0,-55 207 525,35-108-616,-1 2-22,1 0 0,0 1 0,2 0 0,1 41-1,1-64-8,0 0 0,0 0 0,0 0 0,0 0 0,0-1 0,1 1 0,-1 0 0,0 0 0,0 0 0,0 0 0,1 0 0,-1-1 0,1 1 0,-1 0 0,0 0 0,1-1 0,-1 1 0,1 0 0,0-1 0,-1 1 0,1 0 1,-1-1-1,1 1 0,0-1 0,0 1 0,-1-1 0,1 1 0,0-1 0,0 0 0,0 1 0,-1-1 0,1 0 0,0 1 0,0-1 0,0 0 0,0 0 0,0 0 0,-1 0 0,1 0 0,0 0 0,0 0 0,0 0 0,0 0 0,0-1 0,-1 1 0,1 0 0,0-1 0,0 1 0,0 0 0,1-2 0,3 0 51,0-1 0,0 0 0,-1 0-1,1 0 1,-1-1 0,7-6 0,45-60 297,-43 51-303,1 1 0,0 1 0,32-29 0,-46 46-55,0 0-1,0 0 0,1-1 0,-1 1 0,0 0 0,0 0 0,1-1 0,-1 1 0,0 0 0,1 0 0,-1 0 0,0-1 0,1 1 0,-1 0 0,0 0 0,1 0 0,-1 0 1,1 0-1,-1 0 0,0 0 0,1 0 0,-1 0 0,0 0 0,1 0 0,-1 0 0,1 0 0,-1 0 0,0 0 0,1 0 0,-1 0 0,0 1 0,1-1 0,-1 0 1,0 0-1,1 0 0,-1 1 0,0-1 0,1 0 0,-1 1 0,6 19-51,-6 41 501,0-46-298,-4 120 180,31-170 801,-13 13-903,24-31-52,-35 50-168,-1 0 0,1 0 0,0 0 0,0 0 0,0 0 0,1 1 0,-1 0 0,1 0 0,-1-1 0,1 2 0,0-1 0,4-1 0,-7 3-6,0-1 1,-1 1 0,1 0-1,0 0 1,-1 0-1,1 1 1,0-1 0,-1 0-1,1 0 1,0 0-1,-1 0 1,1 1 0,0-1-1,-1 0 1,1 1-1,-1-1 1,1 0 0,0 1-1,-1-1 1,1 1-1,-1-1 1,1 1 0,-1-1-1,1 1 1,-1-1-1,0 1 1,1-1 0,-1 1-1,0 0 1,1-1-1,-1 1 1,0-1 0,0 1-1,0 0 1,1-1-1,-1 1 1,0 0-1,0 0 1,0 0 0,1 34 284,-1-27-189,-1 3 55,1-8-122,-1 0 0,1 1-1,-1-1 1,1 0 0,0 0-1,1 0 1,-1 0 0,0 1 0,1-1-1,0 0 1,-1 0 0,1 0 0,0 0-1,2 3 1,-2-6-4,0 0 0,0 0 0,0 0 0,-1 0 0,1-1 0,0 1 0,-1 0 0,1 0 0,0-1 0,0 1 0,-1-1 0,1 1 0,-1-1 0,1 1 0,0-1 0,-1 1 0,1-1 0,-1 1 0,1-1 0,-1 0 0,1 1 0,-1-1 0,0 0 0,1-1 0,12-20 331,-12 20-299,8-18 161,-7 15-194,0 0 1,0 0-1,0 1 0,1-1 1,0 0-1,0 1 0,0 0 1,0 0-1,1 0 0,4-5 1,-7 9-24,-1 0 1,0 0-1,0 0 0,1 0 1,-1 0-1,0 0 0,0 0 1,1 0-1,-1 0 0,0 0 1,0 0-1,1 0 1,-1 0-1,0 0 0,0 0 1,0 0-1,1 0 0,-1 0 1,0 0-1,0 0 0,1 0 1,-1 1-1,0-1 0,0 0 1,0 0-1,1 0 1,-1 0-1,0 0 0,0 1 1,0-1-1,0 0 0,1 0 1,-1 0-1,0 1 0,0-1 1,0 0-1,0 0 1,0 0-1,0 1 0,0-1 1,0 0-1,1 0 0,-1 1 1,0-1-1,0 0 0,0 0 1,0 1-1,0-1 1,0 0-1,0 0 0,0 0 1,-1 1-1,1-1 0,1 18-129,-1-16 124,-1 29 18,0-18-193,0-1 0,2 1 0,2 18 0,-3-31 68,0 1 0,0-1 1,0 1-1,0-1 1,0 0-1,0 1 0,0-1 1,0 1-1,1-1 1,-1 0-1,0 1 0,0-1 1,1 1-1,-1-1 0,0 0 1,0 1-1,1-1 1,-1 0-1,0 0 0,1 1 1,-1-1-1,0 0 1,1 0-1,-1 1 0,1-1 1,-1 0-1,0 0 1,1 0-1,-1 0 0,1 1 1,-1-1-1,1 0 0,-1 0 1,1 0-1,-1 0 1,0 0-1,1 0 0,-1 0 1,1 0-1,-1-1 1,1 1-1,-1 0 0,1 0 1,-1 0-1,0 0 0,1-1 1,-1 1-1,1 0 1,18-16-6055,1-9-2342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3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10954,'0'0'8088,"-9"7"-6978,3-2-1011,-38 34 918,41-37-965,0 1-1,0 0 1,1 1-1,-1-1 1,1 0 0,0 1-1,0-1 1,0 1-1,0-1 1,1 1 0,0 0-1,-1 0 1,1 0 0,0 5-1,31-14 307,-15-1-337,42-13-282,-53 18 232,-1 0 0,1 1 0,0-1 0,-1 1 0,1 0 0,0 0 0,-1 0 0,1 0 0,0 1 0,-1-1 0,1 1 0,-1 0 0,5 1 0,-7-1 15,0 0-1,0 0 1,-1 0 0,1 0-1,0 0 1,0 0 0,-1 0-1,1 0 1,-1 0 0,1 0-1,-1 0 1,0 0 0,1 0-1,-1 0 1,0 0 0,0 0-1,1 0 1,-1 1 0,0-1 0,0 0-1,0 0 1,-1 0 0,1 0-1,0 1 1,0-1 0,-1 0-1,1 1 1,-13 32 271,5-23-144,1-1 0,-1 0 0,-1 0 0,0 0 0,-1-1 0,1 0 0,-2-1 0,1 0 0,-1-1 1,-23 12-1,32-23-3163,8-7 613,11-12-1851,7-3-2001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39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35 10922,'0'0'8819,"-11"9"-8109,10-8-697,-10 9 141,-1 1-1,1 0 1,-10 15 0,18-23-125,0 0-1,1 1 1,-1-1 0,1 1 0,0 0 0,0 0 0,0 0 0,1 0-1,0 0 1,-1 0 0,1 0 0,1 0 0,-1 0 0,0 1-1,1-1 1,0 0 0,0 1 0,1-1 0,-1 0 0,2 6 0,-1-9-22,-1 0 0,1 0 1,0 0-1,-1 0 0,1 0 1,0 0-1,0 0 1,0-1-1,0 1 0,0 0 1,0-1-1,0 1 0,0 0 1,0-1-1,0 1 1,0-1-1,0 0 0,0 1 1,1-1-1,-1 0 0,0 0 1,0 0-1,0 0 1,0 0-1,1 0 0,-1 0 1,0 0-1,0 0 0,0 0 1,1-1-1,-1 1 1,0-1-1,0 1 0,0-1 1,0 1-1,2-2 0,2 0 86,1 0-1,-1-1 1,0 0-1,1 0 1,8-8-1,-1-2 96,0-1-1,-1 0 1,17-25 0,-24 32-140,-1 0 0,0 0 1,-1-1-1,1 1 0,-1-1 0,-1 1 0,1-1 1,-2 0-1,1 0 0,0-14 0,-17 46-21,7-3-21,1 1 0,1-1 0,0 1 0,2 1 0,0-1 0,0 40 1,5-61-69,-1-1 1,0 1 0,1 0-1,-1 0 1,1-1 0,-1 1 0,1 0-1,0-1 1,-1 1 0,1-1-1,0 1 1,-1-1 0,1 1 0,0-1-1,-1 0 1,1 1 0,0-1-1,0 0 1,0 1 0,-1-1 0,1 0-1,0 0 1,0 0 0,0 0-1,0 0 1,-1 0 0,1 0-1,0 0 1,0 0 0,0 0 0,0 0-1,-1 0 1,1-1 0,0 1-1,0 0 1,0-1 0,-1 1 0,2-1-1,35-13-4674,-21 1-629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39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11371,'0'0'8979,"1"10"-8536,0 34-146,-2 1 1,-1 0-1,-15 77 1,-4 45 994,21-167-1282,0-1-1,0 1 1,0 0-1,0 0 1,0 0-1,0 0 0,0 0 1,0 0-1,0 0 1,0 0-1,1 0 1,-1 0-1,0 0 1,0 0-1,0 0 0,0 0 1,0 0-1,0 0 1,0-1-1,0 1 1,0 0-1,1 0 1,-1 0-1,0 0 0,0 0 1,0 0-1,0 0 1,0 0-1,0 0 1,0 0-1,0 1 0,0-1 1,1 0-1,-1 0 1,0 0-1,0 0 1,0 0-1,0 0 1,0 0-1,0 0 0,0 0 1,0 0-1,0 0 1,0 0-1,0 0 1,1 0-1,-1 0 1,0 0-1,0 1 0,0-1 1,0 0-1,0 0 1,0 0-1,0 0 1,0 0-1,0 0 1,0 0-1,0 0 0,0 0 1,0 1-1,11-15 343,16-28-75,-21 32-243,11-17-16,-10 13-24,1 1 0,0 0-1,1 1 1,0 0 0,1 0 0,1 1 0,0 1 0,18-15-1,-28 24-2,0 0 0,0 0 0,0 0-1,-1 1 1,1-1 0,0 0 0,0 1-1,0-1 1,0 1 0,0-1-1,0 1 1,1 0 0,-1-1 0,0 1-1,0 0 1,0 0 0,0 0 0,0-1-1,0 1 1,1 1 0,-1-1-1,0 0 1,0 0 0,0 0 0,0 0-1,0 1 1,0-1 0,0 1 0,1-1-1,-1 1 1,0-1 0,0 1-1,-1-1 1,1 1 0,0 0 0,0 0-1,0-1 1,0 1 0,-1 0 0,1 0-1,0 0 1,-1 0 0,1 0-1,0 0 1,-1 0 0,1 0 0,-1 0-1,0 0 1,1 0 0,-1 0 0,0 0-1,0 1 1,0-1 0,0 0-1,0 0 1,0 2 0,1 7-32,-1-1 0,0 0 0,-1 0 0,0 0 0,-4 17 0,-2-7 69,0 0-1,-1-1 1,-10 17 0,10-21-6,1-1 0,0 2 1,1-1-1,1 0 1,0 1-1,-2 16 0,6-31-20,1 0 0,0 1 1,0-1-1,0 1 0,0-1 0,0 1 0,0-1 0,0 1 0,0-1 0,1 1 0,-1-1 0,0 1 0,0-1 0,0 1 0,0-1 0,1 0 0,-1 1 0,0-1 0,0 1 1,1-1-1,-1 0 0,0 1 0,1-1 0,-1 0 0,0 1 0,1-1 0,-1 0 0,0 1 0,1-1 0,-1 0 0,1 0 0,-1 0 0,1 1 0,-1-1 0,1 0 1,24-1 167,21-15 135,-36 11-480,3-3 299,1 0 1,22-18-1,-12-3-1901,-23 27 1396,-1 0 0,1 0 1,0 0-1,0 0 1,-1 0-1,1 0 0,-1 0 1,0 0-1,0-1 1,0 1-1,0 0 1,0 0-1,0-4 0,-7-13-5379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4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8040,'0'0'13196,"81"-55"-12876,-42 45-191,7 2-129,1 3-1858,-6-1-4292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4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53 14157,'0'0'7234,"-2"15"-6631,-15 286-261,22-302 394,9-13-210,13-20 185,-25 32-645,266-309-1219,-265 308 81,2-1-489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12107,'0'0'6118,"-48"61"-5285,37-38-417,7 1-255,0-4-97,4-5-96,4-4 0,11-4-705,4-7 353,3 0-161,4 0-1473,2-12-897,2-5-3010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4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14253,'0'0'5958,"4"59"-5029,11-47-705,6-2-224,3-2-288,2-8-2339,0 0-1312,-2 0-2115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4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9289,'0'0'2968,"-8"11"-1676,7-11-1279,-40 67 1170,38-60-1002,0-1 0,0 1 0,1 0 0,0 1 0,0-1 0,0 0 0,1 1 0,0-1 0,1 1 0,0 11 0,0-18-155,0 0-1,0 0 1,1 0 0,-1 0 0,0 0 0,0 0-1,1 0 1,-1 0 0,1 0 0,-1 0 0,1 0-1,-1 0 1,1 0 0,-1-1 0,1 1 0,0 0-1,-1 0 1,1 0 0,0-1 0,0 1 0,0-1-1,0 1 1,0 0 0,-1-1 0,1 0 0,0 1-1,0-1 1,0 1 0,0-1 0,0 0 0,0 0-1,0 0 1,1 1 0,-1-1 0,0 0 0,0 0-1,0-1 1,0 1 0,0 0 0,0 0 0,0 0-1,0-1 1,0 1 0,0 0 0,0-1 0,0 1-1,0-1 1,0 1 0,-1-1 0,1 0 0,1 0-1,3-2 218,1 0-1,-1 0 1,-1 0-1,1-1 0,0 1 1,-1-1-1,0 0 1,5-6-1,-6 5-65,0-1 0,0 1-1,0-1 1,-1 0 0,0 0-1,0 0 1,0 0 0,-1 0-1,2-12 1,-3 16-162,0 0 1,0 1-1,0-1 1,0 0-1,0 0 1,-1 1-1,1-1 1,0 0-1,-1 1 1,0-1-1,1 1 1,-1-1-1,0 1 1,0-1-1,1 1 1,-1-1-1,-1 1 1,1 0-1,0-1 1,0 1-1,0 0 1,-1 0-1,1 0 1,0 0-1,-1 0 1,1 0-1,-1 0 1,1 1-1,-1-1 1,0 0-1,1 1 1,-1-1-1,1 1 1,-1 0-1,0 0 1,0-1-1,1 1 1,-1 0-1,0 0 1,-2 1-1,-1-1-107,5 0 8,-1-1 0,1 1 0,-1 0 0,1 0 0,-1 0 0,1 0 0,-1-1 0,1 1 0,-1 0 0,1 0 0,-1 0 0,1 0 0,-1 0 0,1 0 0,-1 1 0,1-1 0,-1 0 0,1 0 0,-1 0 0,1 0 0,-1 1 0,1-1 0,-1 0 0,1 0 0,0 1 0,-1-1 0,1 0 0,-1 1 0,1-1 0,0 0 0,-1 1 0,1-1 0,0 1 0,0-1 0,-1 0 0,1 1 0,0-1 0,0 1 0,0-1 0,-1 1 0,1-1 0,0 1 0,0-1 0,0 1 0,0-1 0,0 1 0,0-1 0,0 1 0,0-1 0,0 1 0,0-1 0,0 1 0,1 0 0,-1-1-114,0 1-1,0-1 1,1 1-1,-1-1 1,0 0-1,0 1 1,1-1 0,-1 0-1,0 1 1,1-1-1,-1 0 1,0 1-1,1-1 1,-1 0-1,1 0 1,-1 0 0,0 1-1,1-1 1,-1 0-1,1 0 1,-1 0-1,1 0 1,-1 0 0,1 0-1,-1 0 1,1 0-1,-1 0 1,0 0-1,1 0 1,-1 0-1,1 0 1,-1 0 0,1 0-1,3-1-1216,14 1-4997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4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6406,'0'0'4271,"-9"8"-1698,4-4-2332,-39 39 1801,41-40-1842,0 1 0,0 0 0,0 0 0,1 0 0,-1 0-1,1 0 1,0 0 0,0 0 0,1 1 0,-1-1 0,1 1 0,0-1 0,0 7 0,3-9-180,0-1-1,1 0 1,-1 0 0,0 0 0,1-1-1,-1 1 1,1 0 0,0-1-1,-1 0 1,1 0 0,-1 1-1,1-2 1,0 1 0,-1 0 0,5-1-1,2 0 61,43-1 111,-33 1-228,0 0 0,0 1 0,33 4 0,-52-3 41,1-1 0,0 0 0,-1 0-1,1 0 1,0 0 0,0 1 0,-1-1 0,1 0 0,-1 1 0,1-1 0,0 0 0,-1 1 0,1-1 0,-1 1 0,1-1-1,-1 1 1,1-1 0,-1 1 0,1-1 0,-1 1 0,1 0 0,-1-1 0,0 1 0,0 0 0,1-1 0,-1 1-1,0 0 1,0-1 0,0 1 0,1 0 0,-1-1 0,0 1 0,0 0 0,0 0 0,0-1 0,0 1 0,-1 0 0,1 0-1,0-1 1,0 1 0,0 0 0,-1-1 0,1 1 0,-1 1 0,-18 25 1016,3-13-761,-1-2 0,-1 0 1,0-1-1,0-1 1,-1 0-1,0-2 1,-1 0-1,1-1 1,-23 4-1,42-11-331,-1 1 1,0-1-1,0 0 0,1 0 1,-1 0-1,0 1 0,0-1 1,0 0-1,1 0 0,-1 0 1,0 0-1,0 0 0,0 0 1,1-1-1,-1 1 1,0 0-1,0 0 0,0 0 1,1-1-1,-1 1 0,0 0 1,1-1-1,-1 1 0,0-1 1,1 1-1,-1-1 0,0 1 1,1-1-1,-1 1 0,1-1 1,-1 0-1,1 1 0,-1-1 1,1 0-1,-1 1 0,1-1 1,0 0-1,0 0 0,-1 1 1,1-1-1,0 0 0,0 0 1,0 0-1,0 1 0,0-1 1,0-2-1,11-39-6243,-7 32 4761,11-34-6118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4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13997,'0'0'2413,"-2"10"-929,-13 99 168,0 155 1,14-243-1630,-2-26-951,0-36-1541,15-33-22,-11 69 2550,1 0 0,-1 0 0,1 0 0,0 1 0,0-1 0,1 1 0,-1-1 0,1 1 0,0 0 0,0 0 0,1 0 0,5-6 0,-8 9 31,1 1 1,-1-1 0,0 0-1,1 1 1,-1-1 0,1 1 0,-1 0-1,0-1 1,1 1 0,-1 0 0,1 0-1,-1 0 1,1 0 0,-1 0-1,1 0 1,-1 0 0,1 0 0,-1 1-1,1-1 1,-1 1 0,0-1-1,1 1 1,-1-1 0,0 1 0,1 0-1,-1-1 1,0 1 0,0 0 0,2 1-1,35 39 1560,-18-18-833,-13-19-689,-1 1 0,1-1 0,0 0 0,0 0 0,0-1-1,13 4 1,-17-6-86,0 0 0,-1 0 0,1 0 0,0 0 0,0-1 0,0 1 0,0-1 0,0 0 0,0 0 0,0 0 0,0 0 0,0-1 0,0 1 0,0-1 0,0 0 0,0 0 0,0 0 0,0 0 0,4-3 0,-6 4-35,0 0-1,-1-1 1,1 1-1,0-1 1,0 1-1,-1-1 1,1 1-1,-1-1 0,1 1 1,0-1-1,-1 0 1,1 1-1,-1-1 1,0 0-1,1 1 0,-1-1 1,1 0-1,-1 0 1,0 1-1,0-1 1,1 0-1,-1 0 1,0 0-1,0 1 0,0-1 1,0 0-1,0 0 1,0 0-1,0 0 1,0 1-1,0-1 0,-1 0 1,1 0-1,0 0 1,0 1-1,-1-1 1,1 0-1,0 0 0,-1 1 1,1-1-1,-1 0 1,1 1-1,-1-1 1,1 0-1,-1 1 1,0-1-1,1 1 0,-1-1 1,0 1-1,1-1 1,-1 1-1,0 0 1,1-1-1,-2 1 1,-2-2-28,0 0 0,0 1 0,0 0 0,0-1 0,0 2 0,0-1 0,0 0 0,-1 1 0,-6 0 0,6 1 24,1 1 0,-1 0 0,1 0 0,-1 0 0,1 0 1,0 1-1,-1 0 0,1-1 0,1 2 0,-1-1 0,0 0 1,1 1-1,0-1 0,0 1 0,0 0 0,0 0 0,0 1 1,1-1-1,0 0 0,0 1 0,0-1 0,0 1 0,1 0 1,0 0-1,0 0 0,-1 8 0,2-12 3,1 0 0,-1-1 0,0 1 0,0 0 0,1-1 0,-1 1 1,0 0-1,1 0 0,-1-1 0,0 1 0,1-1 0,-1 1 0,1 0 0,-1-1 0,1 1 0,0-1 0,-1 1 0,1-1 0,-1 1 0,1-1 1,0 0-1,-1 1 0,1-1 0,0 0 0,0 0 0,-1 1 0,1-1 0,0 0 0,0 0 0,-1 0 0,1 0 0,0 0 0,0 0 1,0 0-1,-1 0 0,1 0 0,0 0 0,0 0 0,-1-1 0,2 1 0,35-10 375,23-22-56,-51 26-431,0 0 0,1 0 0,0 1-1,0 0 1,1 1 0,-1 0 0,1 1 0,0 0-1,15-2 1,-25 5 101,0 0 0,0 0 0,0 0 0,0 0 1,-1 0-1,1 1 0,0-1 0,0 0 0,0 0 0,-1 1 0,1-1 0,0 0 0,0 1 0,-1-1 0,1 1 0,0-1 0,0 1 0,-1-1 0,1 1 0,-1 0 0,1-1 0,-1 1 0,1 0 1,-1-1-1,1 1 0,-1 0 0,1 0 0,-1-1 0,0 1 0,0 0 0,1 0 0,-1 0 0,0 1 0,1 35 871,-1-14-384,0-23-467,0 1-1,0 0 1,0-1 0,1 1-1,-1-1 1,0 1 0,1-1-1,-1 1 1,0-1 0,1 1-1,-1-1 1,1 0 0,-1 1-1,0-1 1,1 1 0,-1-1-1,1 0 1,-1 0 0,1 1-1,0-1 1,-1 0-1,1 0 1,-1 1 0,1-1-1,-1 0 1,1 0 0,0 0-1,-1 0 1,1 0 0,-1 0-1,1 0 1,0 0 0,-1 0-1,1 0 1,-1-1 0,1 1-1,-1 0 1,1 0 0,0 0-1,-1-1 1,1 1 0,-1 0-1,1-1 1,-1 1 0,1 0-1,-1-1 1,1 0 0,24-17 669,-3-3-433,30-28-42,-49 47-289,0 0 0,-1 0 0,1 0 0,0 0 1,0 1-1,0-1 0,0 1 0,0-1 0,0 1 1,1 0-1,-1 1 0,0-1 0,0 0 1,1 1-1,-1 0 0,5 0 0,-7 0 64,-1 1 0,1-1 0,0 0-1,-1 1 1,1-1 0,0 1 0,-1 0 0,1-1-1,-1 1 1,1-1 0,-1 1 0,1 0 0,-1-1-1,1 1 1,-1 0 0,0 0 0,0-1 0,1 1-1,-1 0 1,0 0 0,0 0 0,0-1 0,1 1-1,-1 0 1,0 0 0,0 1 0,0 26-87,-1-20 77,1 85-769,10-92-13565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5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229 234 4100,'4'-9'331,"8"-17"-379,25-63 2266,-34 81-1424,-1 0 1,0 0-1,0-1 1,0 0 0,-1 1-1,-1-1 1,1 0-1,-2-15 1,1 23-714,-1 0 1,1 0-1,0 0 0,0 1 1,0-1-1,-1 0 1,1 0-1,-1 0 1,1 1-1,0-1 1,-1 0-1,1 1 0,-1-1 1,1 0-1,-1 1 1,0-1-1,1 1 1,-1-1-1,0 1 0,1-1 1,-1 1-1,0-1 1,0 1-1,1 0 1,-1-1-1,0 1 1,0 0-1,0 0 0,1 0 1,-1-1-1,0 1 1,0 0-1,0 0 1,0 0-1,1 0 1,-1 1-1,0-1 0,0 0 1,0 0-1,-1 1 1,-2 0-4,1 0 0,-1 0 0,1 1 0,-1 0 0,1 0 0,0 0 0,0 0 0,-6 4 0,-5 8-18,1 1 0,0 1-1,1 0 1,1 0 0,0 1 0,-12 28 0,-43 115 12,49-112-54,3 0 1,-11 60-1,20-80-216,2 0-1,1 1 0,1-1 0,1 0 1,6 42-1,-6-68-23,1 1-1,-1 0 1,1 0-1,-1-1 1,1 1 0,0 0-1,0-1 1,0 1 0,0-1-1,1 1 1,-1-1 0,1 0-1,-1 1 1,1-1-1,0 0 1,0 0 0,0 0-1,0 0 1,0-1 0,0 1-1,1-1 1,-1 1 0,1-1-1,-1 0 1,4 2-1,13-2-3615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5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12876,'0'0'1281,"-56"79"-512,30-36-224,7 4-161,2-2-128,4-1-96,2-8-128,3-7-32,5-7 64,-3-4-31,6-9-1,-6-6-321,5-3-896,-5 0-1281,-5-12-3524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5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9865,'0'0'6246,"69"32"-6214,-42-8 96,-1-1-864,-6-4-1410,1-9-1826,-12-9-1313</inkml:trace>
  <inkml:trace contextRef="#ctx0" brushRef="#br0" timeOffset="1">189 0 11787,'0'0'288,"0"60"1,0-21-33,4 5-160,11 0-64,1-5 64,3-2-64,2-2 0,-12 0 0,-5 7-64,-4 5-96,-11 5-897,-21 5-2050,-9 5-3171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5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3171,'0'0'-224,"-48"14"-353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5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47 8136,'0'0'4505,"-1"15"-3389,-8 149-488,1-76-325,8 162-1,7-228-302,-6-22-7,-1 0-1,1 0 1,-1 1-1,0-1 1,1 0-1,-1 0 1,1 0-1,-1 0 1,0 0 0,1 0-1,-1 1 1,1-1-1,-1 0 1,1 0-1,-1 0 1,0 0-1,1 0 1,-1-1 0,1 1-1,-1 0 1,1 0-1,-1 0 1,0 0-1,1 0 1,-1 0-1,1-1 1,-1 1 0,0 0-1,1-1 1,1-1-51,1 0 0,-1 0 0,0-1 0,1 1 1,-1-1-1,-1 1 0,1-1 0,0 0 0,-1 0 1,3-5-1,33-98-4369,25-116 0,-38 109 5311,-6 3 3733,-39 233-1099,-11 72-2619,28-163-1920,1 1-1,2 0 1,4 50-1,-6-104-2432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5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1 366 9929,'0'0'5926,"88"-23"-5766,-42 17 32,8-6-96,4-2 33,0-4-418,-7-3-1312,-10 1-2051</inkml:trace>
  <inkml:trace contextRef="#ctx0" brushRef="#br0" timeOffset="0.99">479 1 6822,'0'0'9962,"-24"62"-9930,24-11 96,0 5-96,3 1 0,10-8 0,0-9-1089,4-18-2466,-6-19-2115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10698,'0'0'4420,"-4"58"-4131,4-39-257,4-4-193,9-7-1536,0-8-3812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5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96 7111,'5'-11'875,"1"0"99,-2 6-340,-1-1 1,0 0 0,0 0-1,0 0 1,-1 0-1,0-1 1,0 1-1,-1 0 1,2-13-1,-13 47 1678,1-10-2280,-16 58 53,4 0 1,3 2-1,4 0 0,2 1 1,0 139-1,12-213-108,-1-1 0,2 1 0,-1 0-1,1-1 1,-1 1 0,1-1 0,0 1 0,1-1-1,-1 1 1,1-1 0,0 0 0,0 0 0,0 1-1,1-1 1,4 5 0,-4-7-148,-1 0 0,1 0 0,0 0 0,-1-1-1,1 1 1,0-1 0,0 0 0,0 0 0,0 0 0,0 0-1,0 0 1,0-1 0,0 1 0,1-1 0,-1 0 0,0 0 0,0 0-1,0-1 1,0 1 0,1-1 0,-1 1 0,0-1 0,0 0 0,4-2-1,32-19-4216,2-12-2205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4:5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11179,'0'0'3491,"-32"59"-2530,11-6-289,-3 8-319,-2 9-225,5-1-96,3-6 64,-3-9-96,10-16 64,2-11 0,3-18-32,2-9-576,-1-14-1250,-6-15-3587</inkml:trace>
  <inkml:trace contextRef="#ctx0" brushRef="#br0" timeOffset="1">0 128 9705,'0'0'5445,"43"52"-5188,-15-25-129,6-5-96,5-7-32,8-15-1185,-2 0-1954,-3-20-4260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0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13196,'0'0'3844,"-24"82"-3524,24-30-95,9 8-161,6-2 64,9 2-32,-1-4 0,-4-1 32,-3-2 0,-6 5-128,-10 3 64,0 4 32,-23 1 0,-5-5-352,-2-12-1698,4-14-2690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00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12204,'0'0'5381,"47"18"-5285,-2-18 32,11-7 32,7-4-96,1-4 0,-4 4-1057,-12-3-1858,-14 7-2722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0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15599,'0'0'2850,"56"-18"-1921,-6-9-64,16-2-480,1-2-257,10 2-128,-12 6-2242,-11 10-3172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0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11 11627,'-2'16'1959,"-3"39"-1562,-14 191-233,21-190-157,2 1 0,19 93 0,-17-123 555,-2 0 1,-1 1-1,-1 0 0,-1-1 1,-6 53-1,5-80-518,0 1-1,0-1 1,0 1 0,0-1-1,0 1 1,0-1-1,0 0 1,0 1 0,-1-1-1,1 1 1,0-1 0,0 1-1,0-1 1,-1 0 0,1 1-1,0-1 1,0 0 0,-1 1-1,1-1 1,0 0 0,-1 1-1,1-1 1,0 0-1,-1 0 1,1 1 0,-1-1-1,1 0 1,0 0 0,-1 0-1,1 1 1,-1-1 0,0-1 40,0 1 0,1 0-1,-1-1 1,1 1 0,-1-1 0,1 1 0,-1-1 0,1 1 0,-1-1 0,1 1 0,-1-1 0,1 1 0,-1-1 0,1 0 0,0 1 0,0-1 0,-1 0 0,1 1-1,0-1 1,0 0 0,0 0 0,-1 1 0,1-2 0,-5-37 167,1 0 0,2 0 0,5-62 0,-1 55-171,1-24-146,15-87 0,-11 121 29,1 0-1,2 1 0,1 0 0,19-39 1,-27 66 21,1 1 1,0 0-1,0 0 1,1 0-1,0 1 1,0 0-1,1 0 1,0 0-1,0 0 1,9-6-1,-11 10-4,0-1 0,0 1-1,1 0 1,-1 0 0,1 1 0,0-1-1,-1 1 1,1 0 0,0 0 0,0 0-1,-1 1 1,1 0 0,0 0 0,0 0-1,0 1 1,0-1 0,-1 1 0,9 3-1,-10-4 25,0 1-1,0 0 0,0 0 0,0 0 1,0 1-1,0-1 0,0 1 0,0 0 1,-1-1-1,1 1 0,-1 0 0,1 1 1,-1-1-1,0 0 0,0 1 0,0-1 1,0 1-1,0 0 0,0 0 0,-1-1 0,0 1 1,1 0-1,-1 0 0,0 0 0,0 1 1,-1-1-1,1 0 0,-1 0 0,1 0 1,-1 1-1,0-1 0,0 0 0,-1 0 1,1 0-1,-1 1 0,1-1 0,-1 0 1,0 0-1,0 0 0,0 0 0,-1 0 1,1 0-1,-1 0 0,0-1 0,0 1 1,0 0-1,0-1 0,0 1 0,0-1 1,-3 2-1,-22 14 56,0-1 1,0-2-1,-1-1 1,-1-1-1,-1-2 1,-51 14-1,81-25-102,-1 1 0,1-1-1,0 0 1,0 0 0,-1 0-1,1 1 1,0-1-1,0 0 1,-1 0 0,1 0-1,0 0 1,-1 0 0,1 1-1,0-1 1,-1 0 0,1 0-1,0 0 1,-1 0 0,1 0-1,0 0 1,-1 0 0,1 0-1,0 0 1,0 0 0,-1 0-1,1 0 1,0-1 0,-1 1-1,1 0 1,0 0 0,-1 0-1,1 0 1,0 0-1,0-1 1,-1 1 0,1 0-1,0 0 1,0 0 0,-1-1-1,1 1 1,0 0 0,0 0-1,0-1 1,-1 1 0,1 0-1,0-1 1,0 1 0,0 0-1,0 0 1,0-1 0,0 1-1,0 0 1,0-1 0,0 1-1,0 0 1,0-1-1,0 1 1,0 0 0,0-1-1,0 1 1,0 0 0,0-1-1,0 1 1,14-22-4271,-10 16 3170,28-38-7915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1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9 7687,'0'0'11051,"-11"-3"-9701,6 1-1301,0 1 0,0 0 0,0 0 0,0 1 0,0-1 0,0 1 0,0 0 0,0 1 0,0-1 0,1 1 0,-1 0 0,0 0 0,0 0-1,0 1 1,1 0 0,-1 0 0,0 0 0,1 0 0,0 1 0,0-1 0,0 1 0,0 0 0,-6 6 0,-3 2-51,0 1 1,0 1-1,1 0 1,1 1 0,0 0-1,-13 22 1,20-29-9,0 0 0,0 1 0,1 0 1,0-1-1,0 1 0,1 0 0,0 1 1,0-1-1,1 0 0,0 0 0,0 1 0,1-1 1,0 1-1,1-1 0,0 0 0,1 9 1,0-13-8,-1-1 0,1 1 0,0-1 0,0 1 0,0-1 0,1 0 1,-1 0-1,1 0 0,0 0 0,-1 0 0,1-1 0,0 1 0,1-1 1,-1 0-1,0 0 0,1 0 0,-1 0 0,1-1 0,0 1 0,-1-1 0,1 0 1,0 0-1,0 0 0,0 0 0,0-1 0,0 0 0,5 0 0,1 0-365,1 0 0,0 0 0,0-1 0,-1-1 0,1 0 0,-1 0 1,1-1-1,-1 0 0,10-5 0,29-21-2907,-2-2-1569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1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9961,'0'0'10346,"-63"70"-10090,48-29-31,5-1-129,5 2-32,5-7 0,5-2-961,12-13-1185,-4-3-833,4-8-2178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1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11018,'0'0'8216,"-12"15"-7506,-25 34-374,-32 55 0,55-81-312,2 1 0,0 0 0,1 0 1,2 1-1,-13 51 0,19-58 12,0 0-1,1 1 1,1-1-1,1 0 1,3 27 0,-2-40-108,-1-1 1,1 0-1,0 1 1,1-1-1,-1 0 1,1 0-1,-1 0 1,1 0-1,0 0 1,1 0-1,-1 0 1,1-1-1,0 1 1,-1-1-1,1 0 1,1 0-1,-1 0 1,0 0-1,1 0 1,0-1-1,0 1 1,-1-1-1,1 0 1,0 0-1,1-1 1,-1 1-1,6 0 1,-3 0-553,1-1-1,-1 0 1,0 0 0,1 0 0,-1-1 0,1-1 0,-1 1 0,0-1 0,1 0 0,11-4-1,11-12-3923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1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0 14029,'0'0'4260,"-59"82"-2914,25-36-418,-2 6-447,-1 0-161,0 1-224,1-1-32,8-5 0,0-7-32,10-10-288,1-7-352,6-17-642,1-6-896,1-19-1281,3-14-5221</inkml:trace>
  <inkml:trace contextRef="#ctx0" brushRef="#br0" timeOffset="1">6 126 11435,'0'0'6822,"71"44"-5573,-41-20-448,3 2-352,8-1-289,6-5-32,4-4-32,5-7-1057,-2-9-1505,-2 0-513,-9-20-1826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9225,'0'0'12604,"-12"10"-12466,-18 17 5,2 1 0,0 1-1,2 2 1,2 1 0,0 1-1,-27 53 1,50-85-228,0 0-1,1 0 1,-1 0 0,0 0 0,1 0-1,-1 0 1,1 0 0,0 0 0,-1 0 0,1 0-1,0 0 1,0 1 0,0-1 0,0 0 0,0 0-1,0 0 1,0 1 0,0-1 0,0 0 0,0 0-1,1 0 1,-1 0 0,0 0 0,1 1 0,0 0-1,0-2-110,1 1 1,0-1-1,-1 0 0,1 0 0,0 0 0,0 0 0,-1 0 1,1 0-1,0 0 0,-1 0 0,1-1 0,0 1 0,-1-1 1,1 1-1,-1-1 0,1 0 0,-1 1 0,3-3 0,33-21-3290,1-10-928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1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11851,'0'0'3780,"74"29"-2403,-42-7-480,4 7-224,-3 6-33,-5 6-416,-9 3-192,-12 2-96,-7 5 96,-22 4 193,-17 6-1,-17 4-32,-10 2-32,1-8-1185,7-15-3395,4-17-7047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1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10378,'0'0'12075,"77"-27"-11530,-17 12-97,11 0-288,0 1-128,0 8 64,-8 4-704,-14 2-1506,-14 0-993,-20 12-609,-15-1-3811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1 445 11371,'0'0'6118,"87"25"-5414,-17-32-287,10-8-289,11 0-96,6-1-321,1 0-2177,-14-3-833,-8 1-1890</inkml:trace>
  <inkml:trace contextRef="#ctx0" brushRef="#br0" timeOffset="1">1153 73 12940,'0'0'1703,"-11"-5"-208,5 3-1412,0-1 0,0 1 0,0 0 0,-1 1 0,1-1 0,-1 1 0,1 1 0,-1-1 0,1 1 0,-1 0 0,1 1 0,-1-1 0,1 1-1,0 1 1,-1-1 0,1 1 0,0 0 0,0 0 0,0 1 0,0 0 0,0 0 0,1 0 0,-8 6 0,-9 7 56,1 0 0,1 2 0,0 0-1,1 1 1,-22 30 0,31-36 77,0 0-1,1 1 1,1 0 0,1 1-1,0 0 1,0 0 0,2 0-1,0 1 1,-6 32 0,11-45-172,-1 0 1,1 0-1,0 1 1,0-1-1,0 0 1,0 1-1,1-1 1,-1 0-1,1 1 1,0-1-1,0 0 1,0 0-1,0 0 1,0 0-1,1 0 1,0 0-1,-1 0 1,1 0 0,0-1-1,5 6 1,-3-5-5,0 0 1,0-1 0,1 1 0,-1-1 0,1 0 0,0 0 0,0 0-1,0 0 1,0-1 0,0 0 0,0 0 0,7 0 0,4 0 48,1-1 0,0-1 0,0-1 0,-1 0 0,1-1 0,-1-1 0,23-7 0,-17 2 55,-1-1 1,0 0 0,0-2-1,-1 0 1,-1-1-1,0-1 1,27-27 0,-37 32-74,1-1 1,-2 0-1,1-1 1,-2 0 0,1 0-1,-1 0 1,-1-1 0,0 0-1,-1-1 1,0 1 0,-1-1-1,-1 0 1,0 0 0,3-22-1,-6 29-80,0 0-1,0 1 0,0-1 1,-1 0-1,0 1 1,0-1-1,0 1 0,-1-1 1,0 1-1,0-1 1,0 1-1,-1 0 0,1 0 1,-1 0-1,0 0 1,-1 1-1,1-1 1,-7-5-1,4 5-147,-1 0-1,1 0 1,-1 1 0,0-1 0,0 2 0,0-1-1,0 1 1,-1 0 0,1 1 0,-1 0-1,0 0 1,-13-2 0,2 3-891,0 0-1,0 0 1,-33 5 0,40-2-429,0 0 0,0 1 1,-18 7-1,-9 6-6280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12364,'0'0'4068,"51"7"-3876,-5-16 32,5-5 96,12-3-192,1-5-96,-4 2-1569,-8 3-33,-11 1-95,-20 7-1346,-16 2-5477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13645,'0'0'4708,"63"7"-3715,-14-26-416,8-4-417,3 2-96,0-3-1345,-4 3-1954,-17-3-1314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13549,'0'0'3400,"12"-4"-3186,5-3-176,1 2 0,-1 0 1,1 1-1,0 0 0,30 0 0,-29 3-49,-6 0-26,0 1 1,0 0-1,1 1 0,-1 1 1,13 3-1,-23-5 31,0 1-1,-1 0 0,1 0 1,0 1-1,0-1 1,-1 0-1,1 1 0,-1 0 1,1 0-1,-1-1 0,1 1 1,-1 1-1,0-1 1,0 0-1,0 0 0,-1 1 1,1 0-1,0-1 1,-1 1-1,0 0 0,1-1 1,-1 1-1,0 0 1,-1 0-1,1 0 0,0 0 1,0 4-1,-1 1 114,0 0 1,0 0-1,-1 1 1,0-1-1,0 0 1,-1 0-1,0 0 0,-1 0 1,1 0-1,-8 13 1,-5 7 238,-27 39 1,19-32-172,7-11-375,-26 43 687,21-21-4388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4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8296,'0'0'9577,"4"74"-9385,-8-23-32,4 8-64,0 0-64,0-4 32,6-8-512,0-13-1826,3-8 32,-7-11-1218,-2-10-2305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9289,'0'-13'1174,"0"2"-744,0 1 0,0 0 0,1-1 0,1 1 0,-1 0 0,2 0 0,-1 0 0,2 0 0,-1 1 0,1-1 0,1 1 0,9-16 0,-1 11-202,0 0 1,1 1-1,0 0 1,1 1 0,1 1-1,0 0 1,0 1-1,1 1 1,0 0 0,1 1-1,0 1 1,0 1-1,1 1 1,-1 0 0,1 2-1,20-3 1,-36 6-239,-1 0 0,0-1 1,0 1-1,0 0 0,0 0 1,0 0-1,1 0 0,-1 1 0,0-1 1,0 1-1,0-1 0,0 1 1,0 0-1,0-1 0,0 1 0,0 0 1,0 0-1,0 1 0,-1-1 1,1 0-1,1 2 0,-2-1 4,0 0 0,0 0 0,0 0 0,0 0 0,0 0 0,-1 0 0,1 0 0,-1 0 0,1 0 0,-1 0 0,0 0 0,0 0 0,0 1 0,0-1 0,0 0 0,0 0-1,-1 2 1,-3 9 46,1-1-1,-1-1 1,-1 1-1,0-1 1,-13 21-1,-33 38 489,37-53-350,1 0 0,1 1 0,0 1 0,2 0 1,-14 29-1,24-46-281,-1-1 0,1 1 1,-1 0-1,1-1 0,0 1 1,-1-1-1,1 1 0,0 0 1,0-1-1,0 1 0,0 0 1,0-1-1,1 1 0,-1 2 1,1-4-26,-1 1 0,1-1 1,0 1-1,-1 0 0,1-1 1,0 1-1,-1-1 0,1 0 1,0 1-1,-1-1 0,1 1 1,0-1-1,0 0 0,-1 0 1,1 1-1,0-1 1,0 0-1,0 0 0,-1 0 1,1 0-1,0 0 0,0 0 1,0 0-1,0 0 0,-1 0 1,1-1-1,1 1 0,26-5-4452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116 131 7944,'-4'11'4783,"-33"70"-1749,20-48-1963,1 1 0,2 1 0,-14 49 1,29-67-1044,9-21 168,11-21 199,-12 10-383,-2-1 1,0 0-1,0 0 0,-2-1 0,0 1 1,-1-1-1,0-1 0,-1 1 1,-2 0-1,1-1 0,-2 1 1,-2-22-1,2 37-23,0 0 1,-1 1-1,1-1 1,0 0-1,-1 1 0,1-1 1,-1 1-1,0-1 0,1 0 1,-1 1-1,0-1 0,0 1 1,-2-3-1,-5 4-242,2 13 30,3 0 190,1-1 0,0 1 0,1-1 0,0 1 0,2 24-1,-1-35 37,0 0-1,0 0 0,1 0 1,-1 0-1,1 0 1,-1 0-1,1 0 0,0 0 1,0 0-1,0 0 0,0 0 1,0 0-1,0 0 0,1-1 1,-1 1-1,1 0 0,-1-1 1,1 1-1,-1-1 0,1 0 1,0 0-1,0 1 0,0-1 1,-1 0-1,1-1 0,0 1 1,0 0-1,0 0 0,0-1 1,1 1-1,-1-1 0,0 0 1,0 0-1,0 0 0,0 0 1,0 0-1,1 0 0,-1 0 1,0-1-1,0 1 0,0-1 1,0 1-1,4-3 0,3 0 39,0-1-1,0 0 0,0-1 0,-1 0 1,1 0-1,-1-1 0,0 0 1,-1-1-1,0 1 0,0-1 0,8-11 1,-4 5-16,-1 0 1,-1-1-1,0 0 1,-1 0-1,0-1 1,5-17-1,-10 25-103,-1 2 33,0 1 0,0 0-1,-1-1 1,1 1 0,-1-1-1,0 1 1,-1-1 0,1 1-1,-1-1 1,0 0 0,0 1-1,-1-6 1,-10 36-542,4-4 771,2 0 0,0 0 0,1 0 0,1 1 1,1 0-1,1 0 0,3 35 0,-2-57-163,1 1 0,-1 0 0,0 0 0,0-1 0,1 1 0,-1 0-1,1-1 1,-1 1 0,1 0 0,0-1 0,-1 1 0,1-1 0,0 1 0,0-1 0,0 1 0,1-1-1,-1 0 1,0 1 0,0-1 0,1 0 0,-1 0 0,0 0 0,1 0 0,1 1 0,0-2 25,0 1 1,0-1-1,-1 1 1,1-1 0,0 0-1,0 0 1,0 0-1,0 0 1,-1-1 0,1 1-1,0-1 1,0 1-1,3-3 1,7-2 75,-1 0 0,0-1-1,-1-1 1,1 0 0,11-10 0,6-7-5,0-1 0,27-31 0,-47 46-116,-1 1 0,0-1 0,-1-1 0,0 1 0,-1-1 0,0 0 1,-1-1-1,0 1 0,-1-1 0,4-15 0,-10 13-361,-8 20 160,-10 20 71,10-6 167,2-1 0,0 1 0,1 0 0,1 1 0,1-1 0,0 1 0,2 0 0,-1 41 0,3-60-34,1 0-1,0 0 1,0 0 0,0 0-1,0 0 1,1 0 0,-1 0 0,1 0-1,-1 0 1,1 0 0,0-1-1,-1 1 1,1 0 0,0 0-1,0 0 1,0-1 0,0 1-1,1 0 1,-1-1 0,2 2-1,-1-2-2,-1 0 0,1-1 0,-1 1 0,1 0 0,0-1-1,-1 0 1,1 1 0,0-1 0,-1 0 0,1 0-1,0 0 1,-1 0 0,1 0 0,0 0 0,-1-1 0,1 1-1,0 0 1,-1-1 0,2 0 0,3-1-249,0-1 0,0 0 0,-1 0 0,1 0 0,-1-1 0,0 0 0,0 0-1,0 0 1,-1-1 0,1 1 0,5-10 0,10-26-3611,-7-5-1864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15919,'0'0'5029,"-20"54"-4292,20-39-417,11-2-224,4-2 0,7-6-801,0-5-1505,3 0-416,-3-8-481,-7-11-1089,2 3-449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5541,'0'0'11558,"-6"13"-10896,5-13-659,-6 14 81,-1 1-1,2 0 1,0 0 0,1 0 0,0 1 0,1 0 0,1 0 0,-2 20 0,6-18-113,0-1 0,1 0 0,0 1 0,2-1 0,0-1 0,11 30 0,-1 1-5817</inkml:trace>
  <inkml:trace contextRef="#ctx0" brushRef="#br0" timeOffset="1">111 248 4965,'0'0'4324,"-39"-49"-1281,20 31-1506,2 0 65,2 7 480,4 1-193,6 5-287,1 4-321,8 1-1697,16 5-321,8 8 64,8 3-768,3-1-1217,4-3-610,-2-2-1248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5317,'0'0'9177,"8"8"-8643,0 1-397,-6-6-94,1 1-1,0-1 1,0 0 0,0 0 0,1 0 0,-1-1 0,1 1 0,-1-1-1,1 1 1,7 2 0,-10-5 10,0 1 0,1 0 0,-1 0 1,0 0-1,0 0 0,0 0 0,0 0 0,0 0 0,0 1 0,0-1 0,0 0 0,-1 1 1,1-1-1,0 0 0,-1 1 0,1-1 0,-1 0 0,1 1 0,-1-1 0,0 1 0,0 2 1,1 38 1940,-1-20-1014,1-12-356,2 20 373,-3-29-931,0-1-1,0 1 1,0 0 0,0 0 0,1-1-1,-1 1 1,0 0 0,0-1-1,1 1 1,-1 0 0,0-1 0,1 1-1,-1-1 1,1 1 0,-1-1-1,1 1 1,-1-1 0,1 1 0,-1-1-1,1 1 1,-1-1 0,1 1-1,0-1 1,-1 0 0,1 1 0,0-1-1,-1 0 1,1 0 0,1 1-1,-2 2-69,0 0-1,0 1 0,-1-1 0,1 0 1,-1 1-1,1-1 0,-1 0 0,-2 4 1,-2 4 86,0 0 0,-1 0 0,-11 16 1,15-24-44,0-1 0,0 1 0,0-1 0,0 1 0,0-1 1,-1 0-1,1 0 0,-1 0 0,1 0 0,-1 0 0,0-1 1,0 1-1,0-1 0,0 0 0,0 0 0,0 0 0,0 0 1,-6 0-1,9-3-721,0 0 0,0-1 0,0 1-1,0-1 1,0 1 0,1-1 0,-1 1 0,1-1 0,-1 1 0,1 0 0,0-1 0,1-2 0,13-16-7838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18 11211,'0'0'14157,"69"-12"-14093,-33 12 0,1 0-576,-3 0-706,-6-4-1280,-19 3-1698,-5 1-576</inkml:trace>
  <inkml:trace contextRef="#ctx0" brushRef="#br0" timeOffset="1">0 140 11243,'0'0'8231,"67"22"-6661,-22-23-929,6-9-417,10-5-160,-10-6-2466,1-2-5414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75 9129,'0'-8'4100,"-1"-29"-1533,1 36-2494,1 0-1,-1 0 0,0 0 0,0 0 1,0 0-1,0 0 0,0 0 0,0 0 1,0 0-1,0 0 0,-1 0 1,1 0-1,0 0 0,-1 0 0,1 0 1,0 0-1,-1 0 0,1 1 0,-1-1 1,1 0-1,-1 0 0,0 0 1,1 1-1,-1-1 0,0 0 0,0 1 1,1-1-1,-1 1 0,0-1 0,0 1 1,0-1-1,0 1 0,0-1 1,0 1-1,0 0 0,1 0 0,-1-1 1,0 1-1,0 0 0,0 0 0,0 0 1,0 0-1,0 0 0,0 0 1,0 0-1,0 0 0,0 1 0,0-1 1,0 0-1,0 1 0,0-1 0,0 0 1,0 1-1,0-1 0,1 1 1,-1-1-1,0 1 0,0 0 0,0 0 1,-6 4-10,1-1-1,0 1 1,1 0 0,-1 0 0,-8 12 0,-3 8 118,1 1-1,1 0 0,2 1 1,0 0-1,2 2 1,1-1-1,1 1 1,1 0-1,-5 46 0,12-72-167,1 0-1,0 1 1,-1-1-1,1 0 0,1 1 1,-1-1-1,0 0 1,1 0-1,0 1 1,-1-1-1,1 0 0,1 0 1,-1 0-1,0 0 1,1 0-1,-1 0 0,1-1 1,0 1-1,0 0 1,0-1-1,0 1 0,1-1 1,4 4-1,-3-4 11,1 0-1,0 0 1,0 0-1,0-1 1,0 1-1,0-1 1,1 0-1,-1-1 1,0 0-1,0 1 1,1-2-1,-1 1 1,0-1-1,8-1 1,-10 1-5,1 0 0,-1 0 1,0 0-1,0 0 0,0 0 1,0-1-1,0 0 1,0 1-1,0-1 0,0 0 1,0-1-1,-1 1 0,1 0 1,-1-1-1,0 1 0,0-1 1,0 0-1,0 0 0,0 0 1,-1 0-1,1 0 1,-1 0-1,0 0 0,0-1 1,0 1-1,0 0 0,0-4 1,0 5-17,-1-1 0,0 1 1,0 0-1,0 0 1,0-1-1,-1 1 0,1 0 1,-1 0-1,1 0 1,-1-1-1,0 1 0,1 0 1,-1 0-1,0 0 0,-1 0 1,1 0-1,0 0 1,0 1-1,-1-1 0,1 0 1,-1 1-1,0-1 0,1 1 1,-1-1-1,0 1 1,0 0-1,0 0 0,0 0 1,0 0-1,0 0 0,0 0 1,0 0-1,0 1 1,-1-1-1,1 1 0,0-1 1,0 1-1,-1 0 0,1 0 1,0 0-1,-3 1 1,19 2-293,17-2 72,-16-4-67,-1-2 0,0 0 0,-1-1 0,1 0 0,-1-1 0,0 0 0,12-10 0,22-12-472,-57 59 1232,8-25-307,-5 7 6,1 1 0,1-1 0,0 1 0,1 0-1,0 0 1,1 0 0,-2 20 0,5-33-207,0 1 1,0-1-1,0 1 1,0-1-1,0 0 1,0 1-1,0-1 1,0 1-1,0-1 1,1 1-1,-1-1 1,0 1-1,0-1 1,0 0 0,1 1-1,-1-1 1,0 1-1,0-1 1,1 0-1,-1 1 1,0-1-1,1 0 1,-1 1-1,0-1 1,1 0-1,-1 0 1,1 1-1,-1-1 1,1 0-1,-1 0 1,0 0-1,1 1 1,-1-1-1,1 0 1,-1 0-1,1 0 1,-1 0-1,1 0 1,-1 0-1,1 0 1,-1 0-1,1 0 1,-1 0-1,0 0 1,1-1-1,-1 1 1,1 0-1,-1 0 1,1 0-1,-1 0 1,0-1-1,1 1 1,-1 0-1,1-1 1,-1 1-1,0 0 1,1 0-1,-1-1 1,0 1-1,1-1 1,-1 1-1,0-1 1,26-20-3153,-1-11-1902,-1-7-2803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6854,'0'0'3716,"-4"10"-1463,-8 26-749,2 1 1,1 0-1,1 0 0,-3 69 1,11-106-1512,0 1 1,0-1 0,-1 0 0,1 0 0,0 1-1,0-1 1,0 0 0,0 0 0,0 1 0,0-1-1,0 0 1,0 0 0,0 1 0,0-1 0,0 0-1,0 0 1,0 0 0,0 1 0,0-1 0,0 0-1,0 0 1,1 1 0,-1-1 0,0 0 0,0 0-1,0 0 1,0 1 0,0-1 0,1 0 0,-1 0-1,0 0 1,0 1 0,0-1 0,1 0 0,-1 0-1,0 0 1,0 0 0,0 0 0,1 0 0,-1 0 0,0 1-1,0-1 1,1 0 0,-1 0 0,0 0 0,0 0-1,1 0 1,-1 0 0,0 0 0,0 0 0,0 0-1,1 0 1,-1 0 0,0 0 0,0 0 0,1-1-1,6-13-1075,-6-14 71,-2 1 1,-6-34 0,0 0 1686,9 64-514,-1 0-1,1 0 0,0-1 0,0 1 0,0 0 0,0-1 1,0 0-1,0 1 0,1-1 0,-1 0 0,1 0 1,-1-1-1,1 1 0,0 0 0,0-1 0,0 0 0,0 0 1,0 1-1,0-2 0,0 1 0,0 0 0,6 0 1,-3 0-135,-1 0 1,1 0 0,-1 0 0,0-1 0,1 1-1,-1-2 1,1 1 0,-1 0 0,1-1 0,-1 0-1,1 0 1,-1-1 0,0 0 0,0 1 0,0-2-1,8-3 1,-7 1-2,-1 1 0,1-1 1,-1 0-1,0-1 0,6-8 0,-9 12-26,-1-1 1,1 1-1,-1-1 1,0 1-1,0-1 1,0 0-1,0 1 1,0-1-1,0 0 1,-1 0-1,1 1 1,-1-1-1,0 0 1,0 0-1,0 0 1,0 0-1,-1-2 1,1 4-10,0 1 1,-1-1-1,1 1 1,0 0-1,-1-1 1,1 1-1,0 0 1,-1-1-1,1 1 1,0 0-1,-1-1 1,1 1-1,-1 0 1,1 0-1,-1 0 1,1-1-1,0 1 1,-1 0-1,1 0 1,-1 0-1,1 0 1,-1 0 0,1 0-1,-1 0 1,1 0-1,-1 0 1,1 0-1,-1 0 1,1 0-1,-1 0 1,1 0-1,-1 0 1,1 1-1,-1-1 1,1 0-1,0 0 1,-1 0-1,1 1 1,-1-1-1,1 0 1,0 1-1,-1-1 1,1 0-1,-1 1 1,-18 14-43,14-8 80,1 0 1,-1 0-1,1 0 0,1 1 0,-1-1 0,-2 10 0,5-14 20,0 1 0,-1 0 0,1 0 0,1 0 0,-1 0 0,0 0 1,1 0-1,0 0 0,0 0 0,0 0 0,1 0 0,-1 0 0,1 0 0,2 6 0,-2-9-34,0 1 0,1-1 0,0 0-1,-1 0 1,1 0 0,0 1 0,0-2 0,0 1 0,-1 0 0,1 0 0,0 0-1,0-1 1,0 1 0,0-1 0,1 0 0,-1 0 0,0 1 0,0-1 0,0 0-1,0-1 1,0 1 0,2-1 0,50-10 337,-33 1-568,-1 0 0,0-2 0,0-1 1,-2 0-1,1-1 0,23-25 0,-45 71 392,-3-18 129,2 0 1,-1 0-1,2 1 0,0 0 0,-2 25 0,6-39-290,-1-1-1,0 0 0,0 1 1,0-1-1,0 1 0,0-1 1,1 0-1,-1 1 0,0-1 1,0 0-1,1 1 0,-1-1 1,0 0-1,0 1 0,1-1 1,-1 0-1,0 1 0,1-1 1,-1 0-1,1 0 0,-1 0 1,0 1-1,1-1 0,-1 0 1,1 0-1,-1 0 0,0 0 1,1 0-1,-1 0 0,1 0 1,-1 0-1,1 0 0,-1 0 1,0 0-1,1 0 0,-1 0 1,1 0-1,-1 0 0,1 0 1,-1 0-1,0-1 0,1 1 1,-1 0-1,0 0 0,1 0 1,-1-1-1,1 1 0,-1 0 1,0 0-1,0-1 0,1 0 1,20-12 344,-15 7-562,0-1-1,0 1 1,-1-1-1,0 0 1,4-8-1,12-42-6192,-15 21-176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30 11339,'0'0'6326,"9"-3"-3999,6-3-1354,1 0 0,0 2-1,24-5 1,-35 9-852,0-1-1,0 1 1,1 0 0,-1 0 0,0 0-1,0 1 1,0-1 0,6 3-1,-9-3-138,0 1 0,-1 0 0,1-1 0,-1 1-1,1 0 1,-1 0 0,1 0 0,-1 0-1,0 0 1,1 0 0,-1 0 0,0 1 0,0-1-1,0 0 1,0 1 0,0-1 0,0 1-1,0-1 1,-1 1 0,1-1 0,0 1 0,-1 0-1,1-1 1,-1 4 0,1 2-43,-1-1 0,1 1 0,-2-1 0,1 1 0,-1-1-1,0 0 1,0 1 0,-1-1 0,1 0 0,-2 1 0,1-1 0,-1 0 0,1-1 0,-2 1 0,-6 10 0,-6 4 23,0-1 1,-37 32-1,-9 12 439,62-63-397,-1 0 0,1 0-1,-1 1 1,1-1 0,0 0-1,-1 0 1,1 1 0,0-1 0,-1 0-1,1 1 1,0-1 0,0 0-1,-1 1 1,1-1 0,0 1-1,0-1 1,0 0 0,-1 1 0,1-1-1,0 1 1,0-1 0,0 1-1,0-1 1,0 0 0,0 1-1,0-1 1,0 1 0,0-1 0,0 1-1,0-1 1,0 1 0,0-1-1,1 0 1,-1 1 0,0-1-1,0 1 1,0-1 0,1 0 0,-1 1-1,0-1 1,0 0 0,1 1-1,-1-1 1,0 0 0,1 1-1,-1-1 1,1 1 0,29 1 155,37-16-74,-60 12-197,74-28-1967,-75 27 798,1-1 1,-1 1-1,0-1 0,0-1 0,8-7 0,-2-5-7196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0 440 12812,'0'0'6566,"77"-11"-6021,-29 6-385,10-5-769,-4-5-3619,2-4-4964</inkml:trace>
  <inkml:trace contextRef="#ctx0" brushRef="#br0" timeOffset="1">390 1 3203,'0'0'16063,"-2"10"-15433,-3 24-357,1 0 1,2 0-1,2 1 0,1-1 0,1 0 1,2 0-1,1 0 0,2 0 0,2-1 0,12 32 1,-21-64-248,0 0 0,0 0 0,0-1 1,0 1-1,1 0 0,-1 0 0,0-1 0,0 1 1,1 0-1,-1-1 0,0 1 0,1-1 1,-1 1-1,1 0 0,-1-1 0,1 1 0,-1-1 1,1 1-1,0-1 0,-1 1 0,1-1 1,-1 0-1,1 1 0,0-1 0,-1 0 0,1 1 1,0-1-1,-1 0 0,1 0 0,0 0 1,0 0-1,-1 0 0,1 0 0,0 1 0,0-2 1,-1 1-1,1 0 0,0 0 0,0 0 1,-1 0-1,1 0 0,0-1 0,-1 1 0,1 0 1,0 0-1,-1-1 0,1 1 0,0-1 1,-1 1-1,1-1 0,-1 1 0,1-1 0,-1 1 1,1-1-1,-1 1 0,1-1 0,0 0 1,31-43 561,-27 36-637,-1 2-36,48-75-1320,-25 24-5107,-17 31-1992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11627,'0'0'7303,"82"34"-8520,-44-34-1826,3-1-3011</inkml:trace>
  <inkml:trace contextRef="#ctx0" brushRef="#br0" timeOffset="1">295 62 9513,'0'0'4132,"-11"-1"-1522,-35-4-933,43 5-1602,0 0 0,0 1 1,0-1-1,0 1 0,0 0 1,0 0-1,0 0 0,0 0 1,0 0-1,1 0 0,-1 1 1,0 0-1,1-1 0,-1 1 1,1 0-1,0 0 0,0 0 1,-1 1-1,1-1 0,1 0 1,-1 1-1,0 0 0,1-1 1,-1 1-1,-1 5 0,0-1-52,0 1 0,0 0 0,1 0-1,0 0 1,0 1 0,1-1 0,-1 12-1,2-19-21,0 1 0,0-1 0,0 0 0,0 1 1,0-1-1,0 1 0,0-1 0,1 0 0,-1 1 0,0-1 0,1 0 0,-1 1 0,1-1 0,0 0 0,-1 1 0,1-1 0,0 0 0,0 0 0,0 0 0,0 0 0,0 0 0,0 0 0,0 0 0,0 0 0,0 0 0,0 0 0,0-1 0,1 1 1,-1 0-1,0-1 0,0 1 0,1-1 0,-1 0 0,0 1 0,1-1 0,-1 0 0,1 0 0,-1 0 0,0 0 0,1 0 0,-1 0 0,1 0 0,-1 0 0,0 0 0,1-1 0,-1 1 0,3-2 0,0 1 27,1 0-1,-1-1 0,0 0 0,0 0 1,1 0-1,-1 0 0,-1-1 1,1 1-1,0-1 0,-1 0 0,1 0 1,-1-1-1,0 1 0,3-5 0,-1-1 134,0-1 0,-1 1-1,-1-1 1,1 0-1,-2 0 1,1 0 0,-1 0-1,1-18 1,-3 25-319,0 0 0,0 0 0,-1 0 1,1 0-1,-1 0 0,1 0 0,-1 0 0,0 0 1,0 0-1,-1 0 0,1 1 0,0-1 0,-4-5 0,3 6-440,0 1 0,0-1 0,0 0 0,-1 1 0,1-1 0,0 1-1,0-1 1,-1 1 0,1 0 0,-1 0 0,1 1 0,-1-1 0,0 0-1,1 1 1,-1-1 0,0 1 0,1 0 0,-5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6342,'0'0'7436,"-10"0"-5113,2 0-2024,1 1 1,-1 0-1,1 0 1,-1 1 0,1 0-1,-1 0 1,-7 4 0,12-5-264,1 0 0,-1 1 1,0-1-1,1 1 0,0 0 1,-1 0-1,1 0 0,0 0 1,0 0-1,0 0 0,0 0 1,0 1-1,1-1 0,-1 1 1,1-1-1,0 1 0,-1 0 1,1 0-1,1-1 0,-1 1 1,0 0-1,1 0 0,-1 0 1,1 0-1,0 5 0,0-7-59,0 0 0,0 0-1,1 0 1,-1 0 0,0 0 0,1-1-1,-1 1 1,1 0 0,-1 0-1,1 0 1,0 0 0,-1-1-1,1 1 1,0 0 0,-1 0-1,1-1 1,0 1 0,0-1-1,0 1 1,0-1 0,-1 1-1,1-1 1,0 1 0,0-1 0,0 0-1,0 1 1,0-1 0,0 0-1,0 0 1,0 0 0,2 0-1,40 1-940,-31-1 539,15-1-526,-12 1 431,-1-1 0,1 2 0,-1 0 0,1 0 0,-1 1 0,23 7 0,-36-9 568,0 0 0,0 1 0,-1-1 0,1 0-1,0 1 1,0-1 0,0 0 0,0 1 0,0-1 0,0 1 0,-1-1 0,1 1 0,0 0-1,0-1 1,-1 1 0,1 0 0,0 0 0,-1-1 0,1 1 0,-1 0 0,1 0-1,-1 0 1,0 0 0,1-1 0,-1 1 0,0 0 0,1 0 0,-1 0 0,0 0 0,0 0-1,0 0 1,0 1 0,-1 1 151,0-1-1,0 0 1,0 0-1,0 0 1,0 0-1,-1 0 0,1 0 1,-1 0-1,1-1 1,-1 1-1,0 0 1,-3 2-1,-6 4 534,-1 0 1,0-1-1,-17 8 0,20-12-485,-6 4 1,1-1 0,-1 0 0,-1-1 0,1-1 0,-22 4 0,36-8-327,1 0 0,-1 0 0,1 0-1,-1 0 1,1 0 0,-1 0 0,1 0-1,-1 0 1,1 0 0,-1 0-1,1-1 1,-1 1 0,1 0 0,-1 0-1,1 0 1,-1-1 0,1 1 0,0 0-1,-1 0 1,1-1 0,-1 1 0,1 0-1,0-1 1,-1 1 0,1-1-1,0 1 1,0 0 0,-1-1 0,1 1-1,0-1 1,0 1 0,0-1 0,-1 1-1,1-1 1,0 1 0,0-1 0,1-21-3798,0 18 3399,7-27-4967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13613,'0'0'3683,"0"12"-2818,2 187 976,0-171-1807,2 1 0,0 0 0,2-1 0,1 0 0,14 34 0,-18-63 131,1-9 21,0-13-212,3-157-4362,-9 173 5565,-2 15-417,-1 17 271,5-22-989,0 0 0,0 0-1,0 0 1,0 0-1,1 0 1,0 0 0,0 0-1,-1 0 1,2 0 0,-1 0-1,0-1 1,0 1-1,1 0 1,0-1 0,-1 1-1,1-1 1,0 0-1,0 0 1,1 1 0,-1-1-1,0-1 1,1 1 0,-1 0-1,1 0 1,-1-1-1,1 0 1,0 1 0,0-1-1,-1 0 1,7 1-1,-5-1 94,1-1-1,-1 1 0,1-1 1,-1 0-1,1 0 0,-1 0 1,1-1-1,-1 1 0,1-1 1,-1 0-1,0-1 0,1 1 0,-1-1 1,0 0-1,0 0 0,0 0 1,0 0-1,0-1 0,-1 1 1,5-5-1,-21 57 128,10-44-85,0 0 1,1 0 0,0 0 0,0 1 0,0-1 0,1 1 0,0-1 0,0 1 0,1-1 0,0 1 0,1 9 0,-1-15-166,1 0 1,0 0-1,-1 0 1,1 0-1,0-1 1,0 1-1,0 0 0,0 0 1,0-1-1,0 1 1,0-1-1,0 1 1,0-1-1,0 1 0,0-1 1,0 0-1,0 0 1,0 1-1,0-1 1,0 0-1,0 0 1,0 0-1,0 0 0,1 0 1,-1 0-1,0 0 1,0-1-1,0 1 1,0 0-1,0-1 1,0 1-1,2-2 0,37-12 192,4-16-738,-36 23 73,1 0 1,0 1-1,0 0 1,0 0-1,1 1 0,11-4 1,-21 9 387,1 0 0,-1 0 0,0-1 0,0 1 0,1 0 0,-1 0 0,0 0 0,1 0 0,-1 0 0,0 0 1,1 0-1,-1 0 0,0 0 0,1 0 0,-1 0 0,0 0 0,1 0 0,-1 1 0,0-1 0,1 0 0,-1 0 0,0 0 1,0 0-1,1 0 0,-1 1 0,0-1 0,0 0 0,1 0 0,-1 0 0,0 1 0,0-1 0,0 0 0,1 1 1,-1-1-1,0 0 0,0 0 0,0 1 0,0-1 0,1 0 0,-1 1 0,0-1 0,-1 21-606,-13 24 449,13-41-325,-5 9-2905,0-6-3213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29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201 404 10250,'-14'4'292,"-6"3"-156,-1-1 0,-34 5 0,52-11 99,-1 1 0,0-1 1,0 1-1,0-1 0,0 0 1,1 0-1,-1-1 0,0 1 1,0-1-1,0 0 0,1 0 1,-1 0-1,0 0 0,1-1 1,-1 0-1,1 1 1,-1-1-1,1-1 0,0 1 1,0 0-1,-4-4 0,6 4-84,0 0-1,0 0 1,0 0-1,0 0 0,1 0 1,-1 0-1,0 0 1,1 0-1,0 0 0,-1 0 1,1 0-1,0 0 1,0 0-1,0 0 0,0 0 1,1 0-1,-1 0 1,1 0-1,-1 0 1,1 0-1,0 0 0,-1 0 1,1 0-1,0 0 1,0 1-1,0-1 0,1 0 1,1-1-1,5-8-82,0 1-1,1 0 1,13-11 0,-12 12 93,22-21-54,1 2-1,66-44 1,-84 63-140,0-1 0,1 2 0,1 1 0,-1 0 0,1 0 0,0 2 0,1 0 0,-1 1 0,29-2-1,-36 6-38,0 1-1,-1 1 0,1 0 0,0 0 0,-1 1 1,1 0-1,-1 0 0,0 1 0,0 0 0,0 1 0,0 0 1,14 12-1,-14-10 71,1-1 0,-1 0 0,1 0 0,0-1 0,1 0 0,-1-1 0,1 0 0,0-1 0,17 3 0,-17-5 74,1-1 0,0 0 0,0 0 0,0-1-1,-1-1 1,1 0 0,0-1 0,20-7 0,-4-3 198,-2 0 1,30-20 0,-29 16-288,-23 15 33,13-8-77,0 0-1,1 1 1,22-8 0,-36 15 21,1 1 0,0-1 0,0 1 1,0 0-1,0 1 0,0-1 0,0 1 0,1 0 1,-1 0-1,0 0 0,0 1 0,0 0 1,0 0-1,0 0 0,0 1 0,0-1 0,8 6 1,38 25 105,-42-24-49,1-1-1,0 0 0,1-1 0,-1 0 0,1-1 1,0 0-1,0-1 0,1 0 0,-1-1 1,1 0-1,0-1 0,20 2 0,-21-4-40,0-1-1,0 0 0,0 0 0,-1-2 1,1 1-1,0-1 0,-1 0 1,20-10-1,-4-2-623,46-33 1,6-4-7028,-56 40 1626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8:2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22 2755,'-2'-3'497,"-1"1"1,0 0 0,0 0 0,0 1 0,-1-1 0,1 1-1,0-1 1,-1 1 0,1 0 0,-1 0 0,1 1 0,-5-1-1,-12-1 2354,16 2-1293,5 2 176,14 2-1555,1-1 0,-1 0 0,1-2 0,0 1 1,-1-2-1,30-2 0,0 0 137,1049-7 554,-1031 14-1036,-62-5-191,-5-1-3898,-1-3 961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18 10250,'0'0'2872,"8"-3"-950,-1 1-1775,-1-1 202,0 1 0,0 0 1,0 0-1,1 1 1,-1 0-1,7-1 0,-12 2-311,1 0-1,-1 0 1,0 0-1,1 1 1,-1-1 0,0 0-1,0 0 1,1 1-1,-1-1 1,0 1-1,0-1 1,1 1-1,-1 0 1,0-1-1,0 1 1,0 0 0,0 0-1,0 0 1,0 0-1,0-1 1,0 2-1,-1-1 1,1 0-1,0 0 1,0 0-1,-1 0 1,1 0-1,-1 0 1,1 1 0,-1-1-1,0 0 1,1 1-1,-1-1 1,0 0-1,0 0 1,0 1-1,0-1 1,0 0-1,0 1 1,0 0-1,-1 8 14,1 0 0,-1 0 0,-1 0 0,0-1 0,0 1 0,-1 0 0,0-1 0,0 0 0,-8 13 0,1-5 55,0-1 0,-2 0 1,-23 26-1,18-25 181,11-12-206,0 1 1,1-1-1,0 1 0,0 1 1,0-1-1,1 1 1,0-1-1,-4 9 0,8-14-82,0-1-1,0 1 1,1-1-1,-1 1 1,0-1-1,0 1 1,0-1 0,1 1-1,-1 0 1,0-1-1,1 0 1,-1 1-1,0-1 1,1 1-1,-1-1 1,1 1-1,-1-1 1,1 0-1,-1 1 1,1-1-1,-1 0 1,1 1-1,-1-1 1,1 0-1,-1 0 1,1 0-1,-1 1 1,1-1-1,0 0 1,-1 0 0,1 0-1,-1 0 1,1 0-1,0 0 1,-1 0-1,1 0 1,-1 0-1,1-1 1,-1 1-1,2 0 1,28-2 243,-11-2-163,1-1 0,-1-1 0,28-13 1,6-9-1402,-48 24 460,1-1 0,-1 1 0,1-1 0,-1 0 0,6-7 0,1-6-4727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3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4356,'0'0'2595,"66"25"704,-33-9-417,1 0-607,-2-5-129,1-5-353,-3-4-127,-4-2-481,4-2-384,-8-8-257,-5-4-352,-9 5-160,-8 1-352,-6 4-1089,-24-2-2979,-13-2-2339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3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1680 196 5445,'0'0'7303,"12"-1"-6321,37-2 38,-16 3 507,55-9 0,-87 9-1481,-1 0 1,1 0 0,0 0 0,0 0 0,0 0-1,-1 0 1,1 0 0,0-1 0,0 1 0,0 0-1,-1-1 1,1 1 0,0 0 0,-1-1 0,1 1-1,0-1 1,-1 1 0,1-1 0,0 1 0,-1-1-1,1 1 1,-1-1 0,1 0 0,-1 1 0,1-1-1,-1 0 1,0 0 0,1 0 0,-1 0 34,-1 0 0,1 0 0,-1 0 0,1 0 0,-1 0 0,1 0 0,-1 0 0,0 0 0,1 0 0,-1 0 0,0 0 0,0 1 0,0-1 0,1 0 0,-1 1 0,0-1 0,-1 0 0,-49-25 1210,49 26-1356,-66-27 451,-1 4 0,-1 2 1,-1 4-1,0 2 1,-1 4-1,-1 3 0,-99 2 1,123 7-394,1 3 1,0 2 0,0 1 0,1 3 0,0 2 0,0 2 0,2 2 0,0 2 0,0 2 0,2 2-1,1 1 1,1 3 0,-54 42 0,79-54 31,-1-2 0,-1 0 0,-25 12 0,33-20-13,0 0 0,0 0 0,-1-1 0,1-1 0,-1 0 0,0 0 0,0-1 0,-13 0 0,-9-1-101,-1 2 0,1 2 0,0 0 0,1 2 1,-38 13-1,53-16-26,13-7-818,24-13-2536,-3 7-4063,-13 6 1494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31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95 178 2114,'0'0'7378,"-10"1"-6199,3-1-1084,1 1-1,0 1 1,0-1-1,-1 1 0,1 0 1,0 0-1,-7 5 1,11-6-3,0 0 1,0 0-1,0 1 1,0-1-1,1 1 1,-1-1-1,1 1 1,-1-1-1,1 1 1,-1 0-1,1 0 1,0 0-1,0-1 1,0 1-1,0 0 1,0 0-1,1 1 1,-1-1-1,0 0 1,1 0-1,0 0 1,-1 0-1,1 1 1,0-1-1,0 0 1,0 0-1,1 0 1,-1 1-1,0-1 1,1 0-1,1 3 1,-2-4 4,0-1 0,-1 0 0,1 0 0,0 0-1,0 0 1,0 0 0,0 0 0,0 1 0,0-1 0,0 0 0,0 0 0,0 0 0,1 0-1,-1 0 1,0 1 0,0-1 0,0 0 0,0 0 0,0 0 0,0 0 0,0 0 0,0 0 0,0 1-1,0-1 1,0 0 0,0 0 0,1 0 0,-1 0 0,0 0 0,0 0 0,0 0 0,0 0 0,0 0-1,0 0 1,1 0 0,-1 1 0,0-1 0,0 0 0,0 0 0,0 0 0,0 0 0,0 0-1,1 0 1,-1 0 0,0 0 0,0 0 0,0 0 0,0 0 0,0 0 0,1-1 0,-1 1 0,0 0-1,0 0 1,0 0 0,0 0 0,0 0 0,0 0 0,1 0 0,4-11 1426,3-15-1455,-7 11 124,0 1-1,-1 0 1,-3-29-1,0-10 346,4 50-535,0-1 1,0 0 0,0 1-1,0-1 1,1 1 0,0-1-1,-1 1 1,1 0 0,0 0-1,1 0 1,-1 0 0,0 0 0,1 0-1,0 1 1,0-1 0,5-3-1,-4 2-19,0 1 0,1 0 0,-1 0 0,1 0 0,0 1-1,0 0 1,-1 0 0,1 0 0,1 0 0,-1 1 0,10-2 0,-14 4-57,1 0 1,0 0-1,-1 0 0,1 0 1,-1 1-1,1-1 1,-1 0-1,0 1 1,0-1-1,0 1 1,1-1-1,-1 1 1,-1-1-1,1 1 1,0 0-1,0-1 0,-1 1 1,1 0-1,0 0 1,-1 2-1,8 22-2801,-4-8-3313,-4-5-2359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3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1 387 5765,'0'0'12743,"8"-11"-12102,203-266 965,-146 188-1579,-65 88-44,0 1 0,0-1-1,1 0 1,-1 1 0,0-1 0,1 1-1,-1-1 1,1 1 0,-1-1-1,1 1 1,-1 0 0,1-1-1,-1 1 1,1-1 0,-1 1 0,1 0-1,0 0 1,-1-1 0,1 1-1,0 0 1,-1 0 0,1 0-1,-1 0 1,1 0 0,0 0 0,-1-1-1,1 2 1,0-1 0,-1 0-1,1 0 1,0 0 0,-1 0-1,1 0 1,0 0 0,-1 1 0,1-1-1,-1 0 1,1 1 0,-1-1-1,1 0 1,0 1 0,-1-1 0,1 0-1,-1 1 1,0-1 0,1 1-1,-1-1 1,1 1 0,-1-1-1,0 1 1,1 0 0,-1-1 0,0 1-1,0-1 1,1 1 0,-1 0-1,0 0 1,20 55 89,-10-26-64,-3-16 54,1 1 0,0-1 0,1 0 0,16 19 0,-20-28-325,-1 0 0,1 0 0,0 0 1,1-1-1,-1 1 0,1-1 1,0-1-1,-1 1 0,2-1 0,-1 0 1,0 0-1,1-1 0,7 2 0,19-2-5209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5:3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3281 203 6438,'0'0'-726,"-10"-1"913,-35-3 381,0 1 0,0 3 0,0 1 0,-1 3 0,1 1 0,1 3 0,-1 1 0,2 2 0,-52 21 0,-18 16-485,3 5 0,-126 82 0,-195 157-70,367-246-13,-131 96 23,6 8 0,7 9 1,-205 230-1,280-264 1,5 3-1,6 5 1,6 4-1,6 4 1,-115 264-1,152-286 77,-49 198 0,81-249-102,3 1-1,2 0 0,4 1 1,4 108-1,3-163-12,1 1-1,0-1 1,1 0 0,0 0-1,2 0 1,0 0-1,0-1 1,1 0 0,1 0-1,9 14 1,-10-18 5,1-1 0,0-1 1,1 0-1,0 0 0,0 0 1,1-1-1,0 0 0,0 0 0,0-1 1,1-1-1,0 1 0,0-2 1,0 1-1,16 3 0,3-1 27,-1-1 0,1-2 0,0-1 0,0-1 0,0-2-1,1-1 1,36-5 0,-16-2 23,-1-3 0,0-1-1,64-26 1,-10-5 11,-3-5 1,-2-4 0,120-84-1,249-230 186,-93 23 1090,615-730-1,-672 660-1160,-257 325-134,-5-2 0,83-184 0,-124 238-14,-1-1 1,-2 0 0,-2-1-1,-1 0 1,-2 0 0,2-53-1,-7 68 12,-2 1-1,0 0 1,-2-1-1,0 1 0,-2 0 1,0 1-1,-2-1 0,0 1 1,-1 0-1,-1 1 1,-1 0-1,-17-25 0,9 20-22,-1 1 0,-1 1 0,-1 0 0,-1 2-1,-1 0 1,-1 2 0,-1 0 0,-1 2 0,0 1 0,-1 0-1,0 3 1,-39-15 0,32 17-867,-1 0-1,0 3 1,-48-7 0,-43 4-4916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6:0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4439 442 6694,'-57'-29'637,"-1"3"-1,-1 2 0,-76-19 1,-191-26-1522,-383-89 3564,596 130-2789,-2 5-1,0 5 0,-1 5 1,-127 3-1,143 12 29,1 5 0,0 4-1,1 5 1,1 3 0,-107 37 0,106-21 264,2 5-1,2 3 0,1 4 1,3 5-1,2 3 1,-87 72-1,88-54-178,2 3 0,4 4-1,4 4 1,4 3 0,-86 131 0,122-159-9,2 2 1,4 1 0,2 2-1,3 1 1,2 1 0,4 1-1,2 0 1,4 2 0,3 0-1,-5 128 1,13 4 74,35 309 1,-11-352 232,8-1 1,72 226-1,-61-269-79,4-1-1,6-2 1,115 190-1,-109-218-207,3-3-1,4-2 1,3-2-1,3-4 1,91 73-1,-70-74 33,3-5 0,3-3-1,3-5 1,126 55 0,-87-56 77,3-6 0,253 57 0,-181-68-5,282 17 0,214-45-290,-476-25-245,0-10 0,-2-10 0,301-84-1,-141 1-379,393-173 0,-745 273 740,295-131-295,-268 115 393,-2-4-1,112-84 0,-155 104 144,-1-2-1,-1-1 1,0 0-1,-2-1 1,0-1-1,-1-1 1,-2 0-1,23-45 1,-25 38 34,-1 0 1,-2-1-1,-1 0 1,-1 0-1,-2-1 1,0 0 0,-1-40-1,-4-81-52,-24-196 0,-57-146 871,60 391-884,-5 1-1,-4 1 1,-5 2 0,-4 1 0,-4 2-1,-5 2 1,-3 2 0,-4 3 0,-97-120-1,50 94-242,-5 4-1,-5 5 0,-183-134 0,-412-220-389,-14 86-155,591 321 537,-2 5-1,-2 5 0,-249-43 0,245 68 50,-1 7-1,-1 5 1,0 7-1,-190 24 1,156 2-8,2 7 1,1 8 0,-175 67 0,132-26-907,-385 211-1,357-148-1716,-252 199 0,113-40-4346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0:36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48 132 9897,'0'0'-710,"-8"-7"1468,-27-24-245,35 31-489,-1-1-1,1 1 1,0 0 0,0 0 0,-1 0 0,1 0-1,0 0 1,0-1 0,-1 1 0,1 0-1,0 0 1,0 0 0,0-1 0,0 1-1,-1 0 1,1 0 0,0-1 0,0 1 0,0 0-1,0 0 1,0-1 0,0 1 0,0 0-1,0-1 1,0 1 0,0 0 0,0 0-1,0-1 1,0 1 0,0 0 0,0 0-1,0-1 1,0 1 0,0 0 0,0-1 0,0 1-1,0 0 1,0 0 0,0-1 0,1 1-1,-1 0 1,0 0 0,0-1 0,0 1-1,0 0 1,1 0 0,-1 0 0,0 0 0,0-1-1,1 1 1,-1 0 0,0 0 0,0 0-1,1 0 1,-1 0 0,0-1 0,0 1-1,1 0 1,-1 0 0,0 0 0,0 0 0,1 0-1,-1 0 1,0 0 0,1 0 0,-1 0-1,0 0 1,0 0 0,1 1 0,24-2-680,-21 1 849,28 2-164,-1 1 0,37 9 0,37 3-25,351-3-54,-95-6 185,504 2 479,-173-6-219,1184-38-614,-413-30-213,396 42 256,-1207 27 357,1479-21-522,-1898 18 236,1169 16-137,-640-10 2037,-472-7-1711,-74-18 1629,-216 19-1782,0 1-353,0-1 219,0 1-1,-1-1 1,1 1 0,0-1 0,0 1 0,0-1 0,-1 1-1,1-1 1,0 0 0,-1 1 0,1-1 0,0 1 0,-1-1-1,1 0 1,-1 1 0,1-1 0,-1 0 0,1 0 0,0 1-1,-1-1 1,1 0 0,-1 0 0,1 0 0,-1 0 0,1 1-1,-1-1 1,1 0 0,-1 0 0,1 0 0,-1 0-1,1 0 1,-2 0 0,-21 1-7607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1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1 848 3107,'158'-7'1380,"233"-42"-1,-217 23-1223,1492-179 4120,-623 142-3107,5 53-1359,-464 7 310,1848 11-472,-550-37 363,4210-281 197,-5079 244 869,332-15-617,-1154 74-1594,239 23 0,-373-12-1680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18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2947,'14'-5'1532,"91"-27"-914,1 5 1,2 4-1,188-15 1,355 15 627,-332 18-1080,617 16-182,890 75 920,-220-18 728,-169-2-997,-850-65-513,1834-25 50,-684-65 15,-955 44-38,-186 10-122,1041-37 838,-222 71-736,139-1-386,595 30 251,-1050-6 56,-338-14 477,-705-7-467,-25-2-28,-1 1 1,0 2 0,0 1 0,0 1-1,44 12 1,-73-16-53,0 1 0,0-1 1,0 0-1,0 1 0,0-1 0,0 0 1,0 1-1,0-1 0,0 1 0,0-1 1,0 1-1,0 0 0,-1-1 0,1 1 1,0 0-1,0 0 0,-1-1 0,1 1 1,0 0-1,-1 0 0,1 0 0,-1 0 0,1 0 1,-1 0-1,0 0 0,1 0 0,-1 0 1,0 0-1,0 0 0,1 1 0,-2 0-59,0-1-1,1 0 0,-1 1 0,0-1 0,0 0 0,0 1 0,0-1 0,0 0 0,0 0 1,0 0-1,-1 0 0,1 0 0,0 0 0,0 0 0,-1 0 0,1-1 0,-1 1 0,1 0 1,-1-1-1,-2 1 0,-49 10-2707,-24-8-1841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1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 4292,'-65'-4'3710,"76"19"-3656,5-6 132,0-1 0,0-1-1,0-1 1,1 0 0,23 4 0,93 13 147,-88-17-281,801 75 441,5-60-121,2135-30 999,-400-105 391,-1208 59-710,-871 106-1145,-306-23-1256,-44-15-2414,-8-13-3524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11211,'0'0'6278,"58"6"-6150,-17-1-64,2-2-1217,4-1-1634,-3-2-800,-8 0-1410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31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0 293 9961,'0'0'-181,"9"4"-214,6 1 433,1 0 1,0-1-1,0-1 1,1-1-1,21 1 1,96-2 298,-78-2-270,607-13 483,-594 14-537,651-22 588,-86-42-498,451-37-46,111 56 1186,-954 39-1247,348 3 454,-14 1 712,-551 1-1188,-8 2-136,-1-1 0,0-1-1,1 0 1,-1-1 0,0-1-1,0 0 1,27-10 0,-42 12-28,0 0 0,1 0 0,-1 1 0,0-1 0,0 0 0,0 0 1,0 0-1,0 0 0,0-1 0,0 1 0,0 0 0,0 0 0,1-3 0,1-18-4801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3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5862,'364'1'1615,"153"9"-1090,192 21-239,1-36 127,-165 0 57,819-7-219,1335 63-165,-2224-36-81,1715 23 181,3-33 7,-897-20 4,-67-1 161,820-28-201,-3-56-164,-1173 66 245,-499 30-2670,-325 4-45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4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122 113 7143,'-8'-7'966,"-106"-99"3032,118 115-4366,-1-1 0,1 0-1,0 0 1,9 12 0,-2-9 237,0-1 0,1 0 0,0 0 0,1-1 1,0-1-1,1 0 0,-1-1 0,1-1 0,0 0 0,1 0 1,0-2-1,0 0 0,17 3 0,23 0 56,0-2 0,73-2 0,-75-3 183,896-25 1568,565 1-823,-1398 24-841,979 19 186,756-1 725,-1471-10-906,919 28 94,204-21 289,3-64 39,-640 5-331,450-18 124,-1 61 100,1173 44-812,-969-43 955,-1183-23-439,-137 5-19,-192 18-88,28-1-1488,-35 1 1457,1 0 1,0 0-1,0 0 0,0 0 1,-1 0-1,1 0 0,0 0 0,0 0 1,-1 0-1,1 1 0,0-1 1,-1 0-1,1 0 0,0 1 1,-1-1-1,1 0 0,0 1 1,-1-1-1,1 1 0,-1-1 1,1 1-1,-1-1 0,1 1 0,-1 0 1,1-1-1,-1 1 0,1 0 1,-1-1-1,0 1 0,1 0 1,-1-1-1,0 2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4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9117 1754 5862,'7'-11'130,"-1"0"1,1 0 0,-2 0-1,0-1 1,0 0-1,-1 0 1,0 0 0,-1-1-1,-1 1 1,0-1 0,0 1-1,-1-1 1,-1 0 0,0 0-1,-1 1 1,-1-1 0,1 0-1,-2 1 1,0-1 0,0 1-1,-2 0 1,-5-13 0,-2 1 1,0 1 1,-2 1-1,-1 0 0,0 1 1,-1 0-1,-2 1 1,0 1-1,-1 1 1,-41-30-1,-43-23 82,-4 6-1,-135-63 1,-242-77-124,34 43-241,-6 21 0,-801-141 0,698 203 231,-1117-11 0,1412 98-49,1 12 0,1 11 0,-445 111 1,497-82-30,4 8 1,2 10 0,4 8 0,-361 216 0,478-250 25,2 4 1,3 4 0,2 3-1,-96 104 1,142-131 39,1 0 0,2 2 0,2 1 0,-36 72 0,48-80-7,1 0 0,2 0 0,0 1 0,3 0 0,0 1 0,2-1 0,0 49 0,5-58-49,1-1 0,1 1-1,1-1 1,1 1 0,1-1 0,1-1 0,1 1-1,18 40 1,-10-35-5,1 0 1,1-1-1,1-1 0,1 0 0,41 39 1,-3-14 9,1-3 0,3-3 0,2-2 0,107 53 0,21-3 24,365 122 0,226 2 48,332 3 132,14-81 6,-444-86-163,732-39 0,-909-45 73,-1-22 0,510-124 0,-371 3-59,-519 130-26,-3-5 1,-2-6 0,113-70 0,-182 94 0,-2-1-1,-1-3 1,-2-2 0,45-46 0,-77 68-50,-1-1-1,0-1 1,-1 0 0,-1-1 0,-1 0-1,10-24 1,-16 31-33,0-1 0,-1 0 0,-1-1 0,0 1-1,-1-1 1,0 1 0,-1-1 0,-1 1 0,0-1 0,-4-27 0,0 24-105,-1 1 1,-1-1 0,0 1 0,-1 0 0,-1 0-1,-1 1 1,0 0 0,-1 1 0,0 0-1,-1 0 1,-1 1 0,0 1 0,0 0-1,-19-13 1,-22-15-955,-1 2 1,-86-43-1,-62-23-1719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4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8913 654 6182,'-35'-33'325,"-3"2"0,0 1 0,-2 2 0,-1 1 0,-1 3 0,-1 1 1,-1 2-1,-1 2 0,-49-13 0,-31-2-394,-223-29 0,-137 16-932,361 37 773,-520-47-794,-919-55 934,1035 94 95,-826-22 845,1066 36-508,1 12-1,-329 52 1,337-10-173,3 12-1,-427 155 1,597-176-253,1 4 0,-107 66 0,176-90 68,1 2-1,1 2 1,1 1 0,1 1-1,2 2 1,0 1 0,3 1-1,0 2 1,-22 36-1,37-50 3,2 0 0,1 1 0,0 0 0,1 1 0,1 0-1,1 0 1,1 0 0,1 1 0,-2 40 0,6-45-23,0-1 1,2 1 0,0-1-1,0 0 1,2 0-1,0 0 1,1 0 0,0 0-1,1-1 1,1 0-1,1 0 1,0-1 0,16 22-1,1-7 66,0-1 0,2-1 1,1-1-1,2-2 0,0-1 0,1-1 0,1-1 0,45 20 0,7-2 130,3-3 0,112 30 1,541 96 305,14-60-311,-628-87-139,2405 191 111,-1805-186 86,929-95-1,528-226 1506,-1529 144-1662,-571 130-20,-2-4 0,-1-3 0,-1-3-1,-3-5 1,119-83 0,-162 100 81,-3-1 0,0-2 1,-1 0-1,-2-2 0,-1-2 0,22-34 0,-35 46-50,-1-2-1,0 0 0,-2 0 0,-1 0 0,0-2 0,-2 1 1,-1-1-1,0 0 0,-2 0 0,-1 0 0,0-29 1,-3 39-47,-1 0 0,0 0 0,-1 1 1,-1-1-1,0 0 0,-1 1 1,0 0-1,-1 0 0,-1 0 1,-11-20-1,6 17 4,0 1 0,-1 0 0,0 0 0,-2 1 0,1 1 0,-32-23 0,4 9-78,-1 2 0,-2 2 0,0 2 0,-2 2-1,-59-17 1,-44-6-407,-2 6 1,-238-24-1,-320 17-969,-308 38-2879,659 12 134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6:2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20548 322 5349,'-73'0'2008,"25"2"-1861,-1-2-1,1-2 1,0-2 0,0-2-1,-57-15 1,6-11 664,27 8-465,0 3-1,-99-16 0,52 25-1160,-142 5-1,-121 22-1025,98-2 1624,-750-1 2146,264-6-911,-415 20-444,-1084 11 283,1432-65-1016,2-34 449,692 50-197,-4188-120 2058,3141 128-2636,241-2 410,491 21-160,-693 112 1,-433 191-456,1001-157 559,514-135 150,2 3 0,0 3 0,2 2-1,2 4 1,2 2 0,-68 57-1,57-32 17,4 4 0,2 2 0,4 3 0,-78 120 0,64-71 5,6 4 0,-72 177-1,112-228-49,4 0 0,-28 133-1,45-160 5,3 1-1,1 0 1,3 0 0,2 1-1,9 74 1,-2-89 18,2 1 0,1-1 1,2 0-1,2-1 0,0-1 1,3 0-1,1-1 0,32 45 0,-10-24 18,2-1 0,3-2 0,95 83-1,-73-80-31,2-2 0,2-4 0,3-3 0,118 54 0,-78-52-6,2-4 0,186 42 1,259 7-14,-2-44 17,1479 58 42,4-93-76,1052-52-160,-14-76-250,-1025-27 314,33-89-10,-288-19 1089,-1654 234-927,544-69 66,-527 57-114,-2-7-1,185-67 1,-263 70-88,-2-3 0,-2-4 1,-1-3-1,-2-4 1,-2-3-1,106-92 0,-126 93 445,-3-2 0,-2-2 0,-3-3 0,-2-1 0,-2-2 0,-3-2 0,-3-2 0,46-105 0,-64 116-301,-2 0 1,-2-1-1,-2-1 1,-3 0-1,-2-1 0,-2 0 1,-3 1-1,-2-1 1,-3 0-1,-1 0 1,-3 0-1,-3 1 0,-2 1 1,-2 0-1,-2 0 1,-2 1-1,-3 2 1,-2 0-1,-51-81 0,45 90-60,-2 2 0,-2 1-1,-1 1 1,-1 2 0,-2 2-1,-1 1 1,-2 2 0,-1 2-1,-1 1 1,-64-28 0,5 11 97,-1 4 1,-2 5 0,-176-34 0,-275-10-117,-8 40 415,-113-11-935,484 26-1163,-284-72-1,219 20-2246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7:3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11618 389 7207,'-14'0'-657,"-54"0"1156,-83 13 0,130-9-393,0 0 0,0-1 0,0-1-1,0-1 1,-1-1 0,1-1-1,0 0 1,-1-2 0,-37-10-1,5-3-99,-1 2-1,0 3 0,0 2 1,-1 2-1,-1 3 1,1 3-1,-102 9 0,-120 10 148,225-18-211,-1-2 0,1-2-1,-64-15 1,-868-152-1106,591 129 1402,-452-26 1745,564 69-1861,-590-27-1312,635 5 1529,-1 11-1,-365 31 0,-825 77 150,989-74-469,-120-3-68,-149 10 2,328-6 79,-184 16 75,7 40-43,482-65-331,1 3 0,1 3 0,1 4 0,1 2 0,1 4 0,2 3 0,2 3 0,1 2 0,2 3 0,-84 75 1,137-108 294,0 0 0,1 1 0,0 0 0,1 0 0,0 1 1,1 0-1,0 0 0,0 0 0,-4 16 0,8-20-21,1 1-1,0-1 0,0 1 1,1 0-1,0 0 1,0-1-1,1 1 1,0 0-1,1 0 0,0 0 1,0-1-1,1 1 1,0-1-1,1 1 0,4 11 1,3 1-12,1-1 0,1 0 0,0-1 0,2 0 0,0-1 0,1-1 0,0 0 0,28 22 0,-15-17-6,1-1-1,2-2 1,-1-1 0,61 25-1,7-8-11,1-5 0,176 31 0,-20-12 49,837 142 226,147-90-14,-360-42-81,-759-48-139,669 59 60,4-34-110,979-47 1299,-1281 4-1344,64-11 118,-2-23 0,777-160 0,-1090 147-41,243-88 0,-359 97 0,-3-6 0,-2-4 0,186-119 0,-283 160 158,0-2 0,-2 0 0,0-1 0,-1-1 0,0 0 0,-2-2 0,18-25 0,-30 38-102,0-1 0,-1 1 0,0-1 0,0 0 0,-1 0 0,0-1 0,0 1 0,-1-1 0,0 1 0,-1-1 0,1 0 0,-2 0 0,1 1 0,-1-1 0,-1 0 0,0 0 0,0 0 0,-1 1 0,1-1 0,-2 1 0,0-1 0,0 1 0,0 0 0,-8-14 0,-1 5 14,-1-1-1,-1 2 1,0 0 0,-1 0-1,-1 1 1,0 1-1,-1 1 1,0 0 0,-1 1-1,-1 1 1,-23-10 0,-29-11-245,-128-39 0,-688-153-5169,830 212 4757,-86-19-951,1 4-613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8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6470,'0'0'-1153,"43"-13"160,-38 13-672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8:0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11 146 9065,'0'0'1537,"-11"-2"-1724,70-4 315,-42 3-101,107-7-15,145 7 0,94-6 1,-190-8-52,2 8 0,286 20 0,-307-4 21,0-7 0,191-24-1,-108 5 26,397 19-5,1 0-31,-159-15 31,-59 3-201,277 24-538,-35-15-618,-510-2 1397,683 25 1575,-700-14-1499,0-7-1,247-31 1,-230 15-82,0 7 0,1 6 0,170 17 0,231-1-626,-371-14 203,-163 3-410,1-2 0,-1 0 1,35-8-1,-19-3-3816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8:0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16 9513,'-9'12'-3107,"-7"8"2997,-39 54 1104,50-68-958,1 2 0,0-1 0,0 0 0,1 1 0,0 0 0,0-1 0,0 1 0,1 0 0,-1 10 0,3-17-51,1 0 0,-1 1 0,0-1 0,0 0 0,1 1-1,-1-1 1,1 0 0,-1 0 0,1 0 0,-1 1 0,1-1 0,0 0 0,0 0 0,0 0 0,0 0 0,-1 0 0,1 0-1,0 0 1,1 0 0,-1 0 0,0-1 0,0 1 0,0 0 0,0-1 0,1 1 0,-1-1 0,0 1 0,0-1 0,1 0-1,-1 1 1,0-1 0,3 0 0,57 4 65,-38-4 19,39 9-40,-1 2 0,0 3 0,-1 3 0,64 27 0,-62-21-100,1-3 0,0-2 0,101 15 0,-95-29-80,0-2 0,82-9 0,137-28 78,71-6 439,174 36-43,-68 3-230,-315-6 30,164-29 0,-13-20 230,-75 12-105,326-22 0,350 75-152,-303 6-48,332-42-21,1 0-1,-379 39 56,4 0-88,0-34 32,-305 0 20,903-50 265,-158 122 768,152 23-901,-775-52-153,391 13-2502,-639-27-406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99 330 10154,'-8'6'1649,"5"-5"-1597,-49 43 1600,48-41-1487,1 0-1,0 0 0,0 0 1,0 1-1,1-1 0,-1 1 1,1 0-1,0 0 0,0 0 1,0 0-1,0 0 0,1 0 1,0 1-1,-2 8 0,4-13-132,-1 1 0,0-1-1,1 1 1,-1 0 0,1-1-1,-1 0 1,1 1 0,-1-1-1,1 1 1,0-1 0,-1 0-1,1 1 1,-1-1-1,1 0 1,0 1 0,-1-1-1,1 0 1,0 0 0,-1 0-1,1 0 1,0 0 0,0 0-1,-1 0 1,1 0 0,0 0-1,-1 0 1,1 0-1,0 0 1,-1 0 0,1-1-1,0 1 1,-1 0 0,1 0-1,0-1 1,-1 1 0,2-1-1,27-10 672,-16 3-740,0 0-1,0-1 1,0 0 0,-1-1-1,-1 0 1,0-1 0,0-1-1,-1 1 1,0-2 0,-1 1-1,7-15 1,-16 27 31,0 0 0,0 0 0,0 0 0,0 0 0,0 0 0,-1 1 0,1-1 0,0 0 1,0 0-1,0 0 0,0 0 0,0 0 0,0 0 0,0 0 0,0 0 0,0 0 0,0 0 0,-1 0 0,1 0 0,0 0 1,0 0-1,0 0 0,0 0 0,0 0 0,0-1 0,0 1 0,0 0 0,0 0 0,0 0 0,0 0 0,0 0 0,-1 0 1,1 0-1,0 0 0,0 0 0,0 0 0,0 0 0,0 0 0,0 0 0,0 0 0,0 0 0,0-1 0,0 1 0,0 0 1,0 0-1,0 0 0,0 0 0,0 0 0,0 0 0,0 0 0,0 0 0,0 0 0,0 0 0,0 0 0,0-1 1,0 1-1,0 0 0,0 0 0,0 0 0,0 0 0,0 0 0,0 0 0,0 0 0,0 0 0,0 0 0,0 0 0,0-1 0,-10 7-129,-11 11 198,11-7-37,2 1 0,-1 1 1,-7 13-1,14-22-4,0 0 1,1 0-1,-1 0 1,1 0-1,-1 0 1,1 0-1,0 0 1,0 1-1,0-1 1,1 0-1,-1 0 1,1 1-1,0-1 1,0 1-1,0-1 1,0 0-1,1 1 1,-1-1-1,2 5 1,0-7-17,-1 0 0,1 0 1,-1 0-1,1 0 0,-1 0 1,1-1-1,0 1 0,-1 0 0,1-1 1,0 1-1,0-1 0,-1 1 1,1-1-1,0 0 0,0 0 0,0 0 1,-1 0-1,1 0 0,0 0 1,0-1-1,2 0 0,41-10-91,-33 5-93,0-1 0,-1-1-1,0 0 1,0 0 0,-1-1-1,0-1 1,-1 0-1,0 0 1,0 0 0,-1-1-1,0-1 1,6-13 0,-7 12 677,0-1 0,-1 0 0,-1 0 0,0-1 0,-1 0 0,3-19 0,-4 23-343,-1 0 0,2 1 0,0-1 0,0 1 0,0 0 0,9-13 0,-8 15 60,0 0 0,-1 0-1,0-1 1,0 0 0,-1 0 0,-1 0 0,1 0 0,-1 0 0,1-16 0,-3 24-157,-17 10-38,-8 26 58,1 0 0,3 1 1,0 1-1,3 1 0,1 1 1,-14 49-1,26-75 87,1 0-1,1 0 1,0 0-1,-2 23 0,26-45 487,11-17-405,26-19-513,-54 42 207,1 0 0,-1 1 0,1-1 0,0 1 0,-1 0 0,1 0 0,0 1 0,0 0 0,0-1 0,9 1 0,-13 1 42,0 1 0,0 0 0,0 0 0,-1 0 0,1-1 0,0 1 0,-1 0 0,1 0 0,-1 0 0,1 0 0,-1 0 0,1 0 0,-1 0 0,0 0 0,0 0 0,1 0 0,-1 1 0,0-1 0,0 0 0,0 0 0,0 0 0,0 0 0,0 0 0,-1 0 0,1 0 0,0 0 0,0 0 0,-1 2 0,-8 36 99,-1-16-34,6-16-32,0 1 0,1 0 0,0 0 0,0 1 0,1-1 1,0 1-1,0-1 0,0 11 0,3-18-190,0 0 1,-1-1-1,1 1 1,0-1-1,0 1 1,-1-1-1,1 1 1,0-1 0,0 1-1,0-1 1,0 1-1,-1-1 1,1 0-1,0 0 1,0 0-1,0 1 1,0-1 0,0 0-1,0 0 1,0 0-1,0 0 1,0 0-1,1-1 1,25-1-7126,-16-4 2463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8:1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49 110 7239,'0'0'790,"-8"0"-384,-32 0 611,41 0-567,29 0-556,-5-3 95,1-1-1,0-1 1,-1-1 0,0-1 0,44-19 0,-31 11 28,51-12 1,-55 20-49,-1 3 0,1 0 0,0 2-1,38 3 1,133 20 127,-14 0 290,464 30 420,-432-36-760,338-21 1,-384-1-39,465 15-10,179-9 15,-498-20-13,527 35 0,-83 39-24,1-55 293,-51-10 543,-264 62-689,43 1-113,764-104 22,-908-7-41,-126 17-8,-191 38-768,0 2 0,38 1 0,-42 3-2370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8:1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7271,'0'0'-11,"-10"4"390,-50 17 705,62-17-1066,13-1-34,17 1-2,156-3-183,138 5 55,-36 26 775,-25-2-121,234 13-230,772 39-246,-62-98 85,-993 4 130,1 10 1,221 26-1,558 52 388,-484-93-608,529-87 0,-855 79-461,383-47 1193,1 37-6561,-457 35 629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9:3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5701,'0'0'2771,"-7"9"-2477,-21 28 213,28-37-493,0 1 1,-1-1-1,1 0 1,0 0-1,-1 1 0,1-1 1,0 0-1,-1 0 1,1 1-1,0-1 1,0 0-1,-1 1 1,1-1-1,0 1 0,0-1 1,-1 0-1,1 1 1,0-1-1,0 1 1,0-1-1,0 0 1,0 1-1,0-1 0,0 1 1,0-1-1,0 1 1,0-1-1,0 0 1,0 1-1,0-1 1,0 1-1,0-1 1,0 0-1,0 1 0,1-1 1,-1 1-1,0-1 1,0 0-1,0 1 1,1-1-1,-1 0 1,0 1-1,1-1 0,-1 0 1,0 1-1,0-1 1,1 0-1,0 1 1,18-2-124,-15 1 193,87-5 400,-67 2-436,1 2-1,0 0 1,-1 1-1,1 2 0,32 6 1,-10 2-37,1-2 1,0-3 0,59 1-1,146-20 18,-110 8 1,1 6 0,234 30 0,-214-20-6,206-12 1,-112-4-10,-149 12 1,-1 5-1,153 34 0,-141-21 5,193 14 0,-168-38 44,-1-6 0,272-47 0,-320 36 113,1 6 0,1 3 0,-1 4 0,1 5 0,153 21 0,-169-8-149,0-4-1,1-3 1,-1-4 0,1-4-1,164-23 1,-107-7 65,56-10 21,-163 36-78,0 1 0,0 2 1,63 5-1,-85-1-13,0 1 0,0 0 0,0 1 0,-1 0 0,1 1-1,-1 0 1,0 0 0,0 1 0,16 14 0,-15-12-298,0 0 0,1 0-1,0-1 1,0-1 0,1 0 0,17 5 0,15-3-3308,-4-7-3949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6:59:4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39 6022,'0'0'4730,"-7"-1"-4784,6 1 64,-20-3-138,18 3 62,19 0 111,39 1 256,0-2-1,95-15 0,-113 11-250,92-5 143,0 7 1,191 18 0,-173-6-81,724 84 127,-298-24-170,4-37 89,51-67-64,-10 0-19,-19 46-93,205-4-9,-691-10 30,796 14 40,-825-1 642,109 28 0,-155-20-308,-38-18-446,1 1-1,0-1 1,0 0 0,-1 1 0,1-1-1,0 1 1,0-1 0,-1 1 0,1 0-1,0-1 1,-1 1 0,1 0 0,-1-1-1,1 1 1,-1 0 0,1 0 0,-1-1 0,0 1-1,1 0 1,-1 0 0,0 0 0,0 0-1,0-1 1,1 1 0,-1 0 0,0 0-1,0 0 1,0 0 0,0 0 0,0 0-1,-1-1 1,1 1 0,0 0 0,0 0-1,0 0 1,-1 0 0,1-1 0,-1 1-1,1 0 1,0 0 0,-1-1 0,-1 3-1,-18 7-5765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0:16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9 355 8040,'-4'14'-1941,"3"-14"1961,1 1 0,0-1 1,-1 0-1,1 0 0,0 1 0,0-1 0,-1 0 0,1 1 0,0-1 0,0 0 0,0 1 1,-1-1-1,1 0 0,0 1 0,0-1 0,0 0 0,0 1 0,0-1 0,0 0 1,0 1-1,-1-1 0,1 1 0,0-1 0,1 0 0,-1 1 0,0-1 0,0 0 0,0 1 1,0-1-1,0 1 0,0-1 0,0 0 0,0 1 0,1-1 0,-1 0 0,0 1 1,0-1-1,0 0 0,1 1 0,-1-1 0,0 0 0,1 0 0,-1 1 0,0-1 0,0 0 1,1 0-1,-1 0 0,0 1 0,1-1 0,-1 0 0,1 0 0,-1 0 0,0 0 1,1 0-1,-1 0 0,0 0 0,1 0 0,-1 0 0,1 0 0,-1 0 0,0 0 0,1 0 1,-1 0-1,0 0 0,1 0 0,0 0 0,39-2 198,76-14-1,-75 9-61,79-4 0,-100 11-154,201-6 1,-178 2 5,-1-1 0,0-3 1,48-14-1,-84 20-9,206-58 4,-166 50-13,0 2 1,80-4-1,188 20 13,95-5 26,-54-15 220,-302 14 57,0 3-1,-1 2 1,0 2 0,86 27 0,204 67 847,-271-87-1037,0-3-1,141 6 1,745-19 1272,-719-15-1357,331-63 0,-65 4-13,370-68 3,-268 44-68,-471 88 42,0 6-1,208 20 0,699 68 108,100-19-76,-466-4 93,-389-26-5688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0:1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6822,'87'-8'569,"1"4"-1,160 14 1,-10 1-43,331-13-415,887 13 1102,-334 6-623,41 2 5,-109 6 88,-713-32-1969,368-55-1,-586 45-2140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5:2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15455 161 5637,'-14'-2'235,"-264"-10"109,-1 3 423,-501 1-378,339 16-170,-234-36 232,191 5-219,-1675-1-360,1346 45-147,193-2 59,-2095-4 1359,2337-15-1320,-566-37 257,321 5-565,204 16-1116,-1250-16 2583,1470 39-592,-367 62 1,413-37-153,1 6 0,-279 111-1,367-121-79,1 4-1,1 2 0,-90 65 1,118-72-232,0 1 0,2 1 0,1 2 0,2 1 0,1 1 0,-47 73 0,66-91 66,1 1-1,0 1 1,1 0 0,1 0-1,0 0 1,-5 28-1,10-36-3,0-1 0,0 0 1,1 1-1,0-1 0,0 1 0,1-1 0,0 0 0,1 1 0,0-1 0,0 0 0,1 0 0,0 0 0,0-1 1,1 1-1,0-1 0,5 9 0,10 7-5,1-1 0,0-1 0,1-1 0,2-1 0,0 0 0,1-2 0,0-1 0,1-1 0,1-1 0,52 20 0,3-6 31,0-3 0,127 21 1,563 43 142,8-65-47,772-48-116,2319 93-501,-1394-22 320,-448-42 588,-1072 12-332,-3-71-32,-690 26-31,1160-104 79,-1357 128-87,517-48-255,-496 39 212,-1-5-1,-1-2 1,-1-5 0,127-55-1,-193 72 174,-1 0-1,-1-1 0,1-1 0,-2-1 0,1 0 0,24-24 1,-37 32-95,0-1 0,0 1 0,0-1 0,0 0 0,-1 0 0,0 0 0,0 0 0,0 0 0,0 0 0,0-1 0,-1 1 0,0-1 0,0 1 0,0-1 0,-1 1 0,1-1 0,-1 1 0,0-1 0,-1 0 0,1 1 0,-1-1 0,0 1 0,0-1 0,0 1 0,0-1 0,-1 1 0,0 0 0,0 0 0,0 0 0,0 0 0,-1 0 0,1 0 0,-5-3 0,-17-23 85,-1 1 1,-2 1-1,-1 2 0,-33-25 1,-133-85 191,39 39-132,-4 7 1,-3 7-1,-4 7 0,-332-103 1,362 147-1248,-1 5 0,-2 7 0,-275-5 0,182 24-2134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7:2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15117 360 4356,'-67'12'-755,"-133"8"1,168-20 1118,1-1 0,0-2 1,0-1-1,0-1 0,0-1 1,-47-18-1,-3-6 220,-12-7 415,-2 4 1,-187-39-1,-232 35-1890,90 12 821,-1052-90 76,-64 164-723,918-17 1145,-201 11 215,-793 21 727,331-113-1690,-256-42 971,612 107-1312,4 0-45,756-17 788,-348 9 775,402 0-633,1 5 1,-167 41-1,164-19-273,1 5 0,1 5-1,3 5 1,3 5 0,1 5-1,4 4 1,-125 101-1,216-156-140,1 2-1,-1 0 0,2 0 0,0 1 0,0 1 0,1 0 1,0 0-1,-9 20 0,15-24 43,0 0 0,1 0 0,0 0 0,1 0 0,0 0 0,0 1 1,1-1-1,0 1 0,1-1 0,0 1 0,0-1 0,1 1 0,1-1 0,-1 1 0,6 13 1,-3-12 112,1 0 1,0 0 0,1 0-1,0-1 1,1 0 0,0 0 0,1-1-1,0 0 1,0 0 0,1-1-1,0 0 1,17 12 0,14 7 2,77 38 1,-110-61 43,87 39 253,1-3 0,2-5 1,1-4-1,170 30 0,417 24 1385,-622-79-1540,768 40 476,249 29-286,-747-29-295,625 60 22,248-101 337,0-53 231,-478 16-438,1768-109-56,-355 6 598,-154-20-651,-1196 57-62,-132 15-20,-596 76 19,287-43-417,-293 38 227,0-2-1,-2-2 1,0-3 0,54-27 0,-100 42 148,0-1 0,-1 1 1,1-2-1,-1 1 0,0-1 0,-1-1 0,9-7 1,-15 12 58,1-1 1,0 1-1,0-1 1,-1 0-1,1 1 1,-1-1-1,0 0 1,0 0-1,0 0 1,0 0-1,0 0 1,-1 0-1,1 0 1,-1 0-1,0 0 1,0 0-1,0-1 1,0 1-1,-1 0 1,1 0-1,-1 0 1,0 0-1,0 0 1,0 0-1,0 0 1,0 1-1,-3-5 1,-6-9 51,-2 1 1,0-1 0,0 2 0,-2 0 0,0 0 0,0 1-1,-20-13 1,13 9 19,-54-40 382,-3 3 0,-3 3-1,-1 4 1,-2 4 0,-3 3 0,-1 4-1,-147-39 1,43 29-330,-1 9 1,-326-21-1,112 26-4450,207 7-432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8:0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1555 312 7175,'-12'-9'763,"-15"-9"-490,0 1 0,-2 1 0,1 1 0,-2 1 0,0 2 0,-32-9 0,9 12-187,-2 1-1,1 4 1,0 1-1,-1 3 1,1 2-1,-1 3 1,1 2-1,-54 14 1,28 0 204,1 3 0,2 3 1,1 4-1,-120 68 0,193-97-280,-32 17 163,0 2 1,-61 50-1,88-64-168,0 0-1,0 1 0,1 0 1,0 0-1,0 1 0,1 0 0,1 0 1,-1 0-1,1 1 0,1 0 1,0 0-1,0 0 0,1 0 0,0 0 1,1 1-1,-1 14 0,2-6-24,2 0-1,1 0 1,0-1 0,1 1-1,1 0 1,1-1-1,10 25 1,62 122-75,-46-103-47,2 5 13,2-2 0,4-2 0,54 69 0,-73-107 81,1-1 0,2-1 1,0-1-1,1-1 0,1-1 1,1-1-1,1-2 0,1 0 1,56 23-1,-35-23 45,1-2 1,1-3-1,0-2 1,0-2-1,1-2 0,0-3 1,0-2-1,0-2 1,80-12-1,2-10-35,-2-6 1,186-65-1,-218 61-10,-1-4-1,115-62 1,-185 84 102,-2-2 1,0 0-1,-1-2 0,0-1 1,-2-1-1,0-1 0,-2-1 1,0-1-1,-2-1 1,-1-1-1,29-49 0,-31 35 142,-1 0 0,-1 0 0,-3-1 0,-1-1 0,-3 0 0,-1-1 0,-1 1 0,-3-1 0,-2 0 0,-1 0 0,-3 0 0,-1 0 0,-19-80 0,16 100-147,0 0-1,-2 1 1,0 0-1,-2 1 1,-1 0-1,0 1 1,-1 0-1,-1 0 1,-1 2-1,-1 0 0,0 1 1,-2 0-1,0 1 1,0 1-1,-2 1 1,1 1-1,-2 1 1,0 0-1,0 2 1,-1 0-1,0 1 1,-1 2-1,0 0 1,-27-4-1,22 6-132,1 1 1,0 1-1,-1 1 0,0 2 0,1 0 0,-1 2 1,1 1-1,-1 2 0,1 0 0,0 2 0,1 1 1,0 1-1,0 1 0,1 1 0,0 2 0,1 0 1,0 1-1,1 2 0,1 0 0,1 2 1,0 0-1,-19 23 0,8-1-1010,2 2-1,3 0 1,1 2-1,-31 71 1,-8 47-4773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4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9033,'0'0'1398,"-3"9"-1441,0-2 50,1 0-1,0 1 0,0-1 0,0 1 0,1-1 1,0 1-1,0 13 0,2-18-10,-1 0-1,0-1 1,1 1 0,0 0 0,0 0-1,-1-1 1,2 1 0,-1 0-1,0-1 1,0 1 0,1-1 0,-1 1-1,1-1 1,0 0 0,0 0-1,0 0 1,0 0 0,0 0 0,0 0-1,0-1 1,1 1 0,-1-1-1,1 1 1,-1-1 0,1 0 0,0 0-1,-1 0 1,6 1 0,3 0 33,0 0 0,0 0 0,1-1 0,-1 0 1,1-1-1,-1-1 0,1 0 0,-1 0 0,20-6 0,8-4 5,54-25-1,22-6 52,-54 28-85,2 3 1,0 3-1,97-2 1,193 23 1,-57 0 63,-215-13-59,357 7 32,-2 30-18,1022 195-14,16-53 441,-1216-154-419,1799 80 164,-1642-106 18,842 9 28,134-49-195,162-16 5,-566-21 876,-921 73-854,8-1-964,-27-5-2713,-20-2-2105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10314,'0'0'7265,"-6"10"-7051,-13 25 264,2 1 1,-21 60 0,31-74-60,1 0 1,1-1-1,1 2 1,0-1-1,2 0 1,1 39-1,1-59-416,1 0 0,-1 0 0,1 0 0,0 0 0,0 0-1,0 0 1,0 0 0,0 0 0,0 0 0,0-1 0,1 1 0,-1 0 0,0-1 0,1 1 0,0-1 0,-1 1-1,1-1 1,0 0 0,0 0 0,0 0 0,0 0 0,0 0 0,0 0 0,0-1 0,0 1 0,0-1-1,0 1 1,0-1 0,0 0 0,0 1 0,1-1 0,-1 0 0,2-1 0,4 1-249,-1 0 0,1 0 0,-1-1 0,1 0 0,-1-1 1,1 0-1,-1 0 0,11-5 0,-9 3-277,0-1 0,-1 0 0,0-1 0,0 0-1,-1 0 1,9-9 0,-13 12 283,0 0 0,-1-1 0,1 0 1,-1 0-1,1 0 0,-1 0 0,0 0 0,0 0 0,-1 0 0,1-1 0,-1 1 0,0 0 0,0-1 0,-1 1 0,1-7 1,-1 10 217,0 0 0,0 0 0,0 0 0,0 0 0,-1 0 1,1 0-1,0 0 0,0 0 0,-1 0 0,1 0 0,-1 0 1,1 0-1,-1 0 0,1 0 0,-1 0 0,0 0 0,1 0 1,-1 1-1,0-1 0,1 0 0,-1 0 0,0 1 0,0-1 1,0 1-1,0-1 0,0 1 0,0-1 0,0 1 0,0-1 1,0 1-1,0 0 0,0 0 0,0-1 0,0 1 0,0 0 1,0 0-1,0 0 0,0 0 0,0 0 0,0 0 0,0 1 1,0-1-1,0 0 0,0 0 0,0 1 0,0-1 0,0 1 1,0-1-1,0 1 0,-1 0 0,-3 1 260,0 0 0,1 0 0,0 0 0,0 0 0,0 1 1,0 0-1,0 0 0,0 0 0,0 0 0,-4 6 0,5-3-19,0 0 1,0-1-1,1 1 0,0 1 1,0-1-1,0 0 0,0 10 1,2-15-185,-1 0 0,1 0 1,0 0-1,0 0 0,-1 0 1,1 0-1,0 0 1,0 0-1,0 0 0,0 1 1,1-1-1,-1 0 0,0 0 1,0 0-1,1 0 1,-1 0-1,1 0 0,-1 0 1,1 0-1,-1 0 0,1 0 1,-1 0-1,1 0 1,0-1-1,-1 1 0,1 0 1,0 0-1,0-1 0,0 1 1,0 0-1,0-1 1,0 1-1,0-1 0,0 1 1,0-1-1,0 1 0,0-1 1,0 0-1,0 0 1,0 1-1,0-1 0,0 0 1,0 0-1,0 0 0,0 0 1,1 0-1,-1-1 1,0 1-1,2-1 0,-1 1 0,-1-1-1,1 0 1,0 0 0,0 0-1,-1 0 1,1 0-1,-1-1 1,1 1 0,-1 0-1,0-1 1,1 1-1,-1-1 1,0 0 0,0 1-1,0-1 1,0 0-1,0 1 1,1-4 0,14-41-3293,-11 29 88,3-4-1240,-1 3-2477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7:5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1176 1 7431,'-83'24'-2620,"52"-12"2497,-1 2 0,2 1 0,-51 33 0,56-33 177,0 0 1,-1-2 0,0-1 0,-1-1-1,-1-1 1,1-2 0,-55 10 0,64-15-94,0 1 0,1 0 0,-1 2 0,1 0 0,0 1 0,1 1 0,0 0 0,0 1 0,0 1 0,1 0 0,1 1 0,0 1 0,0 0 0,1 1 0,1 1 0,-12 16 1,-37 50-457,3 3 0,-47 93 1,74-117 642,4 1 1,2 2-1,3 0 0,-17 76 1,36-120-40,0 0 0,1 0 0,1 1 1,0 0-1,2-1 0,0 1 1,1-1-1,1 0 0,0 1 1,2-1-1,0-1 0,11 26 0,2-5-54,2-1-1,2 0 0,1-2 1,38 46-1,-33-47-49,1-1 0,2-1 0,1-1 0,1-2 0,1-2 0,2-1 0,1-1 0,1-2 0,0-2 0,2-2 0,1-1 0,0-2 0,1-2 0,65 13 0,358 37-6,-112-21 7,383 116 15,-140-24 7,-435-107-20,285 13-1,-254-43 103,1-9 0,340-62 0,369-139 409,-787 182-493,56-13 170,199-55 302,-258 64-407,132-62 0,-193 70-61,-2-1 0,-1-3 1,-2-2-1,-1-1 0,-1-3 0,-2-2 1,-2-1-1,-2-2 0,-1-2 0,35-53 1,-28 29-175,-3-2 0,-3-2 1,-3-1-1,-3-2 0,-3-1 1,27-118-1,-19 17-2824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7:5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60 11147,'0'0'-2878,"-10"0"2953,-5 1 230,-13 0 862,27-2-772,21-2-442,180-16-121,-171 18 114,0 2 0,0 1 0,0 2 0,56 14 1,169 46-1002,-199-54 748,0-2 0,97 0 0,-40-14 303,140-26-1,11-2 281,243 4-7,-246 17-249,1142-25 391,-719 88 1345,-303-13-1025,-252-26-499,-24-1-124,194-5 1,-281-7-372,0 0 1,-1-1-1,1 0 1,0-2-1,-1 0 1,0 0-1,0-2 1,-1 0-1,0-1 1,0 0 0,19-15-1,-4-7-2379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7:5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3615 249 5830,'-189'-18'976,"-360"-51"220,388 36-235,-285-52 673,303 65-1517,-165-4 1,-209 44-31,404-6-72,1 5 1,-168 52-1,-31 42-27,245-83 85,0 3 1,-90 61-1,139-82-21,1 0-1,0 1 1,1 1-1,0 1 1,1 0 0,0 1-1,2 0 1,-21 33-1,26-33-95,-1-1-1,2 2 0,0-1 1,1 1-1,1 0 1,1 0-1,0 0 0,1 0 1,1 1-1,1 29 1,1-36 24,1 1 1,1-1 0,0 0 0,0 0-1,1 0 1,0 0 0,1-1-1,0 1 1,1-1 0,0 0 0,1-1-1,0 0 1,0 0 0,1 0 0,0-1-1,0 0 1,1 0 0,18 11 0,16 8-4,1-1 1,93 40-1,-96-48 40,114 51 66,2-8 0,3-6-1,2-8 1,2-6 0,1-8 0,2-7-1,287 8 1,-252-39-101,0-9-1,-1-9 1,208-51 0,-88-6-87,339-132 0,-260 44-960,-334 135 864,-1-3 1,-2-3-1,104-86 0,-152 113 285,-2-1 0,1-1 0,-1 0 0,-1-1 0,19-30 0,-28 41-7,-1 0 1,0 0-1,0-1 1,0 1-1,0-1 1,-1 1-1,0-1 1,0 1-1,0-1 1,0 0-1,-1 1 1,1-1-1,-1 0 1,-1 1-1,1-1 1,-1 0-1,1 1 1,-1-1-1,-1 0 1,1 1-1,-1-1 1,0 1-1,0 0 1,0 0 0,0 0-1,-1 0 1,1 0-1,-1 0 1,-3-3-1,-15-13 18,0 1 0,0 2 0,-2 0 0,0 1 0,-1 1 0,-32-14 0,-162-60-140,184 77 55,-84-29-132,-1 6 0,-2 5-1,0 6 1,-161-12 0,149 28-1449,-257 19 0,188 13-1034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8:0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25 106 11787,'0'0'-3422,"-4"-8"3417,0 1 31,2 5-20,0 0 0,0 0-1,1-1 1,0 1 0,-1-1 0,1 1-1,0-1 1,0 0 0,0 1 0,1-1-1,-1 0 1,0 0 0,1-4 0,0 5-11,0 0 0,1 0-1,-1 0 1,1 0 0,0 0 0,0 0 0,0 0 0,0 0 0,0 0 0,0 0 0,0 0 0,0 1 0,1-1 0,-1 0-1,1 1 1,-1-1 0,1 1 0,0 0 0,-1-1 0,1 1 0,0 0 0,0 0 0,0 0 0,0 0 0,0 1 0,2-2 0,1 1 47,0-1 0,0 1 0,0 0 0,1 0 0,-1 0 0,0 1 0,0-1 0,0 1 0,1 1 0,4 0 0,44 7 4,-1-2-1,55 0 1,44 3-12,-64 5-69,-1 3-1,139 48 0,-159-45 50,1-3-1,1-3 0,0-4 1,1-2-1,109-2 0,96 6-1,-161-4 54,214-12 1,-67-11 232,338 24 0,71-1-332,-281-48 27,24-2 7,144 47-37,-94 2 8,-64-8 18,112-3 15,-152-26-20,34-1 35,120 35 69,325-10-39,-563-9 62,1012-30 80,-1260 45-186,132-1 29,220 28-1,-18 34-22,318 36 3,-345-77 25,565 55 170,-728-56-284,178-5-1,-316-16-800,-18-8-786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8:0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1038 615 4292,'-1'-5'99,"-1"-1"-1,0 0 1,0 0 0,0 1-1,-1-1 1,0 1 0,0 0-1,-1 0 1,1 0 0,-1 0-1,0 1 1,0-1 0,0 1-1,-1 0 1,0 0 0,-7-4 0,-12-8 352,0 1 1,-28-13-1,30 17-299,0 1-1,-1 1 0,-1 1 1,-41-10-1,52 16-140,-1 1 0,1 0-1,0 0 1,-1 2 0,1-1 0,0 2 0,0 0-1,0 0 1,0 1 0,-20 8 0,-25 13 165,2 2 0,1 3 0,1 2 0,1 2 1,2 3-1,-49 45 0,87-69-173,1 0 1,1 1-1,1 1 1,0 0-1,0 0 1,1 1-1,1 0 1,1 0-1,0 1 1,1 0-1,0 0 1,1 1-1,1-1 1,1 1-1,1 0 1,0 0-1,1 1 1,1-1-1,0 0 1,1 0-1,1 0 1,1 0-1,0 0 1,2-1-1,8 25 1,8 21-24,3-2 0,3-1 0,2-1 1,41 62-1,-55-98 9,1-1-1,1-1 1,0 0 0,2-1-1,0-1 1,1-1 0,1-1 0,1 0-1,0-2 1,1 0 0,0-2-1,49 19 1,-27-19 16,0-1 0,1-2-1,0-2 1,1-2 0,-1-2-1,1-2 1,69-8 0,8-9 59,187-49 0,533-166-118,-758 204 13,-1-4 1,-2-4-1,-1-3 0,82-54 1,-119 63 129,-1-2 0,-2-2 0,-1-2 0,-1-2 0,-3-1 0,-1-2 0,-2-1 0,34-54 0,-57 77-17,-1 0 0,0-1-1,-1 0 1,-1-1 0,-1 0 0,-1 0-1,7-42 1,-11 48-3,-1 1 1,-1-1-1,0 0 0,-1 0 0,0 1 0,-1-1 1,0 1-1,-2-1 0,1 1 0,-2 0 0,1 0 1,-2 0-1,-8-15 0,-7-4-6,-1 1-1,-1 1 1,-2 1 0,-1 2 0,-1 0-1,-1 2 1,-2 0 0,0 3-1,-1 0 1,-1 2 0,-1 1 0,-1 2-1,-37-13 1,18 10 15,-1 2 0,-1 3 0,-1 3 0,1 2 0,-2 2 0,1 3 0,-1 2 0,-61 5 0,79 0-178,1 2 1,-1 2-1,1 2 0,0 1 1,0 1-1,1 3 1,0 1-1,-65 36 0,63-20-1225,19-9-2330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8:0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1218 845 8872,'-26'-25'94,"9"11"-81,1-1 0,1-1 0,1-1-1,0 0 1,-20-32 0,-9-47-16,30 64 46,-1 0-1,-1 1 0,-25-38 0,35 62-35,0 1-1,0-1 1,0 1-1,-1 0 1,0 0-1,0 1 0,-1 0 1,1 0-1,-1 0 1,0 1-1,-1 0 0,1 0 1,-1 1-1,1 0 1,-1 0-1,0 1 1,0 0-1,-14-1 0,3 2 0,1 2-1,-1 0 0,1 1 0,0 1 0,-1 0 0,1 2 0,1 0 1,-1 1-1,1 0 0,-27 15 0,-14 12 89,-87 66 1,76-50 12,48-35-34,0 0 1,1 1 0,1 2 0,0 0-1,1 0 1,1 2 0,1 0-1,0 1 1,-24 43 0,20-19-182,1 2 1,3 0 0,1 2-1,3-1 1,1 1 0,3 1-1,2 0 1,2 0 0,3 62 0,3-86 100,1 0 1,1 0 0,1 0 0,2-1 0,0 1 0,2-1 0,0-1 0,2 0 0,0 0 0,2-1 0,0-1 0,1 0 0,23 25 0,-17-23-12,2-1 1,0-1-1,1-1 1,1-1-1,1-2 1,0 0-1,2-1 1,0-2-1,0-1 0,50 17 1,-26-16 5,1-3 0,0-1-1,70 3 1,164-8-32,-136-4 35,-69 0 4,340-10-162,-373 3 136,-1-1 0,0-3 0,-1-1 0,-1-3 0,0-2 0,81-39 0,-74 25 19,-2-2 1,-1-2-1,-2-2 0,-1-3 1,-2-1-1,-2-2 1,-2-2-1,-1-2 0,-3-1 1,49-84-1,-58 84-2,-2-2 1,-3-1-1,-1-1 0,-3 0 0,-2-2 0,-3 0 0,-2 0 1,-2-1-1,-2 0 0,-3-1 0,-5-94 0,0 123 71,-2 1-1,-1 1 0,-1-1 1,-1 0-1,-1 1 0,-1 0 1,-1 1-1,-1 0 1,-2 0-1,0 1 0,-1 1 1,-1 0-1,-1 1 0,-1 0 1,0 1-1,-2 1 1,0 1-1,-1 0 0,-1 1 1,0 2-1,-1 0 0,0 1 1,-1 1-1,-26-11 1,0 7 125,0 1 1,-1 2 0,0 3 0,-1 2 0,0 2-1,0 2 1,-84 4 0,39 7-395,-1 5 0,2 3 0,-102 30-1,-81 39-1898,113-33-513,14-7-2244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9:5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4100,'0'0'11755,"69"8"-10666,-26-8 96,13-8-512,6-11-257,3 2-256,-1-2-32,-10 1-96,-13 6-480,-5 3-1538,-14 0-832,-11 0-3012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9:5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8808,'0'0'6460,"6"-11"-6177,-2 4-267,1 1 0,-1 0 1,1-1-1,1 2 0,-1-1 1,1 1-1,0 0 0,0 0 1,0 0-1,0 1 0,1 0 0,0 0 1,0 1-1,0 0 0,0 0 1,1 0-1,8-1 0,18-4-21,53-5 0,-72 11-25,0 2 1,-1-1-1,1 2 0,0 0 0,0 1 0,17 4 0,-29-5 30,-1 0-1,0-1 1,1 1-1,-1 0 1,0 1-1,0-1 1,1 0-1,-1 1 1,0-1-1,0 1 1,-1 0-1,1-1 1,0 1-1,0 0 1,-1 0-1,1 0 1,-1 1-1,0-1 1,0 0-1,0 0 1,0 1-1,0-1 1,0 0-1,0 1 1,-1-1-1,1 1 0,-1-1 1,0 1-1,0-1 1,0 1-1,0 0 1,0-1-1,0 1 1,-1-1-1,1 1 1,-1-1-1,0 0 1,-2 5-1,-1 5 207,-1 0 0,0 0 0,-1 0-1,0-1 1,-1 0 0,-9 12-1,-31 35 845,22-30-1056,2 2 0,1 0 0,-24 47-1,41-67-4455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9:5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56 9513,'0'0'5029,"-2"-9"-3695,1 6-1217,1 0 0,-1 1 0,0-1 0,0 0 0,0 1 0,0-1 0,0 0 0,-1 1 0,1 0 0,-1-1 0,1 1 0,-3-3 0,1 4-23,1-1 0,0 1-1,-1 0 1,1 0-1,-1 0 1,0 0 0,1 1-1,-1-1 1,0 0-1,1 1 1,-1 0-1,0 0 1,1 0 0,-1 0-1,0 0 1,1 0-1,-1 1 1,-4 1-1,-10 2 140,1 1-1,0 0 0,1 1 0,-1 1 0,1 1 0,1 0 0,-22 16 0,17-10-145,0 1 0,2 0-1,0 1 1,-29 36 0,43-49-87,1 1 0,-1-1 0,1 1 0,0-1 0,0 1-1,1 0 1,-1 0 0,1 0 0,0 0 0,-1 0 0,1 5 0,1-7 3,0-1 0,0 0 0,1 1 1,-1-1-1,0 1 0,1-1 0,-1 0 0,1 1 0,-1-1 0,1 0 0,0 1 0,0-1 0,-1 0 0,1 0 0,0 0 0,0 0 0,0 0 0,0 0 0,1 0 1,-1 0-1,0 0 0,0 0 0,0 0 0,1-1 0,-1 1 0,0-1 0,1 1 0,-1-1 0,1 1 0,-1-1 0,0 0 0,1 0 0,-1 0 0,3 1 0,86 6 242,-70-7-264,0 1 1,0 1-1,0 0 1,-1 2-1,22 6 1,-39-9-1,0 0 0,1-1 1,-1 1-1,0 0 0,0 0 1,0 1-1,0-1 0,0 0 0,0 1 1,0-1-1,0 1 0,-1 0 1,1-1-1,-1 1 0,1 0 0,-1 0 1,3 4-1,-4-4 18,0-1 1,1 1-1,-1 0 0,0 0 1,0-1-1,0 1 0,0 0 1,0 0-1,0 0 0,-1-1 1,1 1-1,0 0 0,-1 0 1,0-1-1,1 1 0,-1-1 1,0 1-1,-1 2 0,-3 3 65,0-1 0,-1 1 0,1-1-1,-1 0 1,-1-1 0,1 1 0,-1-1-1,-11 6 1,-1 0 2,2 0-44,-1-1 1,0 0-1,-37 12 0,67-30-5280,14-16 1799,-15 14 1510,23-20-3224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9:5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8136,'0'0'5664,"-2"11"-4415,-23 79 1462,13-50-1682,-12 70 1,22-97-988,1 1 0,0-1-1,1 0 1,0 1 0,1-1 0,1 0 0,0 1 0,1-1 0,7 21 0,-2 2-71,-4-15 169,-2-33 1980,-2-10-1957,-1-40-336,10-64-1,-7 109 52,0 0-1,2 0 1,0 0-1,1 1 1,1 0-1,0-1 1,1 2-1,16-27 1,-21 40 111,1-1 0,-1 1-1,1 0 1,0-1 0,0 1 0,0 1 0,0-1 0,0 0 0,0 1 0,1 0 0,-1-1 0,0 1 0,1 0-1,-1 1 1,1-1 0,-1 1 0,1 0 0,-1-1 0,1 1 0,-1 1 0,1-1 0,-1 1 0,1-1 0,-1 1 0,4 1-1,-3-1-13,-1-1-1,1 1 1,-1 0-1,1 1 1,-1-1-1,0 0 0,0 1 1,1 0-1,-1 0 1,0 0-1,-1 0 0,1 0 1,0 1-1,-1-1 1,1 1-1,-1 0 1,0-1-1,1 1 0,-2 0 1,1 0-1,0 1 1,0-1-1,1 7 1,-3-9 26,0 1 0,0 0 0,-1 0 0,1-1 0,-1 1 0,1 0 1,-1 0-1,0-1 0,0 1 0,0-1 0,0 1 0,0-1 1,0 1-1,0-1 0,0 0 0,0 1 0,-1-1 0,1 0 1,0 0-1,-1 0 0,1 0 0,-1 0 0,1 0 0,-1 0 0,0 0 1,1-1-1,-4 2 0,-53 14 186,53-15-188,-1 1 7,-2 0 23,1 0 0,-1-1 0,0 1 0,1-1 0,-1-1 0,0 0 0,0 0 0,-13-2 0,21 1-125,0 0 0,-1 0-1,1 0 1,0 1 0,0-1-1,0 0 1,1 0 0,-1 0-1,0 0 1,0 0 0,0 0 0,1 0-1,-1 0 1,0 0 0,1 0-1,-1 0 1,1 0 0,-1 1-1,1-1 1,-1 0 0,1 0-1,0 1 1,1-2 0,61-48-8563,-24 17-16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5029,'0'0'12764,"-2"10"-12076,-35 319 2734,34-310-3404,0-6 58,0 1 0,1-1 0,1 1-1,0 0 1,1-1 0,1 1 0,2 19 0,6-20-241,-3-24-588,-1-27-368,-6 23 742,-1-1 0,0 1 0,-1 0 0,0 0 0,-1 0 0,-1 0 0,-1 0 0,0 1-1,-1 0 1,0 0 0,-1 1 0,0 0 0,-11-13 0,17 25 632,0-1-1,0 1 1,0-1-1,-1 1 0,1 0 1,0-1-1,0 1 1,-1 1-1,1-1 1,-5-1-1,3 2 1954,18 5-2213,10 0-540,-1-2 0,1 0 1,0-1-1,26-2 0,-6-2-3937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9:5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12556,'0'0'3683,"-35"70"-1633,14-36-416,6-1-545,0 0-320,10-7-417,5-7-288,11-11 32,13-8-384,4 0-1442,0-18-1377,-4-8-1121,-1-4-6502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9:5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10474,'0'0'2536,"-2"13"-1255,-24 89 599,-10 39 42,34-127-1816,0 1 0,0 0 0,1-1 0,1 1 0,1 0 0,0 0 0,4 19 0,-5-32-124,1 0 1,-1 0-1,0 0 1,1-1-1,-1 1 1,1 0 0,0-1-1,-1 1 1,1 0-1,0-1 1,0 1-1,0-1 1,0 1 0,0-1-1,1 1 1,-1-1-1,0 0 1,1 0-1,-1 0 1,1 0 0,-1 0-1,1 0 1,-1 0-1,1 0 1,0 0-1,-1-1 1,1 1 0,0-1-1,0 1 1,-1-1-1,1 0 1,0 0-1,0 0 1,0 0 0,2 0-1,-1-1-76,0 1 0,0-1 1,0 0-1,0-1 0,-1 1 0,1-1 0,0 1 1,-1-1-1,1 0 0,-1 0 0,1 0 0,-1 0 1,0 0-1,0 0 0,0-1 0,0 1 0,0-1 1,0 0-1,1-3 0,15-39-388,-2-1 0,-1 0 0,14-89 0,-16 72 744,-15 71 519,-5 24 410,2 0 0,-3 55 0,7-77-1190,1-1 0,0 0 0,1 0-1,0 1 1,1-1 0,-1 0 0,2 0-1,-1 0 1,1 0 0,1 0 0,0-1-1,0 0 1,0 1 0,1-2 0,0 1-1,9 9 1,-10-12-193,1 0 0,0-1 0,0 0-1,0 0 1,1 0 0,-1-1 0,1 1 0,0-1-1,0-1 1,0 1 0,0-1 0,0 0 0,1 0 0,9 1-1,-15-3 101,-1 0 0,0 0-1,1 0 1,-1 0-1,1 0 1,-1 0 0,1-1-1,-1 1 1,0 0-1,1 0 1,-1 0 0,1 0-1,-1-1 1,0 1-1,1 0 1,-1 0 0,0-1-1,1 1 1,-1 0 0,0 0-1,1-1 1,-1 1-1,0 0 1,0-1 0,1 1-1,-1-1 1,0 1-1,0 0 1,0-1 0,1 1-1,-1-1 1,0 1-1,0 0 1,0-1 0,0 1-1,0-1 1,0 1-1,0-1 1,0 1 0,0 0-1,0-1 1,0 1-1,0-1 1,0 1 0,-1-1-1,1 1 1,0 0 0,0-1-1,-1-4-1060,-2-22-7180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9:5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11883,'0'0'4484,"48"15"-6053,-29-15-6118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9:5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94 244 9865,'0'0'8467,"-9"-2"-7629,8 1-820,-1 0 1,0 1-1,0-1 1,0 1-1,0-1 0,0 1 1,0 0-1,0 0 0,0 0 1,0 0-1,0 0 0,0 0 1,0 0-1,0 1 1,0-1-1,0 1 0,0 0 1,0-1-1,1 1 0,-1 0 1,0 0-1,0 0 0,1 0 1,-1 0-1,1 1 0,-1-1 1,1 0-1,-1 1 1,1-1-1,0 1 0,0-1 1,-1 1-1,1 0 0,0 0 1,1-1-1,-1 1 0,0 0 1,0 0-1,1 0 0,-1 3 1,-4 8 57,1-1 0,1 1 0,0 0 0,1 0-1,0 0 1,1 1 0,0-1 0,2 15 0,-1-27-56,0 0 1,0 0-1,0 0 0,0 0 0,1 1 0,-1-1 1,0 0-1,1 0 0,-1 0 0,0 0 0,1 0 1,0 0-1,-1 0 0,1 0 0,0 0 0,-1 0 1,1 0-1,0-1 0,0 1 0,0 0 0,-1 0 1,1-1-1,0 1 0,0-1 0,0 1 0,0-1 1,0 1-1,1-1 0,-1 1 0,0-1 0,0 0 1,0 0-1,0 1 0,0-1 0,0 0 0,1 0 1,-1 0-1,0 0 0,0-1 0,0 1 0,0 0 1,0 0-1,0-1 0,0 1 0,1 0 0,-1-1 1,0 1-1,0-1 0,1 0 0,4-2 136,-1 0-1,1 0 0,0 0 1,-1-1-1,0 1 0,0-1 1,7-8-1,-4 4-98,-1-1 1,0 1-1,-1-2 1,0 1-1,0-1 1,-1 0-1,0 0 1,-1-1-1,0 1 1,-1-1-1,0 0 1,3-19-1,-6 30-64,0-1 1,0 1-1,0 0 0,0-1 0,1 1 0,-1 0 0,0-1 1,0 1-1,0 0 0,1 0 0,-1-1 0,0 1 0,1 0 0,-1 0 1,0-1-1,0 1 0,1 0 0,-1 0 0,0 0 0,1 0 1,-1 0-1,0-1 0,1 1 0,-1 0 0,0 0 0,1 0 0,-1 0 1,1 0-1,-1 0 0,0 0 0,1 0 0,-1 0 0,0 0 1,1 0-1,-1 1 0,0-1 0,1 0 0,-1 0 0,0 0 0,1 0 1,-1 0-1,0 1 0,1-1 0,-1 0 0,0 0 0,0 1 1,1-1-1,-1 0 0,0 1 0,21 11-378,-20-11 381,12 6 6,0 0 0,0-1 1,1 0-1,18 5 0,-20-8-84,-1 1-1,1 0 1,-1 1-1,0 0 1,-1 1 0,19 12-1,-28-17 83,1 1-1,0 0 1,-1 0-1,1 0 1,-1 0-1,1 0 1,-1 0-1,0 0 1,0 0-1,1 4 1,-1-6 396,-2-22-162,0 4-173,-1 0-1,0 0 1,-2 1 0,-11-35 0,17 55-96,0 0 0,1 0-1,-1-1 1,0 1 0,1-1 0,-1 1-1,1-1 1,0 0 0,0 0 0,0 0-1,0 0 1,0 0 0,0-1 0,1 0-1,-1 1 1,1-1 0,4 1 0,6 1 62,-1 1 1,1-2 0,23 2 0,-27-3 11,1-1 0,-1-1 0,1 0 0,0-1 0,-1 0 0,0 0 0,1-1 0,-1 0 0,11-6 0,-17 7-27,0 0 0,-1 0 0,1-1 0,0 1 0,-1-1 0,0 0 0,1 0 0,-1 0 0,0 0-1,-1-1 1,1 1 0,0-1 0,-1 1 0,0-1 0,0 0 0,0 0 0,-1 0 0,1 0 0,-1 0 0,0-1 0,0 1 0,0 0 0,-1-1 0,1-6-1,-1 10-11,0 0 1,0 0-1,0 0 0,0 0 0,0-1 0,0 1 0,-1 0 0,1 0 0,0 0 0,-1 1 0,1-1 0,0 0 0,-1 0 0,1 0 0,-1 0 0,0 0 0,1 0 0,-1 1 0,0-1 0,1 0 0,-1 0 0,0 1 0,0-1 0,0 1 0,1-1 0,-1 0 0,-1 0 0,-1 1-7,1-1 0,-1 1-1,1-1 1,-1 1 0,1 0 0,-1 0 0,1 0 0,-1 0-1,1 0 1,-1 1 0,-2 0 0,0 0-12,-1 0 0,1 1 1,0 0-1,1 0 0,-1 0 1,0 0-1,0 1 0,1 0 1,0 0-1,-1 0 1,-3 5-1,5-5 11,0 1-1,1-1 1,0 1 0,0 0 0,0 0-1,0 0 1,1 0 0,-3 7 0,4-10 7,0 0 1,0 0 0,0 0 0,0 0-1,0 0 1,0 0 0,0 0 0,0 0-1,1 0 1,-1 0 0,0 0 0,1 0-1,-1-1 1,1 1 0,-1 0 0,1 0-1,-1 0 1,1 0 0,-1-1-1,1 1 1,0 0 0,-1 0 0,1-1-1,0 1 1,0-1 0,0 1 0,-1-1-1,1 1 1,0-1 0,0 1 0,0-1-1,0 0 1,0 1 0,0-1 0,0 0-1,0 0 1,0 0 0,0 0-1,0 0 1,0 0 0,0 0 0,1 0-1,78-2 176,-61 1-244,1 0 0,-1 1 0,0 1 0,23 4 0,-21 0-91,-19-4 176,1 0 1,0 0 0,0 0-1,0 0 1,0 0-1,0-1 1,0 1-1,0-1 1,0 0-1,0 0 1,0 0-1,0 0 1,0 0-1,0-1 1,0 1-1,0-1 1,0 0-1,0 0 1,0 0-1,0 0 1,0-1-1,-1 1 1,1-1-1,0 1 1,-1-1-1,0 0 1,1 0-1,-1 0 1,0-1-1,4-4 1,-2 2 40,-1 0 1,0-1-1,0 0 0,0 0 0,0 1 1,-1-2-1,0 1 0,0 0 0,-1 0 1,0-1-1,0 1 0,0 0 1,-1-1-1,0 1 0,0-1 0,0 1 1,-2-8-1,1 8-40,0 1 0,0-1-1,-1 1 1,0-1 0,0 1 0,0 0-1,0 0 1,-1 0 0,0 0 0,0 0 0,0 1-1,-1-1 1,1 1 0,-1 0 0,0 0-1,0 0 1,-1 0 0,1 1 0,-9-6 0,27 19-520,-5-4 195,0 0-1,0 0 1,0-1-1,11 5 1,-2-5-2214,0 0 1,30 4-1,-5-5-4417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9:5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64 13485,'-2'0'6758,"21"-4"-6245,5-3-321,16-2-128,3 0-32,7 1-64,0-3-2402,-5-5-3620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9:5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0 588 2851,'0'0'19896,"3"-4"-18759,9-12-1022,-1-1-1,-1 0 1,-1 0-1,-1-1 1,0 0-1,-1-1 1,-1 0-1,0 0 1,-2 0 0,0-1-1,-2 1 1,2-35-1,-5 54-129,0 0 0,1 0 0,-1 0 0,0 0 0,1 0 0,-1 0-1,0 0 1,1 0 0,-1 0 0,1 0 0,-1 1 0,0-1 0,1 0 0,-1 0-1,1 1 1,-1-1 0,0 0 0,1 0 0,-1 1 0,1-1 0,-1 1 0,1-1-1,-1 1 1,-4 6-8,0-1 0,1 1 0,0 0 0,0 1 0,0-1 0,1 1 0,0-1 0,1 1 0,-3 10 0,1 5 5,0-1 1,-1 28-1,4-47 18,1 1-1,0 0 0,-1 0 1,1-1-1,1 1 0,-1 0 1,1 0-1,-1-1 0,1 1 1,0 0-1,0-1 0,1 1 1,-1-1-1,1 1 0,0-1 1,-1 0-1,1 0 0,1 0 1,-1 0-1,0 0 0,1 0 1,0-1-1,0 1 0,-1-1 1,1 1-1,1-1 0,-1 0 1,0 0-1,0-1 0,1 1 1,-1-1-1,1 1 0,-1-1 1,1 0-1,0-1 0,0 1 1,-1-1-1,1 1 0,0-1 1,0 0-1,-1 0 0,1-1 1,0 1-1,-1-1 0,1 0 1,0 0-1,3-1 0,-3 0 14,0 0-1,0 0 0,0 0 0,0 0 0,0-1 0,0 0 1,-1 0-1,0 0 0,1 0 0,-1 0 0,0 0 1,0-1-1,-1 0 0,1 1 0,-1-1 0,0 0 1,0 0-1,0 0 0,2-7 0,1-4 23,-1 0-1,0 0 1,-1 0-1,2-23 1,-3 18-14,-1-1 0,-4-38 1,-3 45-358,-1 21-172,2 5-930,5-12 1377,1 0-1,-1 0 1,0 0 0,0 0 0,0 0-1,0 0 1,0 0 0,0 0-1,0 0 1,0 0 0,0 0-1,0 0 1,0 0 0,0 0 0,1 0-1,-1 0 1,0 0 0,0 0-1,0 0 1,0 0 0,0 0 0,0 0-1,0 0 1,0 0 0,0 0-1,0 0 1,0 0 0,0 0-1,0 0 1,0 0 0,0 0 0,1 0-1,-1 1 1,0-1 0,0 0-1,0 0 1,0 0 0,0 0 0,0 0-1,0 0 1,0 0 0,0 0-1,0 0 1,0 0 0,0 0 0,0 0-1,0 1 1,0-1 0,0 0-1,0 0 1,3-5 65,0 0 0,0 0-1,0 0 1,-1-1 0,1 1 0,-1-1-1,0 0 1,-1 1 0,0-1-1,0 0 1,1-6 0,2-75 212,-4 62-119,1-122 2123,-20 292-2230,22-101 143,1 0 0,2-1 0,18 62-1,4 32-39,-24-117-49,-1 1-1,-1-1 1,-1 1-1,-1 0 1,-1-1-1,-4 31 1,1-163 2310,11 28-2553,3 0-1,39-146 1,-27 185-9,-19 40 159,0 0 0,0-1 0,0 0 0,0 1-1,-1-1 1,0 0 0,0 0 0,-1 0 0,1-8 0,-3 14-6,0 0 1,0 0-1,0 0 1,0 0 0,0 1-1,0-1 1,0 0-1,0 1 1,0-1 0,0 1-1,0-1 1,0 1-1,0-1 1,0 1 0,0 0-1,0 0 1,1-1-1,-1 1 1,0 0 0,0 1-1,-5 8 29,1 0-1,0 1 0,0-1 1,1 1-1,1 0 1,0 0-1,0 1 0,1-1 1,1 0-1,0 1 0,0-1 1,1 1-1,2 12 1,-2-17 22,1 0 0,0 0 0,0 0 0,0 0 0,1-1 0,0 1 0,0 0 0,1-1 0,0 1 0,0-1 0,1 0 0,-1 0 0,1 0 0,1-1 0,-1 1 0,1-1 0,0 0 0,0 0 0,0-1 0,1 1 0,-1-1 0,10 4 0,-14-7 0,1 0 1,0 0 0,0-1-1,0 1 1,-1 0-1,1-1 1,0 0-1,0 1 1,0-1 0,0 0-1,0 0 1,0 0-1,0 0 1,0-1 0,0 1-1,0 0 1,0-1-1,0 0 1,-1 1-1,1-1 1,0 0 0,0 0-1,-1 0 1,1 0-1,0 0 1,-1 0 0,1 0-1,-1-1 1,1 1-1,-1 0 1,0-1-1,0 1 1,2-3 0,2-5 36,0 0 0,-1 0 0,0-1 1,0 1-1,3-12 0,-3 6-89,-2 11 67,-1 0 1,0-1 0,0 1 0,-1-1-1,1 1 1,-1 0 0,0-1 0,-1-8-1,1 13-5,0-1 0,0 0 0,-1 1 0,1-1 0,0 0 1,0 0-1,-1 1 0,1-1 0,0 1 0,-1-1 0,1 0 0,-1 1 0,1-1 0,0 1 0,-1-1 0,0 1 0,1-1 0,-1 1 0,1-1 0,-1 1 0,1-1 0,-2 1 0,0-1-2,1 1 1,0 0-1,-1 0 1,1 0-1,0 1 1,-1-1-1,1 0 1,0 0 0,-1 1-1,1-1 1,0 1-1,0-1 1,-1 1-1,1-1 1,0 1-1,0 0 1,-2 1-1,0 1 15,-1 1-1,1-1 1,0 1-1,0 0 1,0-1-1,0 1 1,1 1-1,-1-1 1,1 0-1,-2 7 1,3-9-12,1-1 0,-1 0 0,0 0-1,1 0 1,-1 1 0,1-1 0,0 0 0,-1 0 0,1 1-1,0-1 1,0 0 0,0 1 0,0-1 0,0 0 0,0 1-1,0-1 1,0 0 0,1 1 0,-1-1 0,0 0 0,1 0-1,-1 1 1,1-1 0,0 0 0,-1 0 0,1 0 0,0 0 0,-1 1-1,1-1 1,0 0 0,0 0 0,0-1 0,0 1 0,0 0-1,0 0 1,0 0 0,1-1 0,-1 1 0,0-1 0,0 1-1,3 0 1,6 0 116,-1 0-1,1 0 0,0-1 0,16-2 1,8 0-3436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9:58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2 136 9577,'-1'-15'570,"1"-7"7321,5 36-4421,8 62-2483,-9-47-893,1 0-1,1 0 1,1-1-1,2 0 1,18 40-1,-26-66-82,-1 0 0,1-1 0,0 1 0,0 0-1,0 0 1,0 0 0,1-1 0,-1 1-1,0-1 1,1 1 0,-1-1 0,1 1 0,-1-1-1,1 0 1,0 0 0,-1 0 0,1 0-1,0 0 1,0 0 0,0 0 0,0-1-1,0 1 1,0-1 0,0 1 0,0-1 0,0 0-1,0 0 1,0 0 0,0 0 0,0 0-1,0 0 1,0 0 0,0-1 0,0 1 0,0-1-1,0 1 1,0-1 0,0 0 0,0 0-1,2-1 1,1-2 25,0 0 0,0 0 1,-1 0-1,1-1 0,-1 1 0,0-1 0,0 0 0,0 0 1,-1-1-1,1 1 0,4-12 0,-4 7-35,0 0 0,-1 0 0,1 0 0,-2-1 0,0 0 0,0 1 0,-1-1 1,0 0-1,-2-20 0,1 31-26,0-1 1,-1 1 0,1 0-1,-1 0 1,1 0-1,-1 0 1,1 0 0,-1 0-1,1 0 1,-1 0-1,1 0 1,0 0 0,-1 0-1,1 0 1,-1 0 0,1 0-1,-1 1 1,1-1-1,0 0 1,-1 0 0,1 0-1,-1 1 1,1-1 0,0 0-1,-1 0 1,1 1-1,0-1 1,-1 0 0,1 1-1,-5 6-14,1-1-1,0 0 1,0 1-1,1 0 1,0 0-1,0 0 1,1 0-1,-1 0 1,-1 13-1,4-18 37,-1 0 0,0 1-1,1-1 1,0 0 0,-1 0 0,1 0-1,0 0 1,0 1 0,0-1 0,1 0 0,-1 0-1,0 0 1,1 1 0,0-1 0,-1 0-1,1 0 1,0 0 0,0 0 0,0 0-1,0 0 1,0-1 0,1 1 0,-1 0 0,1 0-1,-1-1 1,1 1 0,-1-1 0,1 1-1,0-1 1,0 0 0,0 0 0,-1 0 0,1 0-1,0 0 1,1 0 0,-1 0 0,4 0-1,2 0 13,0 0-1,0-1 0,1 0 0,-1 0 1,0-1-1,0 0 0,1 0 0,-1-1 0,0 0 1,0-1-1,-1 1 0,1-2 0,14-7 1,-12 4 23,1 0 0,-1-1 1,0 0-1,-1-1 0,0 0 0,0-1 1,-1 0-1,11-16 0,-9 10 7,-1 0-1,-1-1 0,0 0 0,-1 0 0,0-1 0,-2 0 1,0 0-1,-1-1 0,-1 1 0,-1-1 0,0 1 0,-2-28 1,0 45-44,0 1 1,0 0 0,0 0 0,0 0-1,0-1 1,0 1 0,0 0 0,0 0 0,0 0-1,0-1 1,0 1 0,0 0 0,0 0-1,0 0 1,0-1 0,0 1 0,0 0-1,0 0 1,0 0 0,0-1 0,-1 1-1,1 0 1,0 0 0,0 0 0,0 0 0,0 0-1,-1-1 1,1 1 0,0 0 0,0 0-1,0 0 1,0 0 0,-1 0 0,1 0-1,0 0 1,0 0 0,0 0 0,-1-1 0,1 1-1,0 0 1,0 0 0,0 0 0,-1 0-1,-9 7-85,-4 13 41,8-8 57,1 1 0,1-1 1,0 1-1,1 0 0,0 0 0,1 0 1,0 1-1,1-1 0,1 0 0,0 1 0,3 18 1,-2-22 0,1 0 1,1 0-1,0 0 1,0-1-1,1 1 1,0-1-1,0 0 1,1 0-1,0-1 1,1 0-1,0 1 1,1-2-1,-1 1 1,1-1-1,12 10 1,-3-4 30,-11-8-33,-1-1 0,1 0 0,0 0 0,0 0 1,0-1-1,0 0 0,1 0 0,-1 0 1,1 0-1,0-1 0,0 0 0,7 1 0,-15-43 420,-7 21-429,-1 1 0,-1 0 0,-1 1-1,-1 0 1,0 1 0,-18-16-1,-10-4-125,57-3 187,-16 16-8,-3 15-335,-7 15-326,-4 16-2862,0 2-6328,6-16 4692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9:58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27 5765,'0'0'7154,"-5"-3"-7667,0 0 478,-9-6 700,16 6 257,11 1 532,46 4 168,37 0-3210,-36-10-8247,-48 5 4416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09:5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92 3812,'0'0'13362,"6"-5"-12604,2-1-356,34-25-269,-41 30-29,0 0 0,0 0 0,0 0 0,0 0 0,0-1 0,0 1 0,0 0 0,0 0 0,0-1 1,0 1-1,-1-1 0,1 1 0,0 0 0,-1-1 0,1 1 0,-1-1 0,0 1 0,0-1 0,1 1 0,-1-1 0,0 0 0,0 1 0,0-1 0,-1 1 0,1-1 0,0 1 0,0-1 0,-1 1 0,0-3 0,0 4-68,1-1-1,-1 1 1,0-1-1,1 1 1,-1-1-1,0 1 1,0-1-1,1 1 1,-1 0-1,0-1 1,0 1-1,0 0 1,1 0-1,-1 0 1,0-1-1,0 1 1,0 0-1,0 0 1,1 0-1,-1 0 1,0 1-1,0-1 1,0 0-1,0 0 1,1 0-1,-1 1 1,0-1-1,0 0 1,1 1-1,-1-1 1,0 1-1,0-1 0,0 1 1,-24 18-15,20-12 29,1 0 1,-1 0-1,1 0 0,0 0 0,1 1 1,0-1-1,0 1 0,0 0 0,1 0 0,0 0 1,1 0-1,0 0 0,0 12 0,1-16-33,0 0 0,0 0 0,1 0-1,0-1 1,-1 1 0,2 0 0,-1 0 0,0 0-1,1-1 1,-1 1 0,1-1 0,0 1-1,0-1 1,0 0 0,1 0 0,-1 0 0,1 0-1,0 0 1,0 0 0,0-1 0,0 1 0,0-1-1,1 0 1,-1 0 0,0 0 0,1 0-1,0-1 1,-1 0 0,7 2 0,3 0-204,0 0 1,0-1-1,0-1 0,20 0 1,24-8-3958,-6-11-3623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81 9449,'0'-7'3689,"0"2"-3746,0-21 3330,-1 24-1453,-3 19-1192,-2 33-166,3 1 1,6 90-1,-2-116-445,26 276 1890,-23-258-1529,-1-165 2093,-27-101-3683,25 244 313,-1-16 888,1 0 0,0 0 0,0 1 0,0-1 0,1 0 0,3 8 0,0-7-2,0 1 0,0-1 1,0 0-1,1 0 1,0 0-1,0-1 1,0 0-1,1 0 1,-1-1-1,1 1 1,1-1-1,-1-1 0,0 0 1,1 0-1,10 3 1,-14-5 48,-1 0 0,1-1 0,0 1 0,0-1 0,-1 1-1,1-1 1,0 0 0,0-1 0,0 1 0,-1-1 0,1 0 0,0 0 0,-1 0 0,1 0 0,0 0 0,-1-1 0,0 0 0,1 0 0,-1 0 0,0 0-1,0 0 1,0 0 0,0-1 0,0 0 0,-1 1 0,1-1 0,-1 0 0,0 0 0,0-1 0,0 1 0,0 0 0,0-1 0,-1 1 0,3-8 0,-1 0 98,0 0 0,0 0 0,1-21 1,-3 30-127,-1 0-1,0 1 1,1-1 0,-1 0 0,0 0 0,0 0-1,0 0 1,0 0 0,0 0 0,-1 0 0,1 0-1,-1 0 1,1 0 0,-1 0 0,0 0 0,1 1 0,-1-1-1,0 0 1,0 1 0,0-1 0,-1 0 0,1 1-1,0-1 1,0 1 0,-1 0 0,1-1 0,-1 1 0,0 0-1,1 0 1,-4-2 0,4 3-25,-1 1 1,1-1-1,-1 0 1,1 0-1,-1 1 1,1-1-1,-1 0 1,1 1-1,-1 0 1,1-1-1,0 1 1,-1 0-1,1 0 1,0 0-1,0 0 1,-1 0-1,1 0 1,0 0-1,0 0 1,0 0 0,0 0-1,0 1 1,1-1-1,-1 0 1,0 1-1,1-1 1,-1 0-1,0 1 1,1-1-1,-1 3 1,-13 52 80,13-51-39,-3 42 173,4-47-181,0 1 0,0 0-1,1 0 1,-1 0 0,0 0-1,0 0 1,1 0 0,-1-1-1,1 1 1,-1 0 0,1 0-1,-1 0 1,1-1 0,-1 1-1,1 0 1,0-1 0,-1 1-1,1 0 1,0-1 0,-1 1-1,1-1 1,0 1 0,0-1-1,0 0 1,-1 1 0,1-1-1,0 0 1,0 1 0,0-1-1,0 0 1,0 0 0,0 0-1,0 0 1,0 0 0,-1 0 0,1 0-1,0 0 1,0 0 0,0 0-1,0-1 1,0 1 0,0 0-1,0-1 1,-1 1 0,1 0-1,0-1 1,1 0 0,5-3 89,0 0 0,-1 0 1,1-1-1,-1 0 1,0 0-1,0 0 0,0-1 1,-1 0-1,0 0 1,0 0-1,5-10 0,43-78 43,-43 71 100,1 3-1356,-7 49 176,-5 11 868,0-22 46,0-1-1,2 0 1,2 24-1,-2-40-26,-1 0-1,0 1 1,0-1-1,1 0 1,-1 1 0,1-1-1,-1 0 1,1 1-1,-1-1 1,1 0 0,0 0-1,0 0 1,-1 0-1,1 0 1,0 0 0,0 0-1,0 0 1,2 1-1,-3-1-29,1-1-1,0 0 1,0 0 0,0 0-1,0 1 1,-1-1-1,1 0 1,0 0 0,0 0-1,0 0 1,0-1-1,0 1 1,-1 0-1,1 0 1,0 0 0,0-1-1,0 1 1,-1 0-1,1-1 1,0 1 0,1-1-1,1-1-233,0-1 1,0 0-1,0 1 0,0-1 0,0 0 0,0-1 0,-1 1 1,1 0-1,-1-1 0,2-3 0,3-12-1222,0 1-1,-1-1 1,-1-1-1,-1 1 1,-1-1-1,-1 1 1,1-32-1,-8-47-1100,-10 6 6568,15 93-3842,-1-1 0,1 0 1,0 0-1,0 0 0,0 0 1,0 0-1,0 0 0,0 0 0,-1 0 1,1 0-1,0 0 0,0 0 1,0 0-1,0 1 0,0-1 0,-1 0 1,1 0-1,0 0 0,0 0 1,0 0-1,0 0 0,0 0 0,-1 0 1,1-1-1,0 1 0,0 0 1,0 0-1,0 0 0,0 0 0,-1 0 1,1 0-1,0 0 0,0 0 1,0 0-1,0 0 0,0 0 1,0-1-1,-1 1 0,1 0 0,0 0 1,0 0-1,0 0 0,0 0 1,0 0-1,0-1 0,0 1 0,0 0 1,0 0-1,0 0 0,0 0 1,0 0-1,0-1 0,0 1 0,0 0 1,0 0-1,0 0 0,0 0 1,0-1-1,-7 24 1877,-3 31-203,9-38-1346,0 0 0,2 1 0,-1-1 0,2 0 0,5 25-1,-6-37-393,0-1-1,0 0 0,0 0 0,0 0 0,1 0 0,-1 0 0,1 0 1,0-1-1,0 1 0,0 0 0,0-1 0,0 1 0,1-1 0,-1 0 1,1 0-1,-1 0 0,1 0 0,0 0 0,0-1 0,0 1 0,0-1 0,0 0 1,0 0-1,0 0 0,1 0 0,-1 0 0,0-1 0,0 1 0,1-1 1,-1 0-1,0 0 0,0 0 0,1-1 0,-1 1 0,4-2 0,-1 1 34,0-1 0,0 0 0,0-1 1,-1 1-1,1-1 0,-1 0 0,1-1 0,-1 1 0,0-1 0,0 0 0,7-7 0,-6 5-255,0 0 1,0 1-1,1 0 0,0 1 1,12-7-1,-18 11 186,-1 0-1,1 0 0,0 0 1,-1 0-1,1 0 1,0 0-1,-1 0 0,1 0 1,-1 1-1,1-1 0,0 0 1,-1 0-1,1 1 1,-1-1-1,1 0 0,-1 1 1,1-1-1,-1 0 1,1 1-1,-1-1 0,0 1 1,1-1-1,-1 1 0,1-1 1,-1 1-1,0-1 1,0 1-1,1-1 0,-1 1 1,0 0-1,0-1 1,0 1-1,1-1 0,-1 1 1,0 0-1,0-1 0,0 1 1,0 0-1,0-1 1,0 1-1,0-1 0,-1 1 1,1 1-1,0 41 958,0-33-780,-1-3-17,4 22 177,-3-28-311,0-1 0,0 1 1,1-1-1,-1 1 0,0-1 1,0 1-1,1-1 0,-1 1 1,1-1-1,-1 1 0,0-1 1,1 0-1,-1 1 0,1-1 1,-1 0-1,1 1 0,-1-1 1,1 0-1,-1 1 0,1-1 1,0 0-1,-1 0 0,1 0 1,-1 0-1,1 0 0,0 0 1,-1 1-1,1-1 0,-1 0 1,1-1-1,0 1 0,-1 0 1,1 0-1,-1 0 0,1 0 1,-1 0-1,1-1 0,0 1 1,-1 0-1,1 0 0,-1-1 1,1 1-1,-1 0 0,1-1 1,-1 0-1,3-1 110,0 0-1,0 0 1,0 0 0,-1-1 0,1 0-1,-1 1 1,1-1 0,-1 0 0,0 0-1,-1 0 1,1 0 0,2-6-1,16-48 33,-10 29-105,-5 9-70,-2 10-1091,0 23 478,-2-10 642,-1-1-1,1 1 1,0-1-1,0 1 1,0-1 0,0 1-1,1-1 1,-1 0-1,1 0 1,0 0-1,0 0 1,0 0 0,0 0-1,1 0 1,3 3-1,-3-4 42,-1-1-1,1 0 1,-1 0-1,1 0 1,0 0 0,-1 0-1,1-1 1,0 1-1,0-1 1,-1 0-1,1 1 1,0-1-1,0-1 1,-1 1-1,1 0 1,0-1 0,0 1-1,-1-1 1,1 0-1,0 0 1,-1 0-1,4-2 1,0 0-15,0 0 1,-1 0-1,1-1 0,-1 0 1,0 0-1,0 0 0,0-1 1,-1 0-1,1 0 1,-1 0-1,0 0 0,-1-1 1,1 1-1,-1-1 0,0 0 1,-1 0-1,1 0 1,-1 0-1,0-1 0,-1 1 1,1 0-1,-1-1 0,0-11 1,-1 18-48,0 0 0,0-1 0,0 1 0,0 0 0,0-1 0,0 1 0,0 0 0,0-1 0,0 1 0,0 0 0,0-1 1,0 1-1,0 0 0,0-1 0,0 1 0,0 0 0,0-1 0,0 1 0,0 0 0,0-1 0,-1 1 0,1 0 0,0-1 0,0 1 0,0 0 0,-1 0 0,1-1 0,0 1 0,0 0 1,-1 0-1,1 0 0,0-1 0,0 1 0,-1 0 0,1 0 0,0 0 0,-1 0 0,1 0 0,-1-1 0,-12 10-244,-9 23-26,19-28 290,1 1-1,1-1 1,-1 0-1,0 1 0,1-1 1,0 1-1,0 0 0,0-1 1,1 1-1,0 0 1,0-1-1,0 9 0,1-12 4,-1 0 0,0 1-1,1-1 1,-1 0-1,1 0 1,0 0 0,-1 0-1,1 0 1,0 0-1,-1 0 1,1 0 0,0 0-1,0 0 1,0 0-1,0 0 1,0 0 0,0-1-1,0 1 1,2 0-1,0 0 17,-1 0 0,1 0-1,0-1 1,0 1-1,-1-1 1,1 0-1,0 0 1,0 0 0,0 0-1,0 0 1,5-2-1,11-3 99,1-1 1,-1-1-1,0 0 0,18-12 0,-23 12-276,1 0 0,-1 0-1,1 2 1,0 0 0,0 0 0,0 1-1,1 1 1,17-1 0,-31 4 124,0 0 0,-1 0-1,1 0 1,0 0 0,0 0 0,0 0-1,0 1 1,-1-1 0,1 1 0,0-1 0,0 1-1,-1 0 1,1 0 0,0 0 0,-1 0-1,1 0 1,-1 0 0,1 0 0,-1 0 0,1 0-1,-1 1 1,0-1 0,0 1 0,0-1-1,0 1 1,0-1 0,2 3 0,-2 2-149,1 0 0,-1 0 0,0 0 0,0 0 0,0 0 0,-1 0 0,0 7 0,-22-20-4303,-4-7 592,-4-5-2125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9929,'0'0'12006,"4"10"-11434,-1-5-475,-1 1-1,0 0 1,-1 0 0,1-1 0,-1 1 0,0 0 0,-1 0 0,1 0 0,-1 1 0,0-1 0,-1 0 0,-1 8-1,2-14-90,0 0-1,0 1 0,-1-1 0,1 1 0,0-1 1,0 1-1,0-1 0,0 0 0,0 1 0,0-1 0,0 1 1,0-1-1,0 1 0,0-1 0,0 1 0,0-1 1,0 0-1,0 1 0,0-1 0,1 1 0,-1-1 0,0 1 1,0-1-1,0 0 0,1 1 0,-1-1 0,0 0 1,1 1-1,-1-1 0,0 0 0,1 1 0,-1-1 0,0 0 1,1 1-1,-1-1 0,0 0 0,1 0 0,-1 0 1,1 1-1,-1-1 0,1 0 0,-1 0 0,0 0 0,1 0 1,0 0-1,28-9 243,24-23-62,2-12-170,-55 77-838,-5-9 913,4-20-88,0 0 0,0-1-1,0 1 1,1 0 0,-1 0 0,1 0 0,0 0 0,0 0 0,0 0 0,2 7 0,-1-10 4,0-1 0,-1 1-1,1-1 1,0 1 0,0-1 0,0 1 0,0-1 0,-1 1 0,1-1-1,0 0 1,0 1 0,0-1 0,0 0 0,0 0 0,0 0 0,0 1 0,0-1-1,0 0 1,0-1 0,0 1 0,0 0 0,0 0 0,0 0 0,0 0-1,0-1 1,1 0 0,28-8 219,-20 4-266,0-1 1,-1 1 0,1-2-1,-1 1 1,0-1-1,-1-1 1,0 0-1,0 0 1,0 0 0,-1-1-1,-1 0 1,8-14-1,-34 65-2874,-9 22 2962,21-22-3737,14-40-5146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1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14414,'11'-7'384,"12"-1"193,7 3-257,5-4-288,6 2-2178,4-2-7079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10474,'0'0'5146,"11"-5"-3486,-10 5-1651,8-4 322,1 0 0,0 1 0,0 0 0,0 0 0,20-2 0,-27 5-308,-1 0 0,0 0 0,1 0 0,-1 0 0,0 0 0,1 1-1,-1-1 1,0 1 0,0-1 0,1 1 0,-1 0 0,0 0 0,0 0-1,0 0 1,0 0 0,0 1 0,0-1 0,0 0 0,-1 1 0,1 0-1,0-1 1,-1 1 0,1 0 0,-1 0 0,0 0 0,0 0 0,0 0-1,0 0 1,0 0 0,0 0 0,0 0 0,0 1 0,-1-1 0,1 0-1,-1 0 1,0 1 0,0-1 0,0 0 0,0 3 0,-1 60 252,-1-48-243,2-1-1,0 0 0,1 1 1,3 17-1,-4-33-24,0 0 0,1 0 1,-1-1-1,0 1 0,1 0 0,-1-1 0,1 1 0,-1 0 0,1-1 0,-1 1 1,1-1-1,0 1 0,-1-1 0,1 1 0,0-1 0,-1 1 0,1-1 0,0 0 1,0 1-1,-1-1 0,1 0 0,0 0 0,0 1 0,0-1 0,-1 0 0,1 0 1,0 0-1,0 0 0,0 0 0,-1 0 0,1 0 0,0 0 0,0-1 0,0 1 1,-1 0-1,1 0 0,0-1 0,0 1 0,-1 0 0,2-2 0,32-16 764,-4-9-616,0-2 1,-2-1 0,-2-1-1,0-2 1,26-44 0,-62 98-243,0 2-1,2-1 1,1 1 0,0 1 0,-5 37 0,12-60 104,0 0 1,1-1-1,-1 1 0,0 0 1,0-1-1,0 1 1,0 0-1,1-1 1,-1 1-1,0 0 1,1-1-1,-1 1 1,1 0-1,-1-1 1,0 1-1,1-1 0,-1 1 1,1-1-1,0 1 1,-1-1-1,1 1 1,-1-1-1,1 0 1,0 1-1,-1-1 1,1 0-1,0 0 1,-1 1-1,1-1 1,0 0-1,-1 0 0,1 0 1,0 0-1,0 0 1,-1 0-1,1 0 1,0 0-1,-1 0 1,1 0-1,0 0 1,0 0-1,-1 0 1,1-1-1,0 1 0,-1 0 1,1-1-1,0 1 1,-1 0-1,1-1 1,-1 1-1,2-2 1,35-20 1172,-11-3-1062,-1-1 0,-2-2 0,-1 0 0,-1-1 0,20-35 0,-45 107-1532,-1-17 1573,1 0 0,-1 42 0,5-67-140,0 0-1,0 0 0,0 0 0,0 0 0,0 0 0,0 0 0,0 0 1,0 0-1,0 0 0,1-1 0,-1 1 0,0 0 0,1 0 0,-1 0 0,1 0 1,-1-1-1,1 1 0,-1 0 0,1 0 0,0-1 0,-1 1 0,1 0 1,0-1-1,0 1 0,-1-1 0,1 1 0,0-1 0,0 1 0,0-1 1,0 1-1,1-1 0,1 1 41,0-1 0,1 0 0,-1 0 0,0 0-1,0 0 1,0-1 0,0 1 0,0-1 0,6-2 0,3-1-92,0-1 0,-1 0-1,1-1 1,10-8 0,-8 1-2069,-9 0-3503,-4 1-5755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87 171 7239,'3'-16'3117,"2"-2"-2055,12-61 3176,-11 21 1855,-6 74-6003,6 251 581,-1-205-615,2-1 0,20 80-1,5-40 122,-47-136-73,0 1 1,-3 0 0,0 1 0,-2 1-1,-2 1 1,-1 1 0,-30-31 0,43 53-594,27 23 140,-8-10 137,-1-1 0,1 0 1,0-1-1,0 0 0,1 0 1,11 1-1,32 1-4979,-15-5-580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55 5669,'0'0'4928,"-8"9"-2494,1-1-2081,1 1-1,-1 0 1,2 0 0,-1 1 0,1 0-1,1 0 1,0 0 0,0 0-1,1 1 1,0-1 0,1 1 0,0 0-1,-1 20 1,3-24-280,0-3 1,0 0 0,0 0 0,0 0-1,0 0 1,1 0 0,0-1-1,0 1 1,1 5 0,-1-8-53,0 0 1,0 0-1,-1 0 1,1 0-1,0 0 1,0-1-1,0 1 1,0 0-1,0 0 1,1-1-1,-1 1 1,0-1-1,0 1 1,0-1-1,0 1 1,1-1-1,-1 0 1,0 0 0,0 1-1,1-1 1,-1 0-1,0 0 1,1 0-1,-1 0 1,0-1-1,0 1 1,1 0-1,-1 0 1,0-1-1,0 1 1,2-1-1,2-2 108,1 1 0,-1-1 0,0 1 0,0-1 0,0-1 0,0 1 0,0-1 0,-1 0 0,1 0 0,-1 0 0,0-1 0,0 0 0,-1 1 0,1-1 0,2-6 0,3-5 21,0 0 0,-1-1 0,9-30 0,-14 34-106,0 1-1,-1-1 1,0-18-1,4-17-660,-14 91 468,2 0-1,2 0 1,2 45-1,2-83 120,1-1-1,-1 1 0,1 0 1,0 0-1,0-1 1,0 1-1,1-1 1,2 5-1,-4-8-45,0 0 0,1-1 0,-1 1 0,0 0 0,1-1 0,-1 1 0,1-1 0,-1 1 0,1-1 0,-1 1 0,1-1 0,-1 1 0,1-1 0,0 0 0,-1 1 0,1-1 0,-1 0 0,1 1 0,0-1 0,-1 0 0,1 0 0,0 1 0,1-1 0,-1-1-149,1 1 0,-1-1 1,0 1-1,1-1 0,-1 1 0,0-1 1,0 0-1,0 0 0,1 1 1,-1-1-1,0 0 0,0 0 0,0 0 1,0 0-1,-1-1 0,1 1 0,1-2 1,12-23-5136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22 12075,'0'0'1864,"-2"12"-364,-9 52-292,3 0 0,0 97 0,8-159-1193,0 1 0,0-1 0,0 0-1,0 1 1,1-1 0,-1 0 0,1 1-1,0-1 1,0 0 0,0 0 0,0 0-1,0 0 1,0 0 0,0 0 0,1 0-1,-1 0 1,1 0 0,-1-1 0,1 1-1,0 0 1,2 1 0,-3-3 1,1 1 0,-1-1 0,1 0-1,-1 0 1,1 1 0,-1-1 0,1 0 0,-1-1 0,1 1 0,-1 0 0,0 0 0,1 0 0,-1-1-1,1 1 1,-1-1 0,0 1 0,1-1 0,-1 0 0,0 0 0,1 1 0,-1-1 0,0 0-1,0 0 1,0 0 0,0 0 0,0 0 0,0 0 0,0-1 0,0 1 0,0 0 0,-1 0-1,1-1 1,0-1 0,16-28-199,-2-2 0,-1 1-1,-2-2 1,-1 0 0,-1 0-1,-3-1 1,0 0 0,1-46 0,-33 227 700,24-127-893,-1-4 612,1 0 0,1 1 1,2 24-1,-1-36-349,0-1-1,-1 1 1,1-1-1,1 0 1,-1 0 0,0 1-1,1-1 1,-1 0-1,4 3 1,-4-4-148,0-1 0,0 0 0,1 1 0,-1-1 0,1 0 0,0 1 0,-1-1 0,1 0 0,0 0 0,-1-1 0,1 1 0,0 0 0,0 0 0,0-1 0,0 1 0,4-1 0,12 1-5301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62 8232,'0'0'10436,"-5"10"-9325,-15 32-262,20-42-831,0 1-1,-1-1 1,1 1 0,0-1 0,-1 1 0,1-1 0,0 1 0,0-1 0,-1 1 0,1 0 0,0-1 0,0 1 0,0-1 0,0 1 0,0 0 0,0-1 0,0 1 0,0-1 0,0 1 0,0 0 0,0-1 0,1 1 0,-1-1 0,0 1 0,0-1 0,1 1 0,-1 0 0,0-1 0,1 1 0,-1-1 0,0 1 0,1-1 0,-1 0 0,1 1 0,-1-1 0,1 1 0,-1-1 0,1 0 0,-1 1 0,1-1 0,-1 0 0,1 0 0,-1 1 0,1-1 0,-1 0 0,1 0 0,0 0 0,-1 0 0,1 0 0,-1 1 0,1-1 0,0 0 0,-1-1 0,1 1 0,0 0 0,30-6 469,-28 4-450,0 0 1,0 0-1,1 0 0,-2-1 0,1 1 0,0-1 0,0 0 0,-1 0 0,0 0 1,1 0-1,-1 0 0,0-1 0,-1 1 0,1-1 0,2-5 0,-2 0 48,0 1 1,0-1-1,-1 0 0,0 0 0,0-13 0,-1 21-87,0 1-1,0 0 0,1-1 1,-1 1-1,0-1 1,0 1-1,0 0 0,0-1 1,0 1-1,0-1 1,-1 1-1,1 0 0,0-1 1,0 1-1,0-1 0,0 1 1,0 0-1,0-1 1,-1 1-1,1 0 0,0-1 1,0 1-1,-1 0 1,1-1-1,0 1 0,0 0 1,-1-1-1,1 1 1,0 0-1,-1 0 0,1-1 1,-1 1-1,1 0 0,0 0 1,-1 0-1,1 0 1,0 0-1,-1-1 0,1 1 1,-1 0-1,1 0 1,0 0-1,-1 0 0,1 0 1,-1 0-1,1 0 0,0 0 1,-1 1-1,1-1 1,-1 0-1,1 0 0,0 0 1,-1 0-1,1 0 1,-1 1-1,1-1 0,-1 1 1,-19 17-637,12-4 593,1 1 0,0 1 0,2-1 0,0 1 0,0 0 0,1 0 0,1 0-1,1 1 1,0-1 0,1 22 0,1-36 55,0-1-1,0 0 1,0 0 0,0 0-1,0 0 1,1 0 0,-1 0 0,0 0-1,0 0 1,1 0 0,-1 0-1,1 0 1,-1 0 0,1 0-1,-1-1 1,1 1 0,-1 0-1,1 0 1,0 0 0,-1 0-1,1-1 1,0 1 0,0 0-1,0-1 1,0 1 0,0-1-1,-1 1 1,1-1 0,0 1-1,0-1 1,0 0 0,0 1-1,0-1 1,0 0 0,0 0-1,0 0 1,1 0 0,-1 0 0,0 0-1,0 0 1,0 0 0,0 0-1,0 0 1,0-1 0,0 1-1,0 0 1,0-1 0,0 1-1,0 0 1,0-1 0,1-1-1,6-1 75,-1-1 1,0 0-1,0 0 0,0-1 0,9-8 0,129-141 13,-144 153-119,0 0 0,0 0 0,0 0 0,-1 0 0,1 0 0,0 0-1,0 1 1,0-1 0,1 0 0,-1 1 0,0-1 0,0 0 0,0 1-1,0 0 1,1-1 0,-1 1 0,0 0 0,0-1 0,2 1 0,-2 0 13,-1 1 1,1-1 0,0 1-1,-1-1 1,1 1 0,-1-1 0,1 1-1,-1-1 1,1 1 0,-1-1 0,1 1-1,-1-1 1,0 1 0,1 0-1,-1-1 1,0 1 0,1 0 0,-1-1-1,0 1 1,0 0 0,0 0-1,0-1 1,0 1 0,0 1 0,-2 57 89,1-46 54,-4 37 907,5-50-1013,0 0 1,0 1-1,1-1 0,-1 0 1,0 0-1,0 0 1,1 0-1,-1 1 0,0-1 1,1 0-1,-1 0 0,0 0 1,0 0-1,1 0 1,-1 0-1,0 0 0,1 0 1,-1 0-1,0 0 0,1 0 1,-1 0-1,0 0 0,1 0 1,-1 0-1,0 0 1,1 0-1,-1 0 0,0 0 1,0-1-1,1 1 0,-1 0 1,0 0-1,0 0 1,1 0-1,-1-1 0,0 1 1,0 0-1,1 0 0,-1-1 1,13-7 443,12-17 23,18-17-567,-41 41-172,0 0-1,0-1 1,0 1 0,0 0-1,0 0 1,0 0 0,0 1-1,0-1 1,1 0-1,-1 1 1,5-1 0,-6 3-352,-1 0 1,1 1-1,-1-1 0,1 0 1,-1 1-1,1-1 1,-1 1-1,0-1 0,0 1 1,-1 4-1,1-4-577,0 17-3583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5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164 227 6566,'0'0'295,"1"-1"0,0 0 1,-1 1-1,1-1 0,-1 1 0,1-1 0,-1 0 0,1 0 0,-1 1 0,1-1 1,-1 0-1,0 0 0,1 0 0,-1 1 0,0-1 0,0 0 0,1 0 0,-1 0 0,0 0 1,0 0-1,0 1 0,0-1 0,0 0 0,0 0 0,0 0 0,-1 0 0,1 0 1,0 1-1,0-1 0,-1 0 0,1 0 0,0 0 0,-1 1 0,1-1 0,-1 0 0,1 0 1,-1 1-1,0-1 0,1 0 0,-1 1 0,1-1 0,-3 0 0,2 0-199,-1 1-1,0-1 1,1 1 0,-1-1-1,0 1 1,0 0-1,1 0 1,-1 0-1,0 0 1,0 0 0,1 0-1,-1 0 1,0 0-1,0 1 1,1-1-1,-1 1 1,0-1 0,1 1-1,-1 0 1,1 0-1,-4 2 1,-8 7-54,1 1 0,0 1 1,1 0-1,0 0 0,1 1 0,1 1 0,0 0 1,0 0-1,2 1 0,-9 20 0,16-34-34,-1-1-1,1 0 1,0 0 0,0 1-1,0-1 1,0 0-1,-1 1 1,1-1-1,0 0 1,0 1-1,0-1 1,0 0-1,0 1 1,0-1 0,0 0-1,0 1 1,0-1-1,0 0 1,0 1-1,0-1 1,0 0-1,0 1 1,0-1-1,0 0 1,0 1 0,0-1-1,1 0 1,-1 1-1,0-1 1,0 0-1,0 0 1,1 1-1,-1-1 1,0 0 0,0 0-1,0 1 1,1-1-1,0 0 1,12-5 171,16-19 100,-3-7-156,0 0 0,-2-1-1,-2-2 1,0-1 0,-3 0 0,-1-1 0,19-54-1,-31 71-322,-5 19 24,-10 39-66,-4 17 236,9-37 18,1-4-21,1 0 1,0 0-1,1 0 0,0 0 0,2 15 0,-1-27 19,0-1 0,1 0 0,-1 1 0,1-1 0,-1 0-1,1 1 1,0-1 0,0 0 0,0 0 0,0 1 0,0-1 0,1 0 0,-1 0 0,1 0 0,-1-1 0,1 1 0,-1 0 0,1 0-1,0-1 1,0 1 0,0-1 0,0 0 0,0 0 0,0 0 0,1 0 0,-1 0 0,0 0 0,1 0 0,-1-1 0,0 1 0,1-1-1,-1 1 1,0-1 0,1 0 0,-1 0 0,1 0 0,4-1 0,-3 0 26,1 0 0,-1 1-1,1-2 1,-1 1 0,0-1 0,1 1 0,-1-1-1,0 0 1,0-1 0,0 1 0,0-1 0,-1 0-1,1 0 1,-1 0 0,1 0 0,-1 0 0,0-1-1,0 1 1,-1-1 0,1 0 0,2-5-1,-1 0-32,0 0-1,0 0 1,-1 0-1,0 0 0,-1 0 1,0-1-1,0 1 1,-1-1-1,0-12 0,-1 22-13,1 0-1,-1-1 1,0 1-1,0 0 0,0-1 1,0 1-1,0 0 0,0-1 1,0 1-1,0 0 0,0-1 1,-1 1-1,1 0 0,0-1 1,0 1-1,0 0 0,0-1 1,0 1-1,0 0 0,-1 0 1,1-1-1,0 1 1,0 0-1,-1 0 0,1-1 1,0 1-1,0 0 0,-1 0 1,1 0-1,0-1 0,0 1 1,-1 0-1,1 0 0,0 0 1,-1 0-1,1-1 0,-13 7-269,-9 15 81,-6 41 201,27-58 30,-1-1-1,1 1 1,0 0-1,0 0 1,1-1-1,-1 1 1,1 0-1,0 0 1,0 0-1,0 0 1,0-1-1,1 1 1,0 0-1,2 7 1,-2-10-17,0 0 0,0 0 0,1 0 0,-1 0 0,0 0 0,1 0 0,-1-1 0,1 1 0,-1-1 0,1 1 0,-1-1 0,1 1 0,0-1 0,-1 0 0,1 0 0,-1 0 0,1 0 0,0 0-1,-1 0 1,1 0 0,2-1 0,36-7 255,-21 1-195,-1 0 0,-1-2 0,0 0-1,20-15 1,38-19-357,-74 42 263,0 1 1,-1-1-1,1 0 1,-1 1-1,1 0 1,0-1-1,0 1 1,-1-1-1,1 1 1,0 0-1,0 0 0,-1-1 1,1 1-1,0 0 1,0 0-1,0 0 1,0 0-1,-1 0 1,1 0-1,0 0 1,0 0-1,0 0 1,-1 0-1,1 1 1,0-1-1,0 0 1,0 1-1,-1-1 1,1 0-1,0 1 1,-1-1-1,1 1 1,0-1-1,-1 1 1,1-1-1,0 1 1,-1-1-1,1 1 1,-1 0-1,1-1 1,-1 1-1,0 0 1,1 0-1,0 41-254,-2-22 430,1-13-181,-1-3 65,1-1 0,0 1 0,0-1 0,1 1 0,-1-1 1,1 1-1,0-1 0,1 6 0,-2-9-26,1 1 0,-1-1 0,0 0 0,0 1 0,1-1 0,-1 0-1,0 0 1,1 1 0,-1-1 0,0 0 0,1 0 0,-1 1 0,0-1 0,1 0 0,-1 0 0,1 0 0,-1 0-1,0 0 1,1 1 0,-1-1 0,1 0 0,-1 0 0,1 0 0,-1 0 0,0 0 0,1 0 0,-1-1-1,1 1 1,21-12 448,13-20-105,-29 25-414,-1 1 0,1 0 0,0 1 0,1-1-1,-1 1 1,1 1 0,0-1 0,1 1 0,-1 0 0,0 1-1,1-1 1,0 2 0,14-4 0,-21 6 30,0 0 1,0 0-1,0 0 1,0 0-1,0 0 1,0 0-1,0 0 1,1 1-1,-1-1 1,0 1-1,0-1 1,-1 1-1,1-1 1,0 1-1,0-1 1,0 1-1,0 0 0,0-1 1,0 1-1,-1 0 1,1 0-1,0 0 1,-1 0-1,1-1 1,-1 1-1,1 0 1,-1 0-1,1 0 1,-1 0-1,0 0 1,1 0-1,-1 0 1,0 1-1,0-1 1,0 1-1,2 46-1543,-3-34-1115,1-7-2435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8488,'0'0'7527,"0"15"-6438,0 8 96,0 8 289,6 8-481,0 4-417,-1 0-288,10-2-159,-5-8-33,1-5-32,0-8-32,0-8-417,-9-6-992,-21-6-9898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27 274 11819,'0'0'2232,"-5"-8"68,2 4-2091,0 0-1,1 0 0,0 0 0,0-1 0,0 1 1,0-1-1,1 1 0,0-1 0,0 1 0,0-1 1,0 0-1,1 0 0,-1 1 0,1-1 0,1 0 1,-1 0-1,1 1 0,-1-1 0,1 0 0,1 1 1,-1-1-1,1 1 0,-1-1 0,1 1 0,1 0 1,-1 0-1,5-6 0,3-2-93,1 1 0,1 0 0,0 1 0,0 0 0,1 1 0,0 0 0,1 1 0,-1 1-1,2 0 1,29-10 0,-24 11-179,1 1-1,0 0 0,0 2 1,0 1-1,1 0 1,-1 1-1,35 4 0,-49-2-25,-1 0-1,1 0 1,-1 0-1,1 1 1,-1 0-1,0 0 0,1 0 1,-1 1-1,0 0 1,-1 0-1,1 1 1,-1 0-1,1 0 1,-1 0-1,0 0 1,0 1-1,-1 0 0,0 0 1,1 0-1,-2 0 1,5 7-1,-4-2 118,0 0-1,0 0 0,-1 0 1,-1 0-1,1 1 0,-2-1 1,1 1-1,-1-1 0,-1 1 1,0 0-1,-1-1 0,-2 16 1,1-16 222,-1-1-1,0 1 1,0-1 0,-1 0 0,0 0-1,-1 0 1,0-1 0,0 1 0,-1-1-1,0-1 1,0 1 0,-1-1 0,0 0-1,0 0 1,-1-1 0,1 0 0,-12 6 0,12-7-201,-1 0 0,0-1 0,0 0 0,0 0 0,0-1 0,-1 0 0,1 0 0,-1-1 0,0 0 1,0-1-1,0 0 0,0 0 0,0-1 0,0 0 0,0-1 0,0 1 0,1-2 0,-1 1 1,-11-5-1,18 5-219,0 1 0,0-1-1,0-1 1,0 1 0,0 0 0,0 0 0,1-1 0,-1 1 0,0-1 0,1 1 0,-1-1 0,1 0 0,-1 0 0,1 0 0,0 0 0,0 0 0,0 0 0,-1-2 0,2 2-271,-1 0 0,1 0 1,-1 0-1,1 0 0,0 0 0,0 0 1,0 0-1,0 1 0,0-1 0,1 0 1,-1 0-1,1 0 0,-1 0 0,2-3 1,12-15-5384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 13293,'0'0'5076,"-3"11"-3762,-7 25-474,2 1 0,-2 37 0,7-52-540,2 1 1,0-1 0,1 1-1,2-1 1,5 29 0,-7-49-281,0 0 0,1 0 0,-1-1 0,0 1 0,1 0 0,0 0 0,-1 0 0,1-1 0,0 1 0,0-1 0,0 1 0,0 0 0,0-1 0,1 1 0,-1-1 0,0 0 0,1 0 0,-1 1 0,1-1 0,-1 0 0,1 0 0,-1 0 0,4 1 0,-3-2 34,1 0 1,-1 0 0,1 0 0,-1 0 0,1 0 0,-1 0-1,0-1 1,1 1 0,-1-1 0,1 0 0,-1 0-1,0 0 1,0 0 0,0 0 0,4-2 0,7-6 216,0-1-1,-1-1 1,0 0 0,11-13 0,-20 21-260,247-282 2221,-250 285-2515,6-8-62,-18 4-13574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10666,'0'0'2883,"-16"50"-2851,31-28-481,5-3-1472,10-2-2532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12172,'0'0'6694,"30"48"-3683,-13-28-1634,2 0-544,5-5-385,4 0-288,0-1-64,2-2-31,-4-2-1827,0-5-4164,-13-1-7334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14798,'0'0'10154,"76"-1"-9578,-29-12-320,9-3-160,-2-1-96,6 0 33,-6-1-834,-2-2-1377,-9-2-2242,-13-2-3492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9769,'0'0'9636,"12"6"-9241,2 1-308,9 3 2,0 2 1,32 22-1,-49-30-81,0 1 0,0-1 0,-1 1 0,0 0 0,0 0-1,0 1 1,0 0 0,-1 0 0,0 0 0,0 0-1,-1 0 1,1 1 0,-2 0 0,1 0 0,1 7 0,-2-4 49,-2 0 1,0 1 0,0-1 0,0 0 0,-2 1 0,1-1 0,-1 0 0,-1 0-1,0 0 1,0 0 0,-1 0 0,0-1 0,-6 10 0,-35 50-820,-6-14-4214,26-36-4035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09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8360,'3'-14'6375,"5"15"-2831,-7 0-3423,0 0-1,1 1 0,-1-1 0,0 0 1,0 1-1,0 0 0,0-1 0,0 1 1,0-1-1,0 1 0,0 0 0,0 3 1,15 100 1274,-3-11-1071,-13-92-292,0-1-1,0 0 1,0 0 0,1 1 0,-1-1 0,0 0-1,1 0 1,-1 1 0,0-1 0,1 0 0,0 0 0,-1 0-1,1 0 1,0 0 0,-1 0 0,1 0 0,0 0-1,0 0 1,0 0 0,0 0 0,0-1 0,0 1 0,0 0-1,0-1 1,0 1 0,0-1 0,2 2 0,-1-3 72,0 1 1,0 0-1,0-1 1,0 1-1,0-1 1,0 1 0,0-1-1,-1 0 1,1 0-1,0 0 1,0 0-1,-1 0 1,1 0 0,-1 0-1,3-3 1,8-8 367,-1 0 0,-1-1 1,10-15-1,-18 25-542,7-9 239,0-1 0,-1 0 0,-1 0 0,0-1 0,-1 1 1,-1-2-1,0 1 0,0-1 0,-2 1 0,0-1 1,0 0-1,0-26 0,-7 37-2530,-10 2-11272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9833,'0'0'9551,"2"12"-9477,9 61 168,-8-37 446,2 0 1,18 62-1,-14-89-2340,-1-9-2900,-2-4-599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1 478 9513,'0'0'8040,"11"7"-7346,37 16-369,-46-22-296,0-1 0,0 0-1,1 1 1,-1-1-1,0 0 1,0-1 0,0 1-1,0 0 1,0 0 0,0-1-1,0 1 1,0-1 0,0 0-1,0 0 1,0 0 0,-1 0-1,1 0 1,0 0 0,0 0-1,-1 0 1,1-1 0,-1 1-1,1 0 1,-1-1 0,2-2-1,25-39 1208,-26 38-1175,0 0 1,0 1-1,-1-1 1,1 0-1,-1 0 0,0 0 1,-1 0-1,1 0 1,-1 0-1,0 0 1,0 0-1,0 0 1,-1 0-1,-1-6 0,1 9-55,1-1-1,-1 1 0,0 0 0,0 0 1,0 0-1,0 0 0,-1 0 0,1 0 0,0 0 1,-1 0-1,0 0 0,1 1 0,-1-1 1,0 1-1,0-1 0,0 1 0,0-1 1,0 1-1,0 0 0,0 0 0,0 0 0,0 0 1,-1 1-1,1-1 0,0 1 0,0-1 1,-1 1-1,1 0 0,-1 0 0,-3 0 0,3 1-17,0 0-1,0 0 1,0 0-1,1 0 1,-1 1-1,1-1 0,-1 1 1,1 0-1,-1 0 1,1 0-1,0 0 0,0 0 1,0 0-1,0 0 1,0 1-1,1-1 0,-1 1 1,1 0-1,0-1 1,-1 1-1,1 0 0,-1 5 1,-4 8-71,1 0-1,-5 29 1,8-35 128,1 0-1,0 1 0,0-1 0,1 0 0,0 1 1,2 10-1,-1-19-31,-1 0-1,1 1 1,-1-1 0,1 0-1,0 0 1,0 1 0,0-1-1,0 0 1,1 0 0,-1 0-1,0 0 1,1 0 0,-1-1-1,1 1 1,0 0 0,0-1-1,0 1 1,0-1 0,0 0 0,0 1-1,0-1 1,0 0 0,0 0-1,0-1 1,1 1 0,-1 0-1,0-1 1,0 1 0,1-1-1,-1 0 1,3 0 0,5 0 21,1 0 0,-1-2 0,0 1 0,0-1 0,0-1 0,0 1 0,0-2 0,-1 1 0,0-1 0,1-1 0,-1 0 0,-1 0 0,1-1 0,8-7-1,-1 0 6,-1 0 0,0-2-1,0 0 1,-2 0-1,0-1 1,12-19-1,-16 19 42,-2 1 0,0-1 0,0 0 0,-1-1 0,-1 1 0,-1-1-1,3-23 1,-3 6 261,-2 0-1,-3-58 0,1 85-314,-1 1 0,0-1 0,0 1 0,-1 0 1,0-1-1,0 1 0,0 0 0,-1 0 0,-4-7 0,6 11-27,0 1-1,0-1 1,0 1 0,0-1 0,-1 1-1,1 0 1,0-1 0,-1 1 0,1 0-1,-1 0 1,1 0 0,-1 0 0,0 0-1,1 1 1,-1-1 0,0 0 0,0 1 0,0-1-1,1 1 1,-1 0 0,0 0 0,0-1-1,0 1 1,0 0 0,1 0 0,-1 1-1,0-1 1,0 0 0,0 1 0,0-1-1,1 1 1,-1 0 0,0-1 0,1 1-1,-1 0 1,0 0 0,-2 2 0,-2 2-14,0-1 0,0 2 0,0-1 1,1 1-1,0-1 0,0 2 0,0-1 0,1 0 1,0 1-1,0 0 0,-5 14 0,0 0 21,2 1 0,-9 42 0,13-49 17,1 0-1,0 1 1,1-1 0,1 0 0,1 0 0,0 1 0,0-1 0,2 0-1,5 19 1,-7-29-15,1 1-1,0-1 1,1 0 0,-1 0-1,1 0 1,0 0-1,0 0 1,1-1-1,-1 1 1,1-1 0,0 0-1,0 0 1,1 0-1,-1-1 1,1 1 0,0-1-1,0 0 1,0-1-1,0 1 1,0-1-1,0 0 1,1 0 0,-1-1-1,1 1 1,-1-1-1,1 0 1,0-1 0,5 1-1,-6-1-5,0 0 0,0 0 0,-1-1-1,1 1 1,0-1 0,-1 0 0,1 0 0,0-1 0,-1 1 0,0-1-1,1 0 1,-1 0 0,0-1 0,0 1 0,0-1 0,0 0 0,0 0-1,-1 0 1,1-1 0,-1 1 0,0-1 0,0 1 0,0-1-1,-1 0 1,4-7 0,-1-1 21,0 1 0,-1-1 1,-1 0-1,0 0 0,0-1 0,-1 1 0,-1-1 0,0-21 0,-1 34-22,1-1-1,-1 0 1,0 0-1,0 0 1,0 0-1,0 1 1,0-1-1,0 0 1,0 0-1,0 0 1,0 1-1,-1-1 1,1 0-1,0 0 1,0 0-1,-1 1 1,1-1-1,-1 0 1,1 0-1,0 1 1,-1-1-1,1 0 1,-1 1-1,0-1 1,1 1-1,-2-2 1,-13 13-136,-12 34-85,23-35 212,-1 0 1,2 0 0,0 1 0,0-1-1,0 1 1,2 0 0,-1 0-1,1 0 1,1-1 0,1 18 0,-1-27 11,1 0 0,-1 1 0,0-1 0,1 0 1,-1 0-1,1 0 0,-1 0 0,1 0 1,0-1-1,-1 1 0,1 0 0,0 0 0,0 0 1,-1-1-1,1 1 0,0 0 0,0-1 0,0 1 1,0 0-1,0-1 0,0 1 0,0-1 1,0 0-1,0 1 0,0-1 0,1 0 0,-1 0 1,0 0-1,0 0 0,0 0 0,0 0 0,0 0 1,0 0-1,0 0 0,1 0 0,-1 0 1,1-1-1,3 0 28,0-1 0,-1 1 0,1-1 0,0 0 0,-1 0 0,0-1 0,6-3 0,120-111 198,-130 117-235,0 0 1,1-1 0,-1 1 0,0 0 0,1-1 0,-1 1-1,0 0 1,1 0 0,-1-1 0,1 1 0,-1 0 0,1 0-1,-1 0 1,0 0 0,1 0 0,-1 0 0,1 0 0,-1 0-1,1-1 1,-1 2 0,1-1 0,-1 0 0,0 0 0,1 0-1,-1 0 1,1 0 0,-1 0 0,1 0 0,-1 0 0,0 1-1,1-1 1,-1 0 0,1 1 0,6 16-241,-7 34-211,-1-40 407,1-7 70,0 0 0,0 0 0,0 0 0,0 0 0,1 0 0,0 0 0,0 0 0,0 0 0,0 0 0,0 0 0,3 3 0,-3-6-11,0 0 0,0 0 0,1 0 0,-1 0 0,0 0 0,1 0 0,-1 0 0,1-1 0,-1 1 0,1-1 0,-1 1 0,1-1 0,-1 1 0,1-1-1,0 0 1,-1 0 0,1 0 0,0 0 0,-1 0 0,1 0 0,-1 0 0,1 0 0,0-1 0,-1 1 0,1-1 0,-1 1 0,1-1 0,-1 0 0,1 1 0,0-2 0,3 0-76,0 0 1,-1-1 0,0 1 0,1-1-1,-1 0 1,0 0 0,0-1 0,-1 1-1,7-8 1,-8 8-434,0 0 0,0 0-1,0 0 1,0 0 0,-1 0-1,1-1 1,-1 1 0,2-7-1,-2-14-5708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12300,'0'0'4740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14542,'0'0'2028,"0"12"-1099,2 32-360,3 0 0,1 1 0,3-2 0,1 1 0,2-1 0,29 68 0,-39-107-457,0 0 0,0 0 1,0-1-1,0 1 0,1 0 0,0-1 1,-1 1-1,1-1 0,0 0 1,1 0-1,-1 0 0,0 0 0,6 2 1,-7-4-31,0 0 1,0 0 0,0-1 0,1 1-1,-1-1 1,0 1 0,1-1 0,-1 0-1,0 0 1,0 0 0,1 0 0,-1-1-1,0 1 1,1 0 0,-1-1 0,0 0-1,0 0 1,0 1 0,0-1 0,0 0-1,0-1 1,0 1 0,0 0 0,0 0-1,0-1 1,3-3 0,17-18 204,0-2-1,-1 0 1,-2-1 0,-1-1 0,-1-1-1,24-52 1,-40 78-419,16-45 917,-17 24-3002,0 22 1622,-1 0-1,1 0 1,-1 0 0,1-1 0,-1 1 0,1 0-1,-1 0 1,0 0 0,1 0 0,-1 0-1,0 0 1,0 0 0,0 1 0,0-1 0,-2-1-1,-9-6-9781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12075,'0'0'2499,"-10"76"-1410,10-41 737,0-3-801,4-4-225,4-9-543,10-4-129,-1-7-321,5-6-1632,-3-2-706,-2-2-1216,-6-12-4901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15022,'0'0'4319,"-1"14"-3305,1-7-893,-3 51 1266,9 112 0,-4-154-1306,0 1-1,1-1 1,0 0 0,2 0 0,0-1 0,1 1-1,0-1 1,1 0 0,1-1 0,0 1 0,1-2 0,16 20-1,2-11 74,-12-17-2332,-14-6 1919,-1 1 0,1 0 0,-1 0 0,1 0 0,-1 0 0,0 0-1,1 0 1,-1-1 0,1 1 0,-1 0 0,0 0 0,1-1 0,-1 1-1,0 0 1,1 0 0,-1-1 0,0 1 0,1 0 0,-1-1-1,0 1 1,0-1 0,0 1 0,1 0 0,-1-1 0,0 1 0,0-1-1,0 1 1,0 0 0,0-1 0,0 0 0,1-18-7001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113 233 8072,'0'0'5669,"-10"5"-4169,1-1-1169,0 1 1,0 0-1,1 0 1,-1 1-1,-12 11 0,18-13-169,-1-1 0,1 1-1,0 0 1,0-1-1,0 1 1,1 1-1,-1-1 1,1 0 0,0 1-1,0-1 1,0 1-1,1-1 1,0 1-1,0 0 1,0 0 0,0 7-1,1-11-156,1 0-1,-1 0 1,1 0-1,-1-1 1,1 1-1,-1 0 0,1-1 1,0 1-1,-1-1 1,1 1-1,0-1 1,-1 1-1,1-1 1,0 1-1,0-1 1,0 1-1,0-1 0,-1 0 1,1 0-1,0 1 1,0-1-1,0 0 1,0 0-1,0 0 1,0 0-1,-1 0 1,1 0-1,0 0 1,0 0-1,0-1 0,0 1 1,0 0-1,-1 0 1,1-1-1,0 1 1,0 0-1,1-1 1,35-12 498,-20 2-460,0-1 1,-1-1-1,0 0 1,-1-1-1,-1-1 1,0 0-1,14-22 1,-18 24-53,-2 0 0,0-1 1,0 0-1,-1 0 1,-1 0-1,0-1 0,-1 0 1,-1 0-1,5-31 0,-8 44-7,-1-1-1,0 1 0,0 0 0,0-1 0,0 1 0,0-1 0,0 1 0,-1 0 0,1 0 1,-1-1-1,1 1 0,-1 0 0,0 0 0,0 0 0,0 0 0,0-1 0,-1 2 0,-1-4 1,1 4-4,1 0 1,-1 0 0,0 0 0,0 0 0,0 1 0,1-1 0,-1 1 0,0-1 0,0 1 0,0 0-1,0-1 1,0 1 0,0 0 0,0 0 0,0 1 0,0-1 0,0 0 0,0 1 0,0-1-1,1 1 1,-1-1 0,0 1 0,-2 1 0,-7 4 27,-1 1 0,1 0 1,1 1-1,-1 0 0,2 1 0,-1 0 1,1 1-1,0-1 0,1 2 0,0-1 0,1 1 1,-7 14-1,13-24-9,0 0 0,0 0 0,1 0 0,-1 0 0,1 0 0,-1 0 0,1 0 0,-1 1 0,1-1 0,-1 0 0,1 0 0,0 0 1,0 1-1,0-1 0,0 0 0,0 0 0,0 1 0,0-1 0,0 0 0,0 0 0,0 0 0,1 1 0,-1-1 0,1 0 0,-1 0 0,1 0 0,-1 0 0,1 0 0,-1 0 0,1 0 0,0 0 1,0 0-1,0 0 0,-1 0 0,1 0 0,0 0 0,0-1 0,0 1 0,0 0 0,0-1 0,1 1 0,-1 0 0,0-1 0,0 0 0,0 1 0,2-1 0,8 3-86,0-2 0,0 1 1,0-1-1,18-2 0,0 2-678,-28-1 708,13 1-328,1 1 0,-1 1 1,17 4-1,-28-6 388,-1 0 0,1-1 0,-1 1 0,1 0-1,-1 0 1,1 1 0,-1-1 0,0 0 0,0 1 0,0-1 0,1 1-1,-1 0 1,-1 0 0,1 0 0,0 0 0,0 0 0,-1 0 0,1 0-1,-1 1 1,0-1 0,0 0 0,0 1 0,0-1 0,0 1 0,1 3 0,-2 1 262,0 0 0,-1-1 0,1 1 1,-1-1-1,0 1 0,-1-1 0,0 1 1,0-1-1,0 0 0,-1 0 1,0 0-1,-7 11 0,-10 24 226,20-41-517,-1 0-1,1 0 1,0 0-1,0 0 1,0 0-1,0 1 1,0-1-1,0 0 1,0 0-1,-1 0 1,1 0-1,0 0 1,0 0-1,0 0 1,0 1-1,0-1 1,0 0-1,0 0 1,0 0-1,0 0 1,0 0-1,0 1 1,0-1-1,0 0 1,0 0-1,0 0 1,0 0-1,0 1 0,0-1 1,0 0-1,0 0 1,0 0-1,0 0 1,0 0-1,0 1 1,0-1-1,0 0 1,0 0-1,0 0 1,0 0-1,0 0 1,0 0-1,1 1 1,-1-1-1,0 0 1,0 0-1,0 0 1,0 0-1,0 0 1,0 0-1,1 0 1,-1 0-1,0 0 1,0 0-1,0 0 1,0 1-1,0-1 1,1 0-1,-1 0 1,0 0-1,12-8-1886,13-16-3045,-6-6-1208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13293,'0'0'4548,"1"9"-3272,-2-6-1237,1-1 0,0 1 0,0 0 0,0-1 0,0 1 0,1-1 0,-1 1 0,1-1-1,-1 1 1,1-1 0,0 0 0,0 1 0,0-1 0,0 0 0,0 0 0,1 1 0,-1-1 0,1 0 0,-1 0 0,1-1 0,0 1 0,0 0 0,-1 0 0,1-1 0,1 1 0,-1-1 0,0 0 0,0 1 0,0-1 0,1 0 0,-1-1 0,0 1 0,1 0 0,-1 0 0,1-1 0,-1 0 0,1 1 0,-1-1 0,6-1 0,-4 2 8,1-1 0,-1 0 0,1 0 1,-1 0-1,0 0 0,1-1 0,-1 0 1,0 0-1,1 0 0,-1 0 0,0-1 0,0 1 1,0-1-1,0 0 0,0-1 0,0 1 1,-1-1-1,1 1 0,-1-1 0,0 0 1,0 0-1,0-1 0,0 1 0,0-1 1,-1 1-1,1-1 0,-1 0 0,0 0 1,0 0-1,-1 0 0,1 0 0,-1 0 1,0-1-1,0 1 0,0 0 0,-1-1 1,1 1-1,-1 0 0,-1-9 0,1 11-39,0 1 1,0-1-1,0 0 0,-1 0 0,1 0 0,-1 1 0,1-1 0,-1 0 0,0 0 0,0 1 0,0-1 0,0 1 0,0-1 1,0 1-1,0-1 0,0 1 0,-1-1 0,1 1 0,0 0 0,-1 0 0,1 0 0,-1 0 0,0 0 0,1 0 0,-1 0 1,0 1-1,1-1 0,-1 0 0,0 1 0,0-1 0,1 1 0,-5 0 0,3-1-27,0 1 1,0 0-1,0 0 0,0 0 0,1 1 0,-1-1 1,0 1-1,0 0 0,0-1 0,0 1 0,0 0 1,1 1-1,-1-1 0,0 1 0,1-1 0,-1 1 0,1 0 1,0-1-1,-1 1 0,-1 3 0,0 1 7,0 0 0,1 1 0,-1-1 0,1 1 0,1 0 0,-1 0 0,1 0 0,1 0 0,-1 1 0,1-1 0,0 0 0,1 1 0,-1-1 0,2 1 0,-1-1 0,2 9 0,-1-13 20,0 0 1,-1 0-1,1 0 1,0 0-1,1 0 1,-1 0-1,0 0 1,1 0-1,0-1 1,-1 1-1,1 0 0,0-1 1,0 0-1,1 1 1,-1-1-1,5 3 1,-4-3 3,0-1 1,0 0-1,0 0 1,1 0-1,-1 0 0,0 0 1,1-1-1,-1 0 1,0 1-1,1-1 1,-1 0-1,1-1 1,-1 1-1,0-1 1,1 1-1,-1-1 0,0 0 1,6-3-1,1 0 19,0-1-1,-1 0 0,0-1 1,0 0-1,0 0 0,-1-1 0,0 0 1,0-1-1,9-11 0,60-86 52,-55 72-130,-22 59-550,-7 9 653,3-16 281,0 0 0,-2 37-1,6-55-307,0-1 1,1 1-1,-1-1 0,0 1 0,0-1 1,0 0-1,0 1 0,0-1 1,1 1-1,-1-1 0,0 1 0,1-1 1,-1 1-1,0-1 0,0 0 0,1 1 1,-1-1-1,1 0 0,-1 1 0,0-1 1,1 0-1,-1 1 0,1-1 0,-1 0 1,1 0-1,-1 0 0,1 1 1,-1-1-1,1 0 0,-1 0 0,1 0 1,-1 0-1,1 0 0,-1 0 0,1 0 1,-1 0-1,1 0 0,-1 0 0,1 0 1,-1 0-1,1 0 0,-1-1 1,1 1-1,-1 0 0,1 0 0,-1 0 1,0-1-1,1 1 0,-1 0 0,1-1 1,-1 1-1,0 0 0,1-1 0,-1 1 1,1-1-1,27-19 957,93-126-777,-120 145-260,0 0-1,0 0 1,0-1 0,0 1-1,0 0 1,0 0 0,0 0-1,0 0 1,1 0 0,-1 0-1,0 0 1,1 1 0,-1-1-1,1 0 1,2 0 0,-4 1 27,1 0 1,-1 1 0,1-1-1,-1 0 1,0 1 0,1-1-1,-1 0 1,0 1 0,1-1-1,-1 1 1,0-1-1,1 1 1,-1-1 0,0 1-1,0-1 1,0 1 0,0-1-1,1 1 1,-1-1 0,0 1-1,0-1 1,0 1-1,0-1 1,0 1 0,0-1-1,0 1 1,0-1 0,0 1-1,-1 0 1,-8 52-100,4-34 419,1 1 0,0 1 0,0 32 0,4-53-280,0 1 1,0 0 0,1-1-1,-1 1 1,0-1 0,0 1 0,0-1-1,1 1 1,-1 0 0,0-1-1,1 1 1,-1-1 0,0 1 0,1-1-1,-1 1 1,1-1 0,-1 0-1,1 1 1,-1-1 0,1 0 0,-1 1-1,1-1 1,-1 0 0,1 1-1,-1-1 1,1 0 0,0 0-1,-1 0 1,1 0 0,-1 1 0,1-1-1,0 0 1,-1 0 0,1 0-1,-1 0 1,1 0 0,0-1 0,-1 1-1,1 0 1,-1 0 0,1 0-1,0 0 1,-1-1 0,1 1 0,-1 0-1,1-1 1,-1 1 0,1 0-1,0-1 1,29-17 533,-27 15-635,62-69 183,-27 22-6573,-45 67-12149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4260,'0'0'13933,"-4"47"-13901,15-25-288,10-5-2403,-1-1-2626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76 8904,'0'0'12022,"-9"-10"-10586,-1-5-1076,6 9-260,0 0-1,-1 1 1,1-1 0,-1 1-1,0 0 1,-11-8-1,16 12-101,-1 1-1,1-1 0,-1 1 0,0 0 0,1-1 0,-1 1 1,1 0-1,-1-1 0,0 1 0,1 0 0,-1 0 0,0 0 0,1 0 1,-1 0-1,0 0 0,1 0 0,-1 0 0,0 0 0,1 0 0,-1 0 1,0 0-1,1 0 0,-1 0 0,0 0 0,1 1 0,-1-1 0,0 0 1,1 1-1,-1-1 0,1 0 0,-1 1 0,1-1 0,-1 1 0,1-1 1,-1 1-1,1-1 0,-1 1 0,1-1 0,0 1 0,-1-1 1,1 1-1,0 0 0,-1-1 0,1 1 0,0-1 0,0 1 0,0 0 1,-1-1-1,1 1 0,0 1 0,-7 35-199,6-32 212,1 0-1,0 0 1,-1 0-1,2 0 1,-1 0-1,0 0 1,1 0-1,0 0 1,0 0-1,3 6 1,-3-9-4,1 0 0,-1-1 1,1 1-1,0 0 0,-1-1 1,1 1-1,0-1 0,0 0 1,0 0-1,0 0 0,0 0 1,0 0-1,0 0 0,1 0 1,-1-1-1,0 1 0,0-1 1,1 1-1,-1-1 0,0 0 1,1 0-1,-1 0 0,4-1 1,7 0 21,0-1-1,-1 0 1,1-1 0,-1 0 0,0-1 0,0-1-1,0 0 1,0 0 0,-1-1 0,0-1 0,0 0 0,-1 0-1,1-1 1,-2 0 0,1-1 0,-1 0 0,-1-1-1,10-12 1,-27 37 93,2 0-1,0 0 1,1 1-1,0 0 1,2 0-1,-4 20 1,7-35-95,1 0 1,0-1-1,0 1 1,0 0-1,0 0 1,0 0-1,0-1 1,0 1-1,0 0 1,0 0 0,0-1-1,1 1 1,-1 0-1,0 0 1,0-1-1,1 1 1,-1 0-1,1-1 1,-1 1-1,0 0 1,1-1-1,-1 1 1,1-1-1,-1 1 1,1 0-1,0-1 1,-1 1 0,1-1-1,0 0 1,-1 1-1,1-1 1,0 0-1,-1 1 1,1-1-1,0 0 1,0 0-1,-1 1 1,1-1-1,0 0 1,0 0-1,0 0 1,-1 0 0,1 0-1,0 0 1,0 0-1,-1 0 1,1-1-1,0 1 1,0 0-1,-1 0 1,3-1-1,1-1 97,1 0 1,-1 0-1,1 0 0,-1 0 0,0-1 0,1 0 0,3-3 1,90-95-311,-98 101 166,0 0-1,0 0 1,0-1 0,0 1 0,0 0 0,1 0 0,-1 0-1,0 0 1,0-1 0,0 1 0,0 0 0,0 0 0,0 0-1,1 0 1,-1 0 0,0 0 0,0 0 0,0-1 0,0 1-1,1 0 1,-1 0 0,0 0 0,0 0 0,0 0 0,1 0-1,-1 0 1,0 0 0,0 0 0,0 0 0,1 0 0,-1 0-1,0 0 1,0 0 0,0 0 0,0 0 0,1 0 0,-1 0-1,0 0 1,0 1 0,0-1 0,0 0 0,1 0-1,-1 0 1,0 0 0,0 0 0,0 0 0,0 0 0,0 1-1,1-1 1,-1 0 0,0 0 0,0 0 0,0 0 0,0 1-1,0-1 1,0 0 0,0 0 0,0 0 0,0 1 0,-1 17-339,-10 22 388,7-25-4,-1-1 0,-4 31 0,7-12-4564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81 8392,'0'0'6705,"-3"10"-6166,-4 13 49,1-1-1,-6 46 1,10-56-291,1-1 0,1 1 1,-1 0-1,2 0 0,0 0 0,0-1 1,1 1-1,1-1 0,3 13 0,-5-22-249,0 0 0,0 0 0,-1 0 0,1 0 0,1 0 0,-1 0-1,0 0 1,0-1 0,1 1 0,-1 0 0,1-1 0,-1 1 0,1-1 0,0 1-1,0-1 1,0 0 0,0 0 0,-1 0 0,5 2 0,-4-3 16,0 0 1,0 0-1,0 0 0,0 0 1,0 0-1,0-1 0,0 1 1,0-1-1,0 1 0,0-1 1,0 0-1,0 1 0,0-1 1,0 0-1,-1 0 0,1 0 1,2-2-1,3-4 107,1 0-1,-1 0 1,0-1-1,-1 0 1,1 0 0,8-17-1,-5 7-105,-2 0 0,0-1-1,-1 0 1,7-33 0,-11 41-152,-1-1 0,-1 1 0,0-1 0,0 0 1,-1 1-1,0-1 0,-1 1 0,-1-1 0,-4-16 1,6 27 52,0-1 0,-1 0 1,1 1-1,-1 0 1,0-1-1,1 1 0,-1-1 1,0 1-1,0 0 1,0-1-1,0 1 0,0 0 1,0 0-1,0 0 0,0 0 1,-1 0-1,1 0 1,0 0-1,-1 0 0,1 1 1,0-1-1,-4-1 1,4 2 11,0 0 0,0 1 0,0-1 1,0 0-1,0 0 0,0 1 1,-1-1-1,1 0 0,0 1 0,0-1 1,0 1-1,0-1 0,0 1 1,0 0-1,1-1 0,-1 1 0,0 0 1,0 0-1,0 0 0,1 0 0,-1-1 1,0 1-1,1 0 0,-1 0 1,1 0-1,-1 0 0,1 1 0,-1-1 1,1 0-1,0 0 0,-1 2 1,-6 27 363,2 1 1,1 0-1,1 0 1,1 0-1,5 51 1,-3-77-243,0-1 0,1 1 1,-1 0-1,1-1 1,0 1-1,1-1 0,-1 1 1,1-1-1,0 0 0,0 0 1,0 1-1,0-1 0,4 4 1,-4-6-74,0 0 1,0-1-1,0 1 0,0-1 1,0 1-1,0-1 1,0 0-1,0 0 1,1 0-1,-1 0 1,0-1-1,1 1 1,-1 0-1,0-1 0,1 0 1,-1 0-1,1 1 1,-1-2-1,1 1 1,-1 0-1,1 0 1,-1-1-1,0 1 0,1-1 1,-1 0-1,5-1 1,1-3 12,1 1 0,-1-1 0,0 0 0,-1-1 0,1 0 0,-1 0 1,0-1-1,-1 0 0,1 0 0,6-11 0,-6 9-87,1 0 0,-1 0 0,1 1 0,1 0 0,-1 1 0,16-10 0,-24 16 38,1 1-1,-1 0 1,1 0 0,-1 0-1,1 0 1,-1-1 0,1 1-1,-1 0 1,1 0 0,-1 0-1,1 0 1,-1 0 0,1 0 0,-1 0-1,1 0 1,-1 0 0,0 1-1,1-1 1,-1 0 0,1 0-1,-1 0 1,1 0 0,-1 1-1,1-1 1,-1 0 0,0 0-1,1 1 1,-1-1 0,0 0 0,1 1-1,-1-1 1,0 0 0,1 1-1,-1-1 1,0 1 0,0-1-1,1 1 1,-1-1 0,0 0-1,0 1 1,0-1 0,0 1-1,1-1 1,-1 1 0,0-1 0,0 1-1,0-1 1,0 1 0,0-1-1,0 1 1,1 34-48,-1-25 92,1 3 31,-1-2 13,0-1-1,0 1 1,2-1 0,-1 1 0,1-1-1,1 0 1,0 0 0,8 18 0,-11-27-62,1 0 1,0 0 0,0 0-1,0 0 1,0 0 0,0 0 0,0 0-1,0 0 1,0 0 0,0-1 0,0 1-1,0 0 1,0-1 0,1 1 0,-1-1-1,0 0 1,1 1 0,-1-1 0,0 0-1,0 0 1,1 1 0,-1-1 0,1 0-1,-1 0 1,0-1 0,0 1 0,1 0-1,-1 0 1,0-1 0,1 1 0,-1-1-1,0 1 1,0-1 0,1 1 0,-1-1-1,0 0 1,0 1 0,0-1 0,0 0-1,0 0 1,0 0 0,0 0 0,0 0-1,1-2 1,5-4 213,0-1 1,0-1-1,10-17 1,10-24-28,15-23-483,-42 73 228,0-1 0,1 1 0,-1-1 0,0 1-1,0 0 1,1-1 0,-1 1 0,0-1 0,0 1 0,1 0 0,-1-1-1,1 1 1,-1 0 0,0-1 0,1 1 0,-1 0 0,0 0 0,1-1-1,-1 1 1,1 0 0,-1 0 0,1 0 0,-1 0 0,1 0 0,-1 0-1,1-1 1,-1 1 0,0 0 0,1 0 0,-1 0 0,1 1 0,0-1-1,5 15-507,-6 36 503,0-42-246,0-6 20,0-1 1,-1 0-1,1 1 0,0-1 1,1 1-1,-1-1 0,0 0 1,1 1-1,-1-1 0,1 0 1,2 5-1,-3-8-7,1 1 0,0 0 0,-1-1 0,1 1-1,-1-1 1,1 1 0,0-1 0,-1 0 0,1 1 0,-1-1-1,1 1 1,-1-1 0,0 0 0,1 0 0,-1 1 0,0-1 0,1 0-1,-1 0 1,0 1 0,0-1 0,1-1 0,12-43-6839,-8 21 5206,3-16-2221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4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6951,'0'10'3384,"-2"79"1967,5 140 1907,-2-225-7244,-1-1 0,1 1 0,0-1 0,0 1-1,1-1 1,-1 0 0,1 1 0,-1-1 0,1 0-1,0 0 1,0 0 0,5 5 0,-6-7-11,0-1 1,-1 1-1,1 0 1,0 0-1,0-1 1,0 1-1,0-1 1,0 1-1,0-1 1,0 1-1,0-1 1,0 0-1,0 1 1,0-1-1,1 0 1,-1 0-1,0 0 1,0 0-1,0 0 0,0 0 1,0 0-1,0 0 1,0 0-1,1 0 1,-1-1-1,0 1 1,0 0-1,0-1 1,0 1-1,0-1 1,0 1-1,0-1 1,0 0-1,0 1 1,-1-1-1,1 0 1,0 0-1,0 1 1,-1-1-1,1 0 1,0 0-1,-1 0 1,1 0-1,0-1 1,4-6 4,-1 1 1,0-1-1,-1-1 1,1 1-1,-2 0 1,1-1-1,-1 1 1,0-1 0,-1 0-1,0 0 1,0 0-1,-1 1 1,0-1-1,-3-16 1,3 24-30,0 0 0,0 0 0,0 0 0,0-1 0,-1 1 0,1 0 0,0 0 1,-1 0-1,1 0 0,-1 0 0,1 0 0,-1 0 0,0 0 0,1 0 0,-1 0 0,0 0 0,0 0 1,0 0-1,1 0 0,-1 0 0,0 1 0,0-1 0,0 0 0,0 1 0,0-1 0,-1 1 0,1-1 1,0 1-1,0 0 0,0-1 0,0 1 0,-2 0 0,2 0 15,0 0 0,0 0-1,0 1 1,0-1 0,0 1 0,0-1-1,0 1 1,0-1 0,0 1 0,0-1 0,0 1-1,1 0 1,-1 0 0,0-1 0,0 1-1,0 0 1,1 0 0,-1 0 0,1 0 0,-1 0-1,1 0 1,-1 0 0,1 0 0,-1 0-1,1 0 1,0 0 0,-1 0 0,1 0 0,0 0-1,0 0 1,0 0 0,0 0 0,0 0-1,0 2 1,0-1 22,0-1-1,0 1 1,1-1 0,-1 0-1,0 1 1,0-1-1,1 1 1,-1-1 0,1 0-1,-1 1 1,1-1-1,-1 0 1,1 0-1,0 1 1,0-1 0,0 0-1,0 0 1,-1 0-1,1 0 1,1 0 0,-1 0-1,0 0 1,0 0-1,0 0 1,0-1-1,1 1 1,-1-1 0,0 1-1,1 0 1,-1-1-1,0 0 1,1 1 0,-1-1-1,1 0 1,-1 0-1,0 0 1,1 0-1,-1 0 1,1 0 0,-1 0-1,0 0 1,1-1-1,1 0 1,2 1 10,-1-1 0,1 0 0,-1-1 0,1 1 0,-1-1 1,1 0-1,-1 0 0,0-1 0,0 1 0,0-1 0,0 0 0,5-4 0,1-10 13,-2 5-190,-8 23-169,-7 17 291,-2 26 522,40-53-82,-21-1-488,0-1-1,-1 0 0,1-1 0,-1 0 0,1-1 0,-1 0 1,9-4-1,-13 4 183,0 1 0,0-1 0,-1 1 0,1-2 0,-1 1 0,1 0 0,-1-1 1,0 0-1,0 1 0,-1-2 0,1 1 0,-1 0 0,4-8 0,6-10 240,-13 21-354,0 1-1,1-1 1,-1 0-1,0 1 1,0-1-1,1 0 0,-1 1 1,0-1-1,1 1 1,-1-1-1,1 1 1,-1-1-1,1 1 1,-1-1-1,1 1 0,-1-1 1,1 1-1,-1 0 1,1-1-1,-1 1 1,1 0-1,0-1 0,-1 1 1,1 0-1,0 0 1,-1 0-1,1 0 1,0-1-1,-1 1 1,1 0-1,0 0 0,-1 0 1,1 0-1,0 1 1,5 22-107,0-2 153,-5-21-33,0 0 0,0 0 1,0 1-1,0-1 0,0 0 1,0 0-1,0 0 0,0 0 1,0 0-1,0-1 1,0 1-1,0 0 0,-1 0 1,1-1-1,0 1 0,0 0 1,0-1-1,0 1 0,0-1 1,0 1-1,-1-1 0,1 1 1,0-1-1,0 0 0,-1 0 1,1 1-1,0-2 1,73-62 80,-74 63-95,1 1 1,-1 0-1,1 0 0,-1 0 1,1 0-1,-1 0 0,1 0 0,-1 0 1,1 0-1,-1 0 0,1 0 1,-1 0-1,1 0 0,-1 0 1,0 0-1,1 1 0,-1-1 1,1 0-1,-1 0 0,1 0 1,-1 1-1,1-1 0,-1 0 1,0 1-1,1-1 0,-1 0 0,0 1 1,1-1-1,-1 0 0,0 1 1,0-1-1,1 1 0,-1-1 1,0 0-1,0 1 0,1-1 1,-1 1-1,0-1 0,0 1 1,0-1-1,0 1 0,0-1 1,0 1-1,0-1 0,0 2 1,5 30 150,-4-24-19,-1-7-151,3 12 332,0 0-1,0 0 0,8 19 0,-10-31-368,-1 0 0,0 1-1,0-1 1,1 0 0,-1 0 0,1 0 0,-1 0-1,1 0 1,-1 0 0,1 0 0,0 0 0,-1 0-1,1 0 1,0-1 0,0 1 0,-1 0 0,1 0-1,0-1 1,0 1 0,0 0 0,0-1 0,0 1 0,0-1-1,0 1 1,0-1 0,1 0 0,-1 0 0,0 1-1,0-1 1,0 0 0,0 0 0,0 0 0,0 0-1,1 0 1,-1 0 0,0 0 0,0 0 0,0-1-1,0 1 1,0 0 0,0-1 0,0 1 0,0-1 0,0 1-1,0-1 1,0 0 0,0 1 0,0-1 0,0 0-1,0 1 1,0-1 0,-1 0 0,1 0 0,0 0-1,-1 0 1,1 0 0,0 0 0,-1 0 0,1-2-1,15-21-7951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7399,'0'0'4484,"0"8"-1756,-1-1-2169,2 0 0,-1-1 0,1 1-1,0 0 1,0 0 0,1-1 0,2 10 0,-2-14-434,-1 1 0,1 0 0,-1-1 1,1 1-1,0-1 0,0 0 0,0 1 1,0-1-1,0 0 0,0 0 0,1-1 0,-1 1 1,1 0-1,-1-1 0,1 1 0,0-1 1,0 0-1,0 0 0,-1 0 0,1 0 1,0 0-1,6 0 0,-3-1-2,0 0 1,1 0-1,-1 0 0,1 0 1,-1-1-1,0 0 0,1-1 0,-1 1 1,0-1-1,0-1 0,0 1 1,0-1-1,-1 0 0,1 0 0,-1 0 1,1-1-1,-1 0 0,0 0 0,0 0 1,-1-1-1,0 0 0,1 0 1,5-9-1,-5 6-49,0 1-1,-1-1 1,0 1 0,-1-1 0,1 0 0,-1-1-1,-1 1 1,0 0 0,0-1 0,0 1-1,-1-1 1,-1 0 0,1 0 0,-1 1 0,-1-1-1,0 0 1,-2-11 0,2 18-83,0 0 0,1 0 0,-1 0 0,0 0 0,0 0 0,-1 0 0,1 0 0,0 0 0,-1 1 0,1-1 0,-1 0 0,1 1 0,-1-1 0,0 1 0,1 0 0,-1 0 0,0 0 0,0-1 0,0 2 0,0-1 0,0 0 0,0 0 0,0 1 0,-1-1 0,1 1 0,0-1 0,0 1 0,0 0 0,0 0 0,-1 0 0,1 0 0,0 1 0,0-1 0,0 0 0,-1 1 0,1 0 0,0-1 0,0 1 0,0 0 0,0 0 0,0 0 0,0 0 0,1 0 0,-1 1 0,0-1 0,0 1 0,1-1 0,-1 1 0,1 0 0,0-1 0,-1 1 0,1 0 0,-1 2 0,-6 11-1,1 0 0,0 1 0,1-1 0,1 1 0,1 1 1,0-1-1,1 1 0,1-1 0,0 1 0,1 0 0,1 0 0,1-1 0,3 23 0,-4-36 18,1 0-1,-1-1 0,1 1 1,0 0-1,0-1 1,0 1-1,0-1 0,0 1 1,1-1-1,-1 1 1,1-1-1,0 0 0,-1 0 1,1 0-1,0 0 1,0 0-1,0 0 0,0-1 1,1 1-1,-1-1 1,0 1-1,1-1 0,-1 0 1,1 0-1,0 0 1,-1 0-1,1 0 0,0-1 1,-1 1-1,1-1 1,0 0-1,-1 1 0,1-2 1,0 1-1,0 0 1,-1 0-1,1-1 0,3 0 1,2-1-197,0 0 1,0-1 0,0 0 0,0 0 0,-1 0 0,0-1-1,1 0 1,-1-1 0,-1 0 0,1 0 0,9-9-1,-7 4-1808,-1-1-1,0 0 1,-1 0-1,10-22 0,5-12-8145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14286,'0'0'2135,"-4"9"-1089,-3 11-349,1 1 0,1 0 0,0 0 0,2 0 0,-2 34 0,6 120 2435,0-166-3058,0 0 0,0 0 1,1 0-1,0-1 1,0 1-1,1-1 0,1 1 1,4 9-1,-7-16-60,0 0 1,0-1-1,0 1 0,1-1 1,-1 1-1,0-1 0,0 0 1,1 1-1,-1-1 0,1 0 1,-1 0-1,1 0 1,0 0-1,-1 0 0,1 0 1,0-1-1,-1 1 0,1 0 1,0-1-1,0 0 0,0 1 1,0-1-1,0 0 0,-1 0 1,1 0-1,0 0 0,0 0 1,0 0-1,0-1 0,0 1 1,-1 0-1,1-1 1,0 0-1,0 1 0,-1-1 1,1 0-1,0 0 0,-1 0 1,1 0-1,-1 0 0,1-1 1,-1 1-1,1 0 0,-1-1 1,1 0-1,9-9 12,-1 0 0,0 0 1,16-25-1,-19 25-129,0 1 0,1-1 1,0 2-1,1-1 0,0 1 1,10-8-1,-18 17 94,-1 0 0,0 0 0,1-1 0,-1 1 0,0 0 0,1 0 0,-1 0 0,1-1 0,-1 1 0,0 0 0,1 0 0,-1 0 0,1 0 0,-1 0 0,1 0 0,-1 0 0,0 0-1,1 0 1,-1 0 0,1 0 0,-1 0 0,0 0 0,1 1 0,-1-1 0,1 0 0,-1 0 0,0 0 0,1 0 0,-1 1 0,0-1 0,1 0 0,-1 0 0,0 1 0,1-1 0,-1 0 0,0 1 0,0-1 0,1 0 0,-1 1 0,0-1 0,0 0 0,0 1 0,1-1 0,-1 1 0,0-1 0,0 0-1,0 1 1,0-1 0,0 1 0,0-1 0,0 0 0,0 1 0,0-1 0,0 1 0,0-1 0,0 0 0,0 1 0,0 33-13,0-26 50,-1 24 164,0-20-107,0 0 1,1 0-1,1-1 1,0 1-1,3 14 1,-4-25-78,0 0-1,0-1 1,1 1-1,-1 0 1,0-1-1,0 1 1,1 0-1,-1-1 1,1 1-1,-1-1 1,0 1-1,1 0 1,-1-1 0,1 1-1,-1-1 1,1 1-1,0-1 1,-1 0-1,1 1 1,0-1-1,-1 0 1,1 1-1,0-1 1,-1 0 0,1 0-1,0 1 1,-1-1-1,1 0 1,0 0-1,-1 0 1,1 0-1,0 0 1,0 0-1,-1 0 1,1 0 0,0 0-1,0-1 1,-1 1-1,1 0 1,0 0-1,-1-1 1,1 1-1,0 0 1,0-1-1,27-21 508,-12 1-312,24-42-1,-29 44-558,0 0 0,2 1 0,21-25-1,-34 43 340,0 0-1,0-1 1,1 1-1,-1 0 0,0-1 1,0 1-1,0 0 0,1 0 1,-1 0-1,0-1 0,0 1 1,1 0-1,-1 0 0,0 0 1,1 0-1,-1-1 0,0 1 1,0 0-1,1 0 0,-1 0 1,0 0-1,1 0 0,-1 0 1,0 0-1,1 0 0,-1 0 1,0 0-1,1 0 0,-1 0 1,0 0-1,1 0 0,-1 0 1,0 0-1,0 0 1,1 0-1,-1 1 0,0-1 1,1 0-1,4 16-289,-5 31 307,0-36 40,-2 97 1225,2-108-1244,0 0 0,0 0 0,0 0 0,0 1 0,0-1 0,0 0-1,0 0 1,0 0 0,0 1 0,0-1 0,0 0 0,0 0 0,0 0 0,0 0 0,0 1 0,0-1 0,0 0-1,0 0 1,0 0 0,0 0 0,0 1 0,0-1 0,0 0 0,1 0 0,-1 0 0,0 0 0,0 1 0,0-1-1,0 0 1,0 0 0,0 0 0,1 0 0,-1 0 0,0 0 0,0 0 0,0 0 0,0 0 0,1 1-1,-1-1 1,0 0 0,0 0 0,0 0 0,1 0 0,-1 0 0,0 0 0,0 0 0,0 0 0,0 0 0,1 0-1,-1 0 1,11-8 602,9-14-38,88-137-1562,-85 138-552,-22 21 1515,-1 0 0,1-1 0,-1 1 0,1 0-1,-1 0 1,1 0 0,-1 0 0,1 0 0,-1 0 0,1 0 0,-1 0 0,1 0-1,-1 1 1,1-1 0,-1 0 0,1 0 0,-1 0 0,1 0 0,-1 1 0,1-1 0,-1 0-1,1 1 1,-1-1 0,0 0 0,1 1 0,-1-1 0,0 0 0,1 1 0,-1-1-1,0 1 1,1-1 0,-1 0 0,0 1 0,0-1 0,1 1 0,-1-1 0,0 1 0,0-1-1,0 1 1,0-1 0,0 1 0,0-1 0,0 1 0,0 0 0,0-1 0,0 1-1,0-1 1,0 1 0,0-1 0,0 1 0,-1 0 0,3 128 949,-3-70 116,31-109-1238,-11-2-6497,-10 27-2850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51 183 15855,'0'0'6785,"8"2"-6529,-4-1-233,0-1-1,0 0 0,1 0 0,-1 0 0,0-1 0,0 1 1,0-1-1,0 0 0,0 0 0,0 0 0,0-1 1,0 1-1,0-1 0,0 0 0,-1 0 0,1 0 1,-1-1-1,1 1 0,-1-1 0,0 0 0,0 0 0,0 0 1,-1 0-1,1-1 0,-1 1 0,0-1 0,0 1 1,0-1-1,0 0 0,0 0 0,1-7 0,-1 6 4,-1-1 1,0 0-1,-1 0 0,1 0 0,-1 0 0,0 1 0,-1-1 0,0 0 1,1 0-1,-2 0 0,1 1 0,-3-7 0,3 10-31,0 0 0,0 0 0,0 0 1,0 0-1,0 1 0,0-1 0,-1 0 0,1 1 0,-1-1 1,1 1-1,-1-1 0,0 1 0,0 0 0,1 0 0,-1-1 0,0 1 1,0 1-1,0-1 0,0 0 0,0 0 0,0 1 0,-1-1 0,1 1 1,0 0-1,0 0 0,0-1 0,0 1 0,-1 1 0,1-1 0,0 0 1,0 0-1,0 1 0,0-1 0,0 1 0,0 0 0,-3 1 0,0 0-13,0 1-1,0 0 1,0 1-1,1-1 1,-1 1-1,1 0 1,0 0-1,0 0 1,0 0-1,0 1 1,1-1-1,0 1 1,0 0-1,0 0 1,1 1-1,-1-1 1,1 0-1,-2 9 1,-1 2 141,1 1 1,0-1-1,1 1 1,1 0 0,0 19-1,2-33-80,-1 0-1,1-1 1,0 1-1,0 0 1,0-1-1,1 1 1,-1-1-1,1 1 1,-1 0-1,1-1 1,0 1-1,0-1 1,0 1-1,0-1 1,1 0-1,-1 1 1,1-1-1,-1 0 1,1 0-1,0 0 1,-1 0-1,1 0 1,0-1-1,0 1 1,1-1 0,-1 1-1,0-1 1,0 1-1,1-1 1,-1 0-1,1 0 1,-1-1-1,1 1 1,-1 0-1,1-1 1,0 1-1,-1-1 1,1 0-1,0 0 1,-1 0-1,1 0 1,0-1-1,-1 1 1,1-1-1,2 0 1,7-2 28,-1 0 0,1 0 1,-1-1-1,0-1 1,0 0-1,-1 0 0,1-1 1,-1 0-1,10-9 0,49-48 29,-62 56-183,-1 0 0,0 0-1,0-1 1,-1 1 0,0-1 0,0 0 0,6-17 0,-10 23-339,-14 28-192,2-8 867,2 2 0,0-1 0,2 1-1,0 0 1,1 1 0,1-1 0,-4 40 0,9-60-246,0 1 0,0-1-1,0 0 1,0 1 0,0-1 0,0 0 0,0 0-1,0 1 1,0-1 0,0 0 0,0 1-1,1-1 1,-1 0 0,0 0 0,0 1-1,0-1 1,0 0 0,1 0 0,-1 1 0,0-1-1,0 0 1,1 0 0,-1 0 0,0 0-1,0 1 1,1-1 0,-1 0 0,0 0-1,0 0 1,1 0 0,-1 0 0,0 0 0,1 0-1,-1 0 1,0 0 0,0 0 0,1 0-1,-1 0 1,0 0 0,1 0 0,-1 0 0,0 0-1,1 0 1,-1 0 0,0 0 0,0 0-1,1 0 1,-1 0 0,0-1 0,1 1-1,-1 0 1,0 0 0,0 0 0,0 0 0,1-1-1,-1 1 1,0 0 0,0 0 0,0-1-1,1 1 1,-1 0 0,0 0 0,0-1-1,17-14 276,-2-3-137,-1 0-1,18-33 1,-21 32-925,2 0 0,24-29 1,-37 48 685,0-1 0,0 1 0,0 0 0,0-1 0,1 1 0,-1 0 1,0-1-1,0 1 0,0 0 0,1 0 0,-1-1 0,0 1 0,0 0 1,1 0-1,-1-1 0,0 1 0,0 0 0,1 0 0,-1 0 0,0 0 1,1 0-1,-1-1 0,0 1 0,1 0 0,-1 0 0,0 0 0,1 0 1,-1 0-1,0 0 0,1 0 0,-1 0 0,0 0 0,1 0 0,-1 0 1,0 0-1,1 0 0,-1 0 0,0 1 0,1-1 0,-1 0 0,0 0 1,1 0-1,-1 0 0,0 1 0,0-1 0,1 0 0,-1 0 0,0 0 0,0 1 1,1-1-1,-1 0 0,0 1 0,0-1 0,4 28-1127,-10 37 363,-10 5-6056,10-43-1878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10730,'0'0'13757,"4"9"-13650,8 15 92,-2 1 1,-1 0-1,-1 0 0,8 39 1,11 121 991,-6-36-496,-21-147-691,0-1-1,0 0 1,0 0 0,0 1 0,1-1 0,-1 0 0,0 0-1,1 0 1,-1 1 0,1-1 0,-1 0 0,1 0 0,-1 0 0,1 0-1,0 0 1,0 0 0,-1 0 0,1 0 0,0 0 0,2 0-1,-3-1-5,1 0 0,0 0 0,0 0-1,-1 0 1,1 0 0,0 0 0,0-1-1,-1 1 1,1 0 0,0-1-1,-1 1 1,1 0 0,0-1 0,-1 1-1,1-1 1,-1 1 0,1-1-1,-1 1 1,1-1 0,-1 0 0,1 1-1,-1-1 1,1-1 0,29-55-1275,-25 45 376,29-62-7074,-22 37 907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12588,'0'0'3491,"11"1"-1948,-3 0-1287,0 0 0,0-1-1,1 0 1,-1 0 0,0 0 0,0-1 0,0-1-1,0 0 1,0 0 0,0 0 0,12-6 0,-12 4-37,1-1 0,-1 1-1,0-2 1,0 1 0,12-12 0,-18 15-158,0-1-1,0 1 0,0 0 0,0-1 0,-1 0 0,1 1 0,-1-1 1,1 0-1,-1 0 0,0 0 0,0 1 0,0-1 0,-1 0 1,1-1-1,-1 1 0,0 0 0,1 0 0,-1 0 0,-1 0 0,1 0 1,-1-6-1,0 7-38,0 0-1,0 1 1,0-1 0,0 0 0,-1 0-1,1 1 1,0-1 0,-1 0 0,1 1 0,-1 0-1,1-1 1,-1 1 0,0 0 0,0 0 0,1 0-1,-1 0 1,0 0 0,0 0 0,0 0-1,0 1 1,0-1 0,0 1 0,0-1 0,0 1-1,0 0 1,-1 0 0,-1 0 0,-2-1-21,1 1 0,-1 0-1,1 1 1,-1-1 0,1 1 0,0 0 0,-1 1 0,1-1 0,-9 5 0,7-2 26,1 0-1,-1 1 1,1 1 0,1-1-1,-1 1 1,1 0 0,0 0 0,0 0-1,0 1 1,1-1 0,0 1-1,1 0 1,-1 1 0,1-1-1,1 1 1,-1-1 0,1 1-1,1 0 1,0 0 0,0-1 0,0 13-1,1-19-18,0 0 1,0 1-1,0-1 0,1 0 0,-1 0 0,0 0 0,1 1 0,-1-1 1,1 0-1,-1 0 0,1 0 0,0 0 0,0 0 0,-1 0 0,1 0 1,0 0-1,0-1 0,0 1 0,0 0 0,0 0 0,0-1 0,0 1 1,0 0-1,2 0 0,0 0 19,0 0 0,0-1-1,0 1 1,0-1 0,1 1 0,-1-1 0,0 0 0,0 0 0,5-1 0,1 0 23,0-1 1,-1 0 0,1-1 0,-1 0-1,1 0 1,7-5 0,8-6 58,44-24-1068,-64 36 897,0 0 0,1 0 0,-1 1-1,1-1 1,-1 1 0,1 0 0,0 1 0,-1-1 0,1 1 0,0 0 0,-1 0 0,1 0 0,6 2 0,-10-1 57,1 0 0,-1 0 0,1 0 1,-1 0-1,1 0 0,-1 0 1,0 1-1,1-1 0,-1 1 0,0-1 1,0 1-1,0-1 0,0 1 0,0-1 1,-1 1-1,1 0 0,0-1 0,0 4 1,10 41 231,-9-32-124,0-1 33,11 37 41,-13-49-153,1 0 0,-1-1 0,1 1 0,-1 0 0,0 0 0,1 0 0,0-1 0,-1 1 0,1 0 0,-1 0 0,1-1 0,0 1 0,-1-1 0,1 1 0,0-1 0,0 1 0,0-1 0,-1 1 0,1-1 0,0 1 0,0-1 0,0 0 0,0 0 0,0 1 0,0-1 0,0 0 0,0 0 0,0 0 0,-1 0 0,1 0 0,0 0 0,0 0 0,0-1 0,0 1 0,0 0 0,0 0 0,0-1 0,0 1 0,-1 0 0,1-1 0,0 1 0,0-1 0,0 1 0,-1-1 0,1 0 0,1-1 0,3-2 75,0-1-1,0-1 1,-1 1-1,0-1 1,0 0-1,0 0 1,-1 0-1,1 0 1,2-9-1,20-63 487,-20 54-652,-2 0 0,0 0 1,-1-48-1,-3 72 62,1 0 0,-1-1 1,0 1-1,0 0 0,0 0 1,0 0-1,0-1 0,0 1 1,0 0-1,0 0 0,0 0 1,0 0-1,0-1 0,0 1 1,0 0-1,0 0 0,0 0 1,-1-1-1,1 1 0,0 0 1,0 0-1,0 0 0,0 0 0,0 0 1,0-1-1,0 1 0,0 0 1,-1 0-1,1 0 0,0 0 1,0 0-1,0 0 0,0-1 1,-1 1-1,1 0 0,0 0 1,0 0-1,0 0 0,0 0 1,-1 0-1,1 0 0,0 0 0,0 0 1,0 0-1,0 0 0,-1 0 1,1 0-1,0 0 0,0 0 1,0 0-1,-1 0 0,1 0 1,0 0-1,0 0 0,0 0 1,0 0-1,-1 0 0,1 1 1,0-1-1,0 0 0,0 0 0,0 0 1,0 0-1,-1 0 0,1 0 1,0 1-1,0-1 0,0 0 1,0 0-1,-9 12-196,7-9 193,1 1 0,0 0 0,0-1 0,0 1 0,1 0-1,-1-1 1,1 1 0,0 0 0,0 0 0,0-1 0,1 5-1,-1-6 12,1-1-1,-1 0 1,1 0-1,0 0 1,-1 0-1,1 1 1,0-1-1,0 0 1,0 0-1,-1 0 1,1-1-1,0 1 1,0 0-1,0 0 1,1 0-1,-1-1 1,0 1-1,0-1 1,0 1-1,0-1 1,1 1-1,-1-1 1,0 1-1,0-1 0,1 0 1,-1 0-1,0 0 1,1 0-1,-1 0 1,0 0-1,1 0 1,1-1-1,5 0-41,0-1-1,0 0 1,-1 0-1,1-1 0,0 0 1,-1-1-1,0 0 1,0 0-1,0 0 1,10-9-1,-11 8-268,0 1 0,0-1 0,1 1-1,-1 1 1,1-1 0,0 1 0,0 0 0,0 0 0,0 1-1,0 0 1,1 1 0,7-2 0,-13 3 309,-1 1 0,0-1 0,0 0-1,0 1 1,1-1 0,-1 1 0,0-1 0,0 1 0,0-1 0,0 1 0,0 0 0,0 0 0,0-1-1,0 1 1,0 0 0,0 0 0,-1 0 0,1 0 0,0 0 0,-1 0 0,1 0 0,0 0 0,-1 1-1,0-1 1,1 0 0,-1 0 0,1 0 0,-1 1 0,0-1 0,0 0 0,0 0 0,0 3 0,0 52 1871,-1-37-1158,-1 43 1314,3-62-2003,-1 1 0,0-1 0,0 1 0,0-1 0,0 0-1,1 1 1,-1-1 0,0 0 0,0 0 0,1 1 0,-1-1 0,0 0-1,0 0 1,1 1 0,-1-1 0,0 0 0,1 0 0,-1 0 0,0 1 0,1-1-1,-1 0 1,0 0 0,1 0 0,-1 0 0,1 0 0,-1 0 0,0 0 0,1 0-1,-1 0 1,0 0 0,1 0 0,-1 0 0,1 0 0,-1 0 0,0 0-1,1 0 1,-1 0 0,0-1 0,1 1 0,-1 0 0,0 0 0,1 0 0,-1-1-1,0 1 1,1 0 0,-1-1 0,19-9 824,-2-6-412,-1-1 0,26-33-1,-29 32-775,1 1-1,1 1 1,24-22-1,-37 37 217,1-1 0,-1 0 0,0 1 0,0-1 0,1 1 0,-1 0 0,1 0 0,-1 0 0,1 0 1,0 0-1,2 0 0,-4 1 106,0 0 0,0 0 1,0 0-1,-1 1 0,1-1 1,0 0-1,0 0 0,0 1 0,-1-1 1,1 0-1,0 1 0,-1-1 1,1 1-1,0-1 0,-1 1 1,1-1-1,0 1 0,-1-1 1,1 1-1,-1 0 0,1-1 1,-1 1-1,1 0 0,-1-1 1,0 1-1,1 0 0,-1 0 1,0-1-1,1 1 0,-1 0 0,0 0 1,0 0-1,0-1 0,0 1 1,0 0-1,0 1 0,3 105 99,-4-66-3372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12684,'-5'9'1265,"-21"46"1485,-29 81-1,47-111-2498,2 0 0,0 1 0,1 0-1,2 0 1,1 0 0,1 35 0,1-60-296,-1 0 1,1 0-1,0 0 1,0 0-1,0 1 1,0-1-1,0 0 0,0 0 1,1 0-1,-1 0 1,0 0-1,1 1 0,-1-1 1,1 0-1,-1 0 1,1 0-1,-1 0 1,1 0-1,0 0 0,-1 0 1,1 0-1,0-1 1,0 1-1,0 0 0,0 0 1,-1-1-1,1 1 1,0 0-1,0-1 1,1 1-1,-1-1 0,0 1 1,0-1-1,0 0 1,0 1-1,2-1 1,-3-25-4612,0 20 3957,-1 0-1,0 0 0,0 0 0,-1 0 0,1 1 0,-1-1 0,0 1 0,-6-9 0,-27-36-1003,-3-8 8152,37 57-6258,1-1-1,0 1 1,-1-1 0,1 1 0,0-1-1,0 1 1,0-1 0,0 0 0,-1 1-1,1-1 1,0 1 0,0-1 0,0 0-1,0 1 1,0-1 0,0 1 0,1-1-1,-1 1 1,0-1 0,0 0 0,0 1-1,0-1 1,1 1 0,-1-1 0,0 1-1,1-1 1,-1 1 0,0-1 0,1 1-1,0-1 1,21-7 1562,39 8-2861,-44 1 1671,68 3-884,-38-2-1808,4 0-3823,-3-2-4640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98 3619,'-1'22'9655,"0"1"-4189,0 15-2067,0-28-3162,1 1 0,1-1 0,0 0 0,0 1 1,1-1-1,4 11 0,-6-19-218,1 0 0,0 0 0,0 1 0,0-1 1,0 0-1,0 0 0,0 0 0,0-1 0,1 1 1,-1 0-1,1 0 0,0-1 0,-1 1 1,1-1-1,0 1 0,0-1 0,0 0 0,0 0 1,0 0-1,0 0 0,0 0 0,0 0 1,0 0-1,1-1 0,-1 1 0,0-1 0,0 0 1,1 1-1,-1-1 0,0 0 0,1 0 1,-1-1-1,0 1 0,0 0 0,1-1 0,-1 0 1,0 1-1,0-1 0,0 0 0,0 0 1,1 0-1,-2 0 0,3-2 0,8-3 34,-1-1-1,0 0 0,-1-1 0,0 0 1,0-1-1,9-10 0,3-6-510,-2 0 0,19-32 1,-31 44-244,0 0 0,-1 0 1,-1-1-1,0 0 1,-1 0-1,5-27 0,-12 82-1898,6 84 2689,3-99-1830,8-13-3742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1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5 182 9097,'0'0'8819,"-1"9"-7159,0-5-1533,0 1 112,1 1 0,-1 0 0,1 0 0,0 0 0,2 11 0,-2-16-207,0 0-1,0 0 1,0 0 0,1 0 0,-1 0-1,1-1 1,-1 1 0,0 0 0,1 0 0,0 0-1,-1 0 1,1 0 0,-1-1 0,1 1-1,0 0 1,0-1 0,-1 1 0,1 0 0,0-1-1,0 1 1,0-1 0,0 1 0,0-1-1,0 1 1,0-1 0,0 0 0,0 0-1,0 1 1,0-1 0,0 0 0,0 0 0,0 0-1,0 0 1,0 0 0,0 0 0,0 0-1,0-1 1,0 1 0,0 0 0,0-1 0,0 1-1,0 0 1,0-1 0,-1 1 0,1-1-1,0 1 1,0-1 0,0 0 0,1 0 0,3-3 166,0 0 1,0 0 0,0 0 0,0-1 0,-1 0 0,0 0 0,0 0 0,0 0 0,-1 0 0,1-1-1,-1 0 1,-1 0 0,1 0 0,2-9 0,0 1 15,-1 0-1,-1 0 1,0-1 0,-1 1-1,1-22 1,-3 31-157,0-1 0,-1 1 0,0-1 0,0 1 0,0-1 1,-4-8-1,5 14-61,-1-1 1,1 0-1,0 0 1,-1 0-1,1 1 1,-1-1-1,1 0 1,-1 0-1,1 1 1,-1-1-1,1 0 1,-1 1-1,0-1 1,1 1-1,-1-1 1,0 1-1,0-1 1,1 1-1,-1-1 1,0 1-1,0 0 1,0-1 0,1 1-1,-1 0 1,0 0-1,0 0 1,0 0-1,0 0 1,0 0-1,0 0 1,0 0-1,1 0 1,-1 0-1,0 0 1,0 0-1,0 1 1,0-1-1,0 0 1,1 1-1,-1-1 1,0 0-1,0 1 1,1-1-1,-1 1 1,0-1-1,1 1 1,-1 0-1,0-1 1,1 1-1,-1 0 1,1-1-1,-1 1 1,1 0 0,-1 1-1,-4 4-45,0 1 1,1 0-1,-1 0 0,2 0 1,-1 0-1,1 1 0,0 0 0,1-1 1,-1 1-1,2 0 0,-2 11 1,0 1 26,1-1 0,1 1-1,3 33 1,-2-51 22,0-1 0,0 1 0,0-1-1,1 1 1,-1 0 0,1-1 0,-1 1-1,1-1 1,0 1 0,-1-1-1,1 1 1,0-1 0,0 0 0,0 1-1,0-1 1,0 0 0,0 0 0,1 0-1,-1 1 1,0-1 0,1-1 0,-1 1-1,0 0 1,1 0 0,-1 0-1,1-1 1,0 1 0,-1-1 0,1 1-1,-1-1 1,1 0 0,0 1 0,-1-1-1,1 0 1,0 0 0,-1 0 0,1-1-1,-1 1 1,3 0 0,1-1 26,0 0 0,1 0 0,-1-1 1,0 0-1,0 0 0,0 0 0,0 0 0,-1-1 1,1 1-1,7-7 0,13-16 87,-1 0 1,-2-2-1,37-56 1,-58 81-122,0 1 0,0-1 0,0 1 1,0-1-1,0 1 0,0-1 0,0 1 0,1 0 0,-1 0 1,0-1-1,1 1 0,-1 0 0,1 0 0,1-1 1,-2 3-2,-1-1 0,1 0 1,-1 0-1,1 0 0,-1 0 0,1 0 1,-1 1-1,1-1 0,-1 0 1,0 0-1,1 1 0,-1-1 0,0 0 1,1 1-1,-1-1 0,0 0 1,1 1-1,-1-1 0,0 1 1,1-1-1,-1 0 0,0 1 0,0-1 1,0 1-1,0-1 0,1 1 1,-1-1-1,0 1 0,0-1 0,0 0 1,0 1-1,0 0 0,1 60-320,-1-44 518,-1-14-173,1-1-1,0 1 1,0-1-1,0 1 1,1 0-1,-1-1 1,1 1-1,-1-1 1,1 1-1,0-1 1,0 0-1,0 1 1,2 2 0,-3-5-1,1 1 0,-1-1 0,0 0 1,1 0-1,-1 1 0,1-1 1,-1 0-1,1 0 0,-1 0 1,0 1-1,1-1 0,-1 0 1,1 0-1,-1 0 0,1 0 1,-1 0-1,1 0 0,-1 0 1,1 0-1,-1 0 0,1 0 1,-1 0-1,1 0 0,-1-1 0,1 1 1,0 0-1,19-16 529,30-49 28,-37 46-587,1 1 1,22-23-1,-36 40-20,1 0 0,0 1 0,-1-1 0,1 0 1,0 1-1,-1-1 0,1 0 0,0 1 0,0-1 0,-1 1 0,1-1 0,0 1 0,0-1 0,0 1 0,0 0 0,0 0 0,0-1 0,-1 1 1,1 0-1,0 0 0,0 0 0,0 0 0,0 0 0,0 0 0,2 0 0,-2 1 17,0 0 1,-1 0-1,1 0 0,0-1 1,-1 1-1,1 0 0,0 0 1,-1 0-1,1 0 1,-1 0-1,0 0 0,1 0 1,-1 1-1,0-1 0,1 0 1,-1 0-1,0 0 0,0 1 1,-2 61 28,1-57-33,-1 18 921,-1-4-4257,1-15-2454,1-29-651,1-8-3627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0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14286,'0'0'10468,"10"5"-10105,-4-2-319,-4-1-35,-1-1 1,1 0-1,0 0 1,0 1-1,-1-1 1,1-1 0,0 1-1,0 0 1,0 0-1,0-1 1,0 1-1,0-1 1,0 0 0,1 1-1,-1-1 1,0 0-1,0 0 1,0 0-1,0-1 1,0 1-1,0 0 1,0-1 0,0 0-1,0 1 1,0-1-1,0 0 1,0 0-1,0 0 1,-1 0-1,1 0 1,0 0 0,-1-1-1,1 1 1,0 0-1,-1-1 1,0 0-1,1 1 1,0-3-1,4-5 44,-2-1-1,1 1 0,-1-1 1,5-17-1,10-24-847,-10 142 853,-7-72-17,-1 2 258,1 1-1,5 24 1,-6-42-411,-1 0 1,1 0 0,0 0-1,1-1 1,-1 1-1,1-1 1,-1 1-1,1-1 1,0 1 0,0-1-1,1 0 1,-1 0-1,1 0 1,-1 0 0,1-1-1,0 1 1,0-1-1,0 1 1,4 1-1,3-4-5658,-2-10-6461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6342,'0'0'16971,"-9"3"-16469,4-2-496,0 1 0,0 1 0,0-1 1,0 1-1,0 0 0,0 0 0,1 0 1,0 0-1,-1 1 0,1 0 0,1 0 1,-1 0-1,0 0 0,1 1 1,0-1-1,0 1 0,0 0 0,1 0 1,0 0-1,0 0 0,0 1 0,-2 7 1,4-12-36,0-1 0,0 1 0,0-1 0,0 1 0,0-1-1,0 0 1,0 1 0,0-1 0,0 1 0,0-1 0,0 1 0,0-1 0,0 1 0,0-1 0,0 0 0,0 1 0,1-1 0,-1 1 0,0-1 0,0 1 0,1-1 0,-1 0 0,0 1 0,0-1 0,1 0 0,-1 1 0,0-1 0,1 0 0,-1 0 0,0 1 0,1-1 0,0 0 0,18 2-903,30-14-878,-37 9 1095,2 1 568,0 0 0,0 1 1,0 0-1,0 2 0,0-1 0,23 5 1,-33-4 172,0 0 1,0 0 0,0 0 0,0 1 0,0-1 0,0 1 0,-1 0 0,1 0 0,-1 1-1,1-1 1,5 6 0,-7-6 35,-1 0-1,0 0 1,1 0 0,-1 0-1,0 0 1,0 0 0,0 0-1,-1 0 1,1 1-1,-1-1 1,1 0 0,-1 0-1,1 1 1,-1-1-1,0 0 1,0 1 0,0-1-1,-1 0 1,1 1-1,-1-1 1,1 0 0,-1 1-1,0 1 1,-1-1 179,0 0 0,0-1-1,0 1 1,0 0 0,0-1 0,-1 0 0,1 1-1,-1-1 1,1 0 0,-1 0 0,0-1 0,0 1-1,0 0 1,0-1 0,0 0 0,0 0 0,0 0-1,0 0 1,-1 0 0,1-1 0,-6 1 0,-2 1-99,1-1 0,0-1 1,0 1-1,-1-2 0,1 1 1,-11-3-1,20 2-225,-1 1-1,1-1 1,0 1 0,0-1 0,0 1 0,-1-1-1,1 0 1,0 0 0,0 0 0,0 0 0,0 0-1,0 0 1,0 0 0,1 0 0,-1 0-1,0 0 1,0 0 0,1 0 0,-1 0 0,1-1-1,-1 1 1,1 0 0,-1-1 0,1 1 0,0-2-1,-1 0-858,1-1-1,-1 0 1,1 1-1,0-1 0,0 1 1,1-1-1,-1 0 0,1 1 1,1-4-1,10-18-8602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5349,'0'0'13421,"8"3"-11382,28 9-539,-36-13-1463,1 1 0,0 0 0,0 0 0,-1-1 0,1 1 0,0 0 0,0-1 0,-1 1 0,1 0 0,0-1 0,-1 1 0,1-1-1,-1 1 1,1-1 0,-1 1 0,1-1 0,-1 0 0,1 1 0,-1-1 0,1 0 0,-1 1 0,0-1 0,1 0 0,-1 0 0,0 1 0,1-1 0,-1 0 0,0 0 0,0 0 0,0 1 0,0-1 0,0 0-1,0 0 1,0-1 0,1-34 55,-2 32-20,1 0-77,-2-32 112,2 36-112,1-1 0,-1 1-1,0-1 1,0 1 0,0-1 0,0 1-1,0-1 1,-1 1 0,1-1 0,0 1-1,0-1 1,0 1 0,0-1 0,0 1-1,-1-1 1,1 1 0,0 0 0,-1-1-1,1 1 1,0-1 0,0 1 0,-1 0-1,1-1 1,-1 1 0,1 0 0,0-1-1,-1 1 1,1 0 0,-1-1 0,1 1-1,-1 0 1,1 0 0,-1 0 0,1 0-1,-1-1 1,1 1 0,-1 0 0,1 0-1,-1 0 1,1 0 0,-1 0-1,1 0 1,-1 0 0,1 0 0,-1 0-1,1 1 1,-1-1 0,1 0 0,0 0-1,-1 0 1,1 1 0,-1-1 0,1 0-1,-1 0 1,1 1 0,0-1 0,-1 0-1,1 1 1,-1-1 0,1 1 0,-3 3-28,0-1 0,0 1 1,1 0-1,0 0 1,0 1-1,0-1 0,0 0 1,1 1-1,0-1 1,0 1-1,0-1 0,0 1 1,0 5-1,0 4 26,0 0-1,1 0 1,2 18 0,-2-30 12,1 0 1,-1 0-1,1 0 1,-1 0-1,1 0 1,0 0-1,0 0 1,-1-1-1,1 1 1,1 0-1,-1 0 1,0-1-1,0 1 1,1-1-1,-1 1 1,1-1-1,-1 1 1,1-1-1,-1 0 1,1 0-1,0 0 0,0 0 1,0 0-1,-1 0 1,1 0-1,0-1 1,0 1-1,0-1 1,0 1-1,0-1 1,0 0-1,0 0 1,1 0-1,-1 0 1,2 0-1,2-1 35,0 1 0,-1-1 0,1 0 0,0-1 0,0 1 1,-1-1-1,1 0 0,-1-1 0,1 1 0,-1-1 0,5-4 0,5-6 43,-1 0 1,0-2-1,-1 1 1,-1-1 0,0-1-1,-1 0 1,-1-1-1,0 0 1,-2-1-1,0 1 1,-1-2-1,0 1 1,-2-1-1,0 0 1,-1 0 0,-1 0-1,-1-1 1,0 1-1,-3-40 1,0 55-109,0 1 0,0-1 0,0 1 0,0-1 1,0 1-1,-1-1 0,0 1 0,0 0 0,-4-6 0,6 8 18,-1 0 0,1 1 0,-1-1-1,0 0 1,1 1 0,-1-1-1,0 0 1,0 1 0,1-1 0,-1 1-1,0-1 1,0 1 0,0 0-1,0-1 1,0 1 0,1 0-1,-1 0 1,0 0 0,0-1 0,0 1-1,0 0 1,0 0 0,0 0-1,0 0 1,0 1 0,0-1-1,0 0 1,0 0 0,0 0 0,1 1-1,-1-1 1,0 1 0,0-1-1,0 0 1,0 1 0,1 0 0,-1-1-1,0 1 1,0-1 0,1 1-1,-1 0 1,1-1 0,-1 1-1,0 1 1,-5 6-15,2-1 1,-1 0-1,1 1 0,0 0 1,1 0-1,0 0 0,-3 15 0,-13 63 62,19-84-39,0 1-2,-9 68 186,8-67-166,1 0-1,0 1 0,0-1 0,0 1 1,1-1-1,0 1 0,0-1 0,0 0 0,0 0 1,0 1-1,1-1 0,4 8 0,-5-11-8,1 1-1,0-1 0,0 0 0,0 1 0,-1-1 1,1 0-1,0 0 0,1 0 0,-1 0 0,0-1 1,0 1-1,0 0 0,0-1 0,1 0 1,-1 1-1,0-1 0,0 0 0,1 0 0,-1 0 1,0-1-1,0 1 0,1 0 0,-1-1 0,0 0 1,0 1-1,0-1 0,0 0 0,0 0 0,3-2 1,7-2-9,0-2 1,-1 0 0,15-11-1,-18 12-82,3-3-142,1 1 0,0 0 0,18-9 0,-28 16 192,-1 0 1,1 0-1,0 0 1,0 1-1,0-1 0,0 0 1,0 1-1,1-1 1,-1 1-1,0-1 0,0 1 1,0 0-1,0 0 1,0 0-1,1 0 0,-1 1 1,0-1-1,0 1 1,0-1-1,0 1 0,0 0 1,0-1-1,0 1 1,0 0-1,0 0 1,0 1-1,0-1 0,-1 0 1,1 1-1,1 1 1,2 4 48,-1 0 1,0 0 0,0 1-1,-1 0 1,0-1 0,-1 1-1,0 0 1,2 9 0,12 37 827,-16-53-826,0-1 1,1 0 0,-1 1-1,0-1 1,0 0 0,0 1-1,0-1 1,0 0-1,0 0 1,0 1 0,1-1-1,-1 0 1,0 1-1,0-1 1,0 0 0,1 0-1,-1 1 1,0-1-1,0 0 1,1 0 0,-1 0-1,0 1 1,0-1-1,1 0 1,-1 0 0,0 0-1,1 0 1,-1 0 0,0 0-1,1 0 1,-1 1-1,0-1 1,1 0 0,-1 0-1,0 0 1,1 0-1,-1 0 1,0-1 0,1 1-1,-1 0 1,9-13 990,2-19-70,-7 9-860,-1 0 1,-1 0-1,-1 0 0,-1-1 0,-1 1 1,-1 0-1,-1 0 0,-10-38 1,16 60-159,0 1 0,0 0 1,0 1-1,0-1 0,0 1 1,0-1-1,0 1 0,0 0 1,0 0-1,0 0 0,3 2 1,4 0-430,54 6-3165,-22-8-3852,-11-1-7019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9737,'0'0'10181,"-11"0"-8729,-1-1-1229,0 1 1,0 1 0,1 0 0,-1 1 0,0 0-1,1 1 1,-1 0 0,1 1 0,0 0 0,0 1-1,0 0 1,-11 8 0,16-10-228,0 1-1,1 0 1,-1 0 0,1 1-1,-1-1 1,2 1 0,-1 0-1,0 1 1,1-1 0,0 1-1,0 0 1,1 0 0,-1 0-1,1 0 1,1 1 0,-1-1-1,1 1 1,0 0 0,1 0 0,-2 7-1,4-13-32,0 0 0,0 0 0,0 0 0,0 0 0,0 0 0,0-1-1,0 1 1,1 0 0,-1-1 0,0 1 0,0-1 0,1 0 0,-1 1 0,0-1 0,0 0-1,1 0 1,-1 1 0,0-1 0,1 0 0,-1-1 0,0 1 0,0 0 0,2 0 0,38-2-794,-41 2 817,40-6-733,-17 3 458,46-3-1,-65 6 274,0 0-1,1 0 1,-1 1-1,0-1 1,0 1-1,0-1 1,0 1-1,0 1 1,-1-1-1,1 1 1,0-1-1,0 1 1,-1 0-1,1 0 1,-1 0-1,0 1 1,5 4-1,-6-5 95,-1 0-1,1 1 1,-1-1-1,0 0 1,0 1-1,0-1 1,0 1-1,0-1 1,-1 1-1,1-1 1,-1 1-1,0-1 1,0 1 0,1 0-1,-2-1 1,1 1-1,0-1 1,0 1-1,-1 0 1,0-1-1,1 1 1,-1-1-1,0 1 1,0-1-1,0 0 1,-1 1-1,1-1 1,-1 0-1,1 0 1,-1 0-1,1 0 1,-1 0-1,-4 3 1,-6 7 363,-1-1 1,0-1 0,-27 17-1,34-23-470,-1 1 2,0 0 1,-1-1 0,0 0 0,0 0 0,0-1 0,0 0-1,-1 0 1,1 0 0,-12 0 0,19-3-124,1-1-1,0 1 1,-1-1-1,1 1 1,-1-1 0,1 0-1,0 1 1,-1-1-1,1 0 1,0 1 0,0-1-1,0 0 1,-1 1-1,1-1 1,0 0 0,0 0-1,0 1 1,0-1-1,0 0 1,0 0 0,1 1-1,-1-1 1,0 0-1,0 1 1,0-1 0,1 0-1,-1 0 1,6-23-4880,8-8-3463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74 348 13421,'-6'11'1559,"6"-10"-1526,-11 15 872,2 1 0,0 0 1,1 1-1,1 0 1,1 0-1,0 0 0,-3 27 1,8-41-804,0 1 1,1 0-1,0-1 0,0 1 1,0 0-1,1-1 1,0 1-1,1 5 0,-1-9-92,-1 0 0,1 0 0,0 0 0,0 0 0,0 0 0,0 0-1,0 0 1,0 0 0,0 0 0,0 0 0,0 0 0,1 0 0,-1-1 0,0 1 0,0-1-1,1 1 1,-1-1 0,0 1 0,1-1 0,-1 0 0,1 0 0,-1 1 0,0-1-1,1 0 1,-1 0 0,1 0 0,-1-1 0,0 1 0,1 0 0,1-1 0,3 0 19,1-1 1,-1 0 0,1-1-1,-1 1 1,0-1 0,0-1 0,0 1-1,0-1 1,-1 0 0,0 0-1,1 0 1,-1-1 0,-1 0 0,1 0-1,-1 0 1,8-12 0,-3 3 7,0-1 1,0 0 0,-2-1 0,0 0-1,8-27 1,-6 10-1,-3 0 0,0-1-1,0-36 1,-5 53-20,-1 0 0,-1-1 0,0 1 0,-1 0 0,-1 0 0,-1 0 0,-9-28 0,11 41-28,1 0-1,-1 0 1,-1 0 0,1 0 0,-1 0 0,1 0-1,-1 1 1,0-1 0,0 1 0,-1 0 0,1 0-1,-1 0 1,1 0 0,-1 1 0,-5-3 0,6 4-6,1 0-1,-1 0 1,1 1 0,-1-1 0,1 1 0,-1 0 0,1 0 0,-1 0 0,1 0 0,-1 0 0,1 0 0,-1 1 0,1-1 0,-1 1 0,1 0 0,-1 0 0,1 0 0,0 0 0,-1 0 0,1 0 0,0 1 0,0-1 0,0 1 0,0-1 0,0 1 0,0 0 0,1 0 0,-3 2 0,-5 7 21,0 0-1,1 0 1,0 1-1,1 1 1,0-1 0,1 1-1,0 0 1,1 0-1,0 1 1,1 0-1,1-1 1,0 1-1,1 1 1,0 25 0,2-38 1,0-1 0,0 0 0,0 1 0,0-1 0,1 0 1,-1 1-1,0-1 0,1 0 0,-1 1 0,1-1 0,-1 0 1,1 0-1,0 1 0,0-1 0,-1 0 0,1 0 0,0 0 1,0 0-1,0 0 0,0 0 0,0 0 0,0 0 0,0-1 1,1 1-1,-1 0 0,2 0 0,0 0 9,1 0 1,-1 0-1,1-1 0,-1 1 0,1-1 1,-1 0-1,1 0 0,0 0 0,-1 0 1,5-2-1,4 0-12,1-1-1,-1-1 1,0 0-1,23-12 1,-22 9-93,0-1-168,0 1-1,0 0 1,1 1 0,0 1-1,19-5 1,-31 9 240,1 1 1,-1-1-1,1 1 1,-1 0-1,1 0 0,-1 0 1,1 0-1,0 0 0,-1 1 1,1-1-1,-1 1 1,1-1-1,-1 1 0,0 0 1,1 0-1,-1 0 1,0 0-1,1 1 0,-1-1 1,0 1-1,0-1 0,0 1 1,0 0-1,0 0 1,-1 0-1,1 0 0,-1 0 1,1 0-1,-1 0 1,0 0-1,1 1 0,-1-1 1,0 0-1,-1 1 1,1-1-1,0 1 0,0 2 1,12 80 1052,-3-11-344,-10-73-675,0 0 1,0 0-1,0-1 1,0 1-1,0 0 1,0-1-1,1 1 0,-1 0 1,0-1-1,0 1 1,1 0-1,-1-1 1,0 1-1,1-1 0,-1 1 1,0 0-1,1-1 1,-1 1-1,1-1 1,-1 1-1,1-1 0,-1 0 1,2 1-1,6-11 138,4-35-2324,-10 39 845,6-26-4327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10122,'0'0'11242,"0"11"-10227,-1 14-596,-1-8 53,2 0 0,-1-1 0,2 1 0,0 0 0,7 26 0,-8-42-462,0 0 1,0-1 0,0 1 0,1 0 0,-1-1 0,0 1 0,1 0 0,-1-1 0,0 1 0,1 0 0,-1-1-1,1 1 1,-1-1 0,1 1 0,-1-1 0,1 1 0,-1-1 0,1 0 0,0 1 0,-1-1 0,1 0-1,0 1 1,-1-1 0,1 0 0,0 0 0,-1 1 0,1-1 0,0 0 0,-1 0 0,1 0 0,0 0-1,0 0 1,-1 0 0,1 0 0,0 0 0,-1 0 0,1-1 0,0 1 0,0 0 0,-1 0 0,1-1 0,0 1-1,-1 0 1,1-1 0,-1 1 0,1 0 0,0-1 0,-1 1 0,1-1 0,-1 1 0,1-1 0,-1 1-1,0-1 1,1 0 0,-1 1 0,1-2 0,32-43 394,-27 36-396,4-7 12,34-41-111,-42 55 42,1-1-1,0 1 1,-1-1 0,1 1-1,0 0 1,0 0-1,0 0 1,1 0 0,-1 1-1,0-1 1,1 1 0,-1 0-1,1 0 1,-1 0-1,1 0 1,4 0 0,-7 2 39,0-1 0,1 0 0,-1 1 0,0-1 0,0 1 1,0 0-1,0-1 0,1 1 0,-1 0 0,0 0 0,0-1 0,-1 1 1,1 0-1,0 0 0,0 0 0,0 0 0,0 0 0,-1 0 0,1 0 0,-1 1 1,1-1-1,-1 0 0,1 0 0,-1 1 0,0-1 0,1 0 0,-1 0 1,0 1-1,0 1 0,5 50 25,-5-35-33,0 1 18,0-15-25,0-1-1,-1 1 0,1 0 0,0-1 1,1 1-1,-1 0 0,1-1 0,0 1 1,-1-1-1,2 1 0,-1-1 0,2 4 0,-3-7-111,1 0 0,-1 0-1,0 0 1,1 0-1,-1 0 1,1 0-1,-1 0 1,0 0 0,1 0-1,-1 0 1,1 0-1,-1 0 1,0 0-1,1-1 1,-1 1-1,0 0 1,1 0 0,-1 0-1,0-1 1,1 1-1,-1 0 1,0 0-1,1-1 1,-1 1 0,0 0-1,0-1 1,0 1-1,1 0 1,-1-1-1,0 1 1,0 0-1,0-1 1,0 1 0,1-1-1,-1 1 1,0 0-1,0-1 1,0 1-1,0-1 1,5-16-3887,0-8-3932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0 355 11371,'0'0'4639,"2"9"-2531,9 30-661,-10-38-1393,0 1 0,-1-1 0,1 1 0,0-1-1,0 0 1,0 1 0,1-1 0,-1 0 0,0 0 0,0 0-1,1 0 1,-1 0 0,0 0 0,1 0 0,-1 0 0,1-1-1,-1 1 1,1 0 0,0-1 0,-1 1 0,1-1 0,-1 0-1,1 0 1,0 1 0,-1-1 0,1 0 0,0 0 0,-1-1-1,1 1 1,2-1 0,0 1 46,0-1-1,0 0 1,0 0-1,0-1 1,0 1-1,-1-1 1,1 0-1,0 1 1,5-6-1,-4 1 103,0 0 0,-1 0 1,1-1-1,-2 1 0,1-1 0,-1 0 0,0 0 0,3-13 1,-5 17-133,0 0 0,0 0 0,-1 0 0,1 0 1,-1-1-1,0 1 0,0 0 0,0 0 0,-1 0 0,0-5 1,1 7-58,-1 0 1,1 0 0,-1 0 0,1 0 0,-1 0 0,0 0 0,1 0 0,-1 0 0,0 0 0,1 0 0,-1 1-1,0-1 1,0 0 0,0 0 0,0 1 0,0-1 0,0 1 0,0-1 0,0 1 0,0-1 0,0 1 0,0 0-1,0-1 1,0 1 0,-1 0 0,1 0 0,0 0 0,-1 0 0,0 0-27,0 0 0,0 1 0,1-1 1,-1 0-1,1 1 0,-1 0 0,1-1 0,-1 1 0,1 0 1,-1 0-1,1 0 0,-1 0 0,1 0 0,0 0 0,-1 0 0,1 0 1,0 0-1,0 1 0,0-1 0,0 0 0,0 1 0,0-1 1,1 1-1,-2 2 0,-15 45-115,15-40 112,-4 13 48,2 0-1,0 0 0,2 0 0,0 1 0,2 27 0,0-48-20,0 0-1,0 0 0,0 1 1,0-1-1,1 0 1,-1 0-1,0 0 0,1 0 1,0 0-1,-1 0 1,1 0-1,0 0 0,0-1 1,0 1-1,0 0 1,0 0-1,1-1 0,-1 1 1,0 0-1,1-1 1,-1 0-1,1 1 0,0-1 1,-1 0-1,1 0 1,0 1-1,0-2 0,-1 1 1,1 0-1,0 0 1,0 0-1,0-1 0,0 1 1,0-1-1,1 0 1,-1 0-1,0 1 0,3-2 1,1 1 14,-1-1 1,0 0 0,0 0-1,0-1 1,0 0 0,0 0-1,0 0 1,-1 0 0,1-1-1,-1 0 1,1 1-1,-1-2 1,0 1 0,6-6-1,4-7 11,-1 0 0,-1-1 0,0-1 0,-1 0-1,-1-1 1,-1 0 0,0 0 0,9-32 0,-10 18-5,-1 0 1,-2 0 0,-1 0-1,0-55 1,-4 85-45,0 0 0,0-1 1,-1 1-1,1 0 0,-1 0 0,1-1 0,-1 1 1,0 0-1,-1 0 0,1 0 0,-2-3 1,2 5 5,1 1 1,0 0-1,0-1 1,-1 1-1,1 0 1,0-1-1,0 1 1,-1 0-1,1 0 0,0 0 1,-1-1-1,1 1 1,0 0-1,-1 0 1,1 0-1,0 0 1,-1 0-1,1-1 1,0 1-1,-1 0 1,1 0-1,-1 0 1,1 0-1,0 0 1,-1 0-1,1 0 1,0 0-1,-1 1 1,1-1-1,-1 0 1,1 0-1,0 0 1,-1 0-1,-13 21-211,7-3 198,1 1 0,1-1 0,-3 26 0,0 2 79,2-27 92,2 1 0,0 0-1,2 0 1,0 0 0,1 0 0,1 0 0,4 37-1,-3-55-136,-1 0-1,1 0 1,-1 0 0,1 0-1,0 0 1,0 0-1,0 0 1,0 0-1,1-1 1,-1 1 0,0 0-1,1-1 1,-1 1-1,1-1 1,-1 1-1,1-1 1,0 0-1,0 0 1,0 0 0,-1 0-1,1 0 1,0 0-1,0 0 1,0-1-1,0 1 1,1-1-1,-1 1 1,0-1 0,0 0-1,0 0 1,0 0-1,0 0 1,1 0-1,3-1 1,-1 0 34,0 0 0,1-1 0,-1 1 0,0-1 0,0-1 0,0 1 1,0 0-1,0-1 0,-1 0 0,1 0 0,-1-1 0,7-6 0,7-12-31,-2 0 0,0-1 0,-1-1 0,-2-1 0,0 0 1,-2 0-1,0-1 0,-2 0 0,-1-1 0,-1 0 0,-2-1 0,0 1 0,-2-1 0,0-43 0,-3 71-24,0 0-1,1-1 0,-1 1 1,0-1-1,0 1 0,0-1 1,0 1-1,0-1 1,0 1-1,1-1 0,-1 1 1,0-1-1,-1 1 0,1-1 1,0 1-1,0-1 0,0 1 1,0-1-1,0 1 1,0-1-1,0 1 0,-1-1 1,1 1-1,0 0 0,0-1 1,-1 1-1,1-1 0,0 1 1,-1 0-1,1-1 0,0 1 1,-1 0-1,1-1 1,-1 1-1,1 0 0,0 0 1,-1-1-1,1 1 0,-1 0 1,1 0-1,-1 0 0,1 0 1,-1-1-1,1 1 0,-1 0 1,1 0-1,-1 0 1,1 0-1,-1 0 0,1 0 1,-1 0-1,1 0 0,-1 1 1,1-1-1,-1 0 0,1 0 1,0 0-1,-1 0 1,1 1-1,-1-1 0,1 0 1,-1 1-1,1-1 0,-1 1 1,-2 1-23,1 0 0,-1 0 0,1 0 0,0 1 0,0-1 0,0 1 1,0-1-1,0 1 0,-1 3 0,-5 12 64,2 0 0,0 0-1,1 1 1,1-1 0,1 1 0,1 0 0,0 0-1,2 0 1,0 0 0,1 0 0,6 34 0,-6-49-24,0 0 1,1 1-1,0-1 1,0 0-1,0-1 1,1 1-1,-1 0 1,1-1 0,0 1-1,0-1 1,0 0-1,0 0 1,0 0-1,1 0 1,0 0-1,-1-1 1,1 0-1,0 0 1,7 3-1,37 6-1436,2-12-3711,-4-9-6645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9513,'0'0'8766,"4"-8"-7186,-1 0-1422,1 1-1,1-1 1,-1 1 0,1 0 0,0 1 0,1-1 0,-1 1-1,1 0 1,1 0 0,-1 1 0,1 0 0,0 0 0,0 1-1,0-1 1,1 1 0,-1 1 0,1 0 0,0 0 0,0 0-1,0 1 1,0 0 0,10 0 0,-16 2-161,-1 0 0,1 1 0,-1-1 0,0 1 0,1-1 0,-1 1 0,0 0 0,0-1 0,0 1 0,1 0 0,-1 0 1,0 0-1,0 0 0,0 0 0,0 0 0,0 0 0,-1 0 0,1 1 0,0-1 0,0 0 0,-1 0 0,1 1 0,-1-1 0,1 0 0,-1 1 0,1-1 0,-1 0 0,0 1 0,0-1 1,0 1-1,0 1 0,3 58 165,-3-39-123,0-15-35,1-1 0,0 1 1,0-1-1,0 0 0,1 0 0,0 1 1,0-1-1,0-1 0,1 1 1,0 0-1,0 0 0,5 7 0,-5-11 69,-1 0-1,0-1 0,1 1 0,-1 0 1,1-1-1,0 1 0,-1-1 1,1 0-1,0 0 0,0 0 0,0 0 1,0 0-1,0-1 0,0 1 0,0-1 1,0 0-1,0 0 0,0 0 0,0 0 1,0 0-1,0-1 0,0 1 0,0-1 1,0 0-1,0 0 0,-1 0 0,1 0 1,4-3-1,8-3 158,0 0 0,0-1 1,-1 0-1,23-18 0,-33 23-211,0-1 1,0 0-1,0 1 0,0-1 0,-1-1 0,1 1 1,-1 0-1,0-1 0,-1 0 0,1 1 0,-1-1 1,0 0-1,0-1 0,0 1 0,-1 0 1,0 0-1,0-1 0,0-6 0,-1 8-8,0 0 0,-1 0 0,1 0 0,-1 0-1,0 0 1,0 0 0,-1 0 0,1 0 0,-1 1 0,0-1 0,0 0 0,0 1-1,0-1 1,-1 1 0,0 0 0,1 0 0,-1 0 0,0 0 0,0 1-1,-5-4 1,2 2-19,1 1-1,-1 0 0,0 0 0,0 0 0,0 1 1,-1-1-1,1 2 0,0-1 0,-1 1 0,0 0 1,-12-1-1,19 3-10,0-1 1,-1 0-1,1 0 0,-1 1 0,1-1 1,-1 0-1,1 1 0,-1-1 1,1 1-1,0-1 0,-1 1 1,1-1-1,0 0 0,-1 1 1,1-1-1,0 1 0,0-1 1,0 1-1,-1-1 0,1 1 1,0 0-1,0-1 0,0 1 0,0-1 1,0 1-1,0-1 0,0 1 1,0-1-1,0 1 0,0-1 1,0 1-1,0 0 0,1-1 1,-1 1-1,0-1 0,0 1 1,0-1-1,1 1 0,-1-1 1,0 0-1,1 1 0,-1-1 0,0 1 1,1-1-1,-1 1 0,1-1 1,-1 0-1,0 1 0,1-1 1,-1 0-1,1 0 0,-1 1 1,2-1-1,4 4-408,0 0 1,1 0-1,0 0 0,0-1 0,0-1 1,0 1-1,0-1 0,0 0 1,1 0-1,12 0 0,84 1-7391,-78-3 5132,9 0-2311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10666,'0'0'10858,"-48"19"-8327,48-13-1186,0-2-1185,0 2-320,9 0 128,12 3-1345,-6 0-2147,5-4-3522</inkml:trace>
  <inkml:trace contextRef="#ctx0" brushRef="#br0" timeOffset="1">44 194 13036,'0'0'10666,"-8"8"-16879,27-16-962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93 8104,'0'0'6555,"-9"0"-4227,6 0-2189,0-1 0,1 1 0,-1 0 0,0 0 0,0 0 0,1 0-1,-1 1 1,0-1 0,1 1 0,-1 0 0,0 0 0,1 0 0,-1 0 0,1 0 0,-1 0 0,1 0 0,0 1 0,-1 0 0,1-1 0,0 1 0,0 0 0,0 0 0,0 0 0,1 0 0,-1 0 0,0 1 0,1-1 0,0 0 0,-1 1 0,1-1 0,0 1-1,-1 5 1,-7 23 1540,12-21-580,13-17-476,30-41 342,-35 34-923,2 1 0,-1 0 1,20-14-1,-29 24-79,0 1 0,0 0 0,1 0 0,-1 0 0,0 1 0,1-1 0,-1 1 0,1 0 0,-1 0 0,1 0 0,-1 0 0,1 1 0,0-1 0,-1 1 0,1 0 0,0 0 0,0 0 0,-1 1 0,1-1 0,0 1 0,4 1 0,-6-1 29,0 0-1,0 0 1,0 0-1,0 0 1,0 1-1,0-1 1,-1 1-1,1-1 1,0 1-1,-1-1 1,1 1-1,-1 0 1,0 0-1,1 0 1,-1 0 0,0 0-1,0 0 1,1 4-1,8 44 36,-10-43 90,1-1 0,0 0 0,0 0-1,0 0 1,1 0 0,0 0 0,4 10 0,-5-16-72,0 1-1,-1-1 1,1 0 0,-1 0-1,1 0 1,-1 1 0,1-1 0,-1 0-1,1 0 1,0 0 0,-1 0-1,1 0 1,-1 0 0,1 0-1,-1 0 1,1 0 0,0 0-1,-1-1 1,1 1 0,-1 0-1,1 0 1,-1 0 0,1-1-1,-1 1 1,1 0 0,-1-1 0,1 1-1,-1 0 1,1-1 0,-1 1-1,0-1 1,1 1 0,-1 0-1,1-1 1,-1 1 0,0-1-1,0 1 1,1-1 0,-1-1-1,20-25 465,-17 23-419,20-32-6,24-32-104,-44 64-176,1 0 0,-1 0 1,1 0-1,0 0 0,0 1 1,1 0-1,-1-1 0,1 2 1,-1-1-1,1 0 0,8-2 0,-12 5 163,0 0 0,0 0 0,0 0 0,0 0 0,0 0 0,0 0 0,0 1 0,0-1 0,0 0 0,0 0 0,-1 1 0,1-1 0,0 1 0,0-1 0,0 1 0,0-1-1,-1 1 1,1 0 0,0-1 0,0 1 0,-1 0 0,1-1 0,-1 1 0,1 0 0,0 0 0,-1 0 0,0 0 0,1-1 0,-1 1 0,1 0 0,-1 0 0,0 0 0,0 0-1,0 0 1,1 0 0,-1 0 0,0 0 0,0 0 0,0 0 0,-1 1 0,2 53 247,-1-44-263,0-6-57,2 37 446,-2-40-436,0 0 0,1-1 0,-1 1 0,0-1 0,1 1 0,-1 0 0,1-1-1,-1 1 1,1-1 0,0 1 0,0-1 0,-1 1 0,1-1 0,0 0 0,0 1 0,1-1 0,-1 0 0,0 0 0,0 0 0,3 2 0,1-5-5659,0-10-4537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12588,'0'0'3849,"0"10"-1596,0-8-2049,5 34 872,-5-35-1047,0 0 0,1 0 0,-1 0 0,1-1 1,-1 1-1,1 0 0,-1 0 0,1 0 0,0-1 1,-1 1-1,1 0 0,0-1 0,0 1 0,-1-1 1,1 1-1,0-1 0,0 1 0,0-1 0,0 1 1,0-1-1,0 0 0,0 1 0,0-1 1,-1 0-1,1 0 0,0 0 0,0 0 0,0 0 1,0 0-1,0 0 0,0 0 0,0 0 0,0 0 1,0-1-1,0 1 0,0 0 0,0-1 0,0 1 1,0-1-1,0 1 0,-1-1 0,3 0 0,4-4 225,-1 0 0,1 0 0,-1 0 0,0-1-1,0 1 1,0-2 0,-1 1 0,0 0 0,0-1-1,7-14 1,-1 0 45,0 0 0,11-38 0,-19 50-233,0 0 0,-1-1-1,-1 1 1,0-1 0,0 1-1,-1-1 1,-1-12 0,1 20-60,0 1 1,0-1 0,0 0 0,0 0-1,-1 1 1,1-1 0,-1 0-1,1 1 1,-1-1 0,0 0 0,1 1-1,-1-1 1,0 1 0,0-1 0,0 1-1,0 0 1,-1-1 0,1 1 0,0 0-1,-1 0 1,1 0 0,0 0 0,-1 0-1,1 0 1,-1 0 0,0 0 0,1 0-1,-1 1 1,1-1 0,-1 1-1,0-1 1,0 1 0,1 0 0,-1 0-1,0 0 1,0 0 0,1 0 0,-1 0-1,0 0 1,0 0 0,1 1 0,-1-1-1,0 1 1,1-1 0,-1 1 0,0 0-1,-1 1 1,-1 0-20,1 0 0,-1 1 0,0 0 0,1 0-1,0 0 1,0 0 0,0 0 0,0 1 0,0-1 0,1 1 0,0 0 0,0 0 0,0 0 0,0 0-1,0 0 1,1 0 0,-1 0 0,1 1 0,0 6 0,-4 11 11,2 0 1,-2 33-1,5-42 6,0 1 1,0-1-1,1 1 0,1-1 0,1 1 0,4 16 1,-6-27-1,0-1 0,-1 0 0,1 1 0,0-1 1,0 1-1,1-1 0,-1 0 0,0 0 1,1 0-1,-1 0 0,1 0 0,0 0 1,0 0-1,0 0 0,0-1 0,0 1 0,0-1 1,0 1-1,0-1 0,1 0 0,-1 0 1,0 0-1,1 0 0,-1 0 0,1-1 1,-1 1-1,1-1 0,-1 1 0,1-1 0,-1 0 1,1 0-1,0 0 0,-1 0 0,1-1 1,-1 1-1,1-1 0,-1 1 0,1-1 1,-1 0-1,4-2 0,-1 1 19,-1-1 0,-1 0 0,1 1 0,0-1 1,-1 0-1,1-1 0,-1 1 0,0-1 0,0 1 0,0-1 0,0 0 0,-1 0 1,0 0-1,2-6 0,25-65 169,-25 62-170,5-19 132,3-2-918,-9 40 427,-2 22 344,-1 100 799,0-127-791,0 0 1,0 1-1,0-1 0,0 1 1,0-1-1,0 0 0,1 1 0,-1-1 1,0 1-1,1-1 0,-1 0 1,1 1-1,0-1 0,1 2 1,-2-2-5,1-1 1,-1 1 0,1-1-1,-1 0 1,1 0 0,-1 1-1,1-1 1,-1 0-1,1 0 1,-1 1 0,1-1-1,0 0 1,-1 0 0,1 0-1,-1 0 1,1 0 0,0 0-1,-1 0 1,1 0 0,-1 0-1,1 0 1,0 0 0,-1 0-1,1-1 1,2 0 58,0-1 0,0 1 0,0-1 0,0 0 0,-1 0 1,1 0-1,-1 0 0,1 0 0,-1 0 0,4-6 0,56-91 240,-30 44-946,-31 54 586,-1 0-1,1 0 0,-1-1 0,1 1 1,0 0-1,0 0 0,0 0 0,0 0 1,0 0-1,0 0 0,0 0 0,0 0 1,0 0-1,0 0 0,0 0 1,0 1-1,1-1 0,-1 1 0,3-2 1,-4 3 33,1-1 1,0 0 0,0 1 0,-1-1 0,1 1 0,0-1 0,-1 1 0,1-1-1,0 1 1,-1-1 0,1 1 0,-1 0 0,1-1 0,-1 1 0,0 0 0,1-1 0,-1 1-1,1 0 1,-1 0 0,0-1 0,0 1 0,0 0 0,1 0 0,-1 1 0,7 67 179,-6-55-56,-1-10-98,8 35 413,-8-38-407,1 0 0,-1-1 0,0 1 0,1 0 0,-1-1 0,1 1 0,-1-1 0,1 1 0,-1-1 1,1 1-1,-1-1 0,1 1 0,0-1 0,-1 1 0,1-1 0,0 0 0,-1 1 0,1-1 0,0 0 0,-1 0 0,1 0 0,0 1 1,0-1-1,-1 0 0,1 0 0,0 0 0,0 0 0,-1 0 0,1 0 0,0 0 0,0-1 0,-1 1 0,1 0 0,0 0 0,-1 0 1,1-1-1,0 1 0,-1 0 0,1-1 0,0 1 0,-1-1 0,1 1 0,-1-1 0,1 1 0,-1-1 0,1 1 0,-1-1 1,1 1-1,0-2 0,8-7 31,-1-1 1,0 0-1,-1 0 1,0-1-1,8-17 1,12-17-492,-16 29 189,-8 11-3,-1 0 0,1 1 0,0-1 1,1 1-1,-1 0 0,1-1 1,0 1-1,0 1 0,0-1 0,0 1 1,1-1-1,-1 1 0,1 1 1,8-5-1,-13 7 240,1 1 1,-1-1-1,1 0 0,-1 0 0,1 1 1,-1-1-1,0 1 0,1-1 1,-1 0-1,1 1 0,-1-1 1,0 1-1,1-1 0,-1 1 0,0-1 1,0 1-1,1-1 0,-1 1 1,0-1-1,0 1 0,0-1 0,0 1 1,1-1-1,-1 1 0,0-1 1,0 1-1,0-1 0,0 1 1,0 0-1,-1-1 0,1 1 0,0 27 287,0-23-257,-1 7 36,0 0 0,-1-1 1,0 1-1,-1-1 0,-5 13 0,-1 5-138,10-29 16,-1 0 0,0 0 0,0 1 0,0-1 0,0 0 0,0 0 0,0 0 0,0 1 0,0-1 0,0 0 0,0 0 0,0 0 0,0 1 0,0-1 0,0 0 0,0 0 0,0 1 0,0-1 0,0 0 0,0 0 0,0 0 0,0 1 0,0-1 0,-1 0 0,1 0 0,0 0 0,0 1 0,0-1 0,0 0 0,0 0 0,0 0 0,-1 0 0,1 1 0,0-1 0,0 0 0,0 0 0,-1 0 0,1 0 0,0 0 0,0 0 0,0 0 0,-1 0 0,1 0 0,0 0 0,0 1 0,-1-1 0,1 0 0,0 0 0,0 0 0,0 0 0,-1 0 0,1-1 0,0 1 0,0 0 0,-1 0 0,1 0 0,0 0 1,0 0-1,0 0 0,-1 0 0,1 0 0,0 0 0,0-1 0,-4-10-6134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15695,'0'0'3779,"28"52"-4003,-10-42-3171,5-5-4484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24 14446,'0'0'1943,"-7"6"48,1-2-1764,0 1 0,0 1 1,0-1-1,1 1 0,0 0 0,0 0 0,1 0 0,0 1 0,0 0 1,0 0-1,1 0 0,0 0 0,0 0 0,1 1 0,0-1 0,0 1 1,1-1-1,0 1 0,0 10 0,1-13-177,0-1-1,0 1 1,0-1-1,1 1 1,0-1 0,0 1-1,0-1 1,2 6-1,-2-9-39,0 0 0,-1 0-1,1 0 1,0 0 0,0 0-1,0 0 1,-1-1-1,1 1 1,0 0 0,0-1-1,0 1 1,0 0-1,0-1 1,1 0 0,-1 1-1,0-1 1,0 1-1,0-1 1,0 0 0,0 0-1,1 0 1,-1 0-1,0 0 1,0 0 0,0 0-1,1 0 1,-1 0-1,0 0 1,0-1 0,0 1-1,0 0 1,0-1-1,0 1 1,0-1 0,1 1-1,-1-1 1,1-1-1,2-1 31,0 0 0,0 0 0,-1 0 0,0 0 0,1-1 0,-1 0 0,0 1-1,0-1 1,-1 0 0,0 0 0,1-1 0,-1 1 0,3-9 0,17-63 197,-6-6-1065,-27 167 569,8-68 484,0 1 0,1-1 0,0 1-1,3 31 1,-1-49-212,0 1 0,0-1-1,0 1 1,0 0-1,0-1 1,0 1 0,0-1-1,0 1 1,1 0 0,-1-1-1,0 1 1,0-1 0,1 1-1,-1-1 1,0 1 0,1-1-1,-1 1 1,0-1 0,1 1-1,-1-1 1,1 1-1,-1-1 1,1 0 0,-1 1-1,1-1 1,-1 0 0,1 1-1,0-1 1,-1 0 0,1 0-1,-1 0 1,1 1 0,-1-1-1,1 0 1,0 0 0,-1 0-1,1 0 1,0 0 0,-1 0-1,1 0 1,-1 0-1,1 0 1,0-1 0,-1 1-1,1 0 1,-1 0 0,2-1-1,0 0 25,1 0-1,-1 0 1,0-1-1,1 1 1,-1-1-1,0 1 0,0-1 1,0 0-1,4-4 1,11-20-133,29-55 1,4-8-600,-52 139 246,-4-17 871,0-9 112,2 1 0,-1 35-1,5-60-526,0 1 0,0-1 0,0 1 0,0-1 0,0 1-1,0-1 1,0 1 0,0-1 0,0 1 0,0-1-1,0 1 1,0-1 0,1 1 0,-1-1 0,0 1-1,0-1 1,0 0 0,1 1 0,-1-1 0,0 1-1,1-1 1,-1 0 0,0 1 0,1-1 0,-1 1-1,0-1 1,1 0 0,-1 0 0,1 1 0,-1-1-1,0 0 1,1 0 0,-1 0 0,1 1 0,-1-1 0,1 0-1,-1 0 1,1 0 0,-1 0 0,1 0 0,-1 0-1,1 0 1,-1 0 0,1 0 0,-1 0 0,1 0-1,-1 0 1,1 0 0,-1-1 0,1 1 0,-1 0-1,1 0 1,-1 0 0,0-1 0,1 1 0,-1 0-1,1-1 1,26-19 202,-8-4-223,-2-1 0,22-38 0,11-16-793,-49 111 70,-9 10 820,3-22-38,1-1-1,1 1 0,1 1 0,0 35 1,2-55-59,0-1 0,0 0 0,0 1 0,0-1 0,0 0 1,0 0-1,0 1 0,1-1 0,-1 0 0,0 0 0,0 1 1,0-1-1,0 0 0,0 0 0,1 1 0,-1-1 0,0 0 1,0 0-1,0 1 0,1-1 0,-1 0 0,0 0 0,0 0 1,1 0-1,-1 0 0,0 1 0,0-1 0,1 0 0,-1 0 1,0 0-1,0 0 0,1 0 0,-1 0 0,0 0 0,1 0 1,-1 0-1,0 0 0,0 0 0,1 0 0,-1 0 0,0 0 1,1 0-1,-1 0 0,0 0 0,0 0 0,1-1 0,-1 1 1,0 0-1,0 0 0,1 0 0,-1 0 0,0-1 0,0 1 1,0 0-1,1 0 0,-1 0 0,0-1 0,0 1 0,15-14-1401,23-42-6571,-19 20 2167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111 198 10410,'0'0'6833,"-8"13"-4554,-5 7-1600,-44 77 2228,52-87-2612,0 1-1,1-1 1,0 1-1,0 0 1,1 0-1,0 1 1,-1 21-1,4-32-289,-1-1-1,1 1 1,0-1-1,0 1 1,0-1-1,0 1 1,0-1-1,0 1 1,1-1-1,-1 1 1,0-1 0,0 0-1,0 1 1,0-1-1,1 1 1,-1-1-1,0 1 1,0-1-1,1 0 1,-1 1-1,0-1 1,1 1-1,-1-1 1,0 0 0,1 1-1,-1-1 1,0 0-1,1 0 1,-1 1-1,1-1 1,-1 0-1,1 0 1,-1 0-1,0 1 1,1-1 0,-1 0-1,1 0 1,-1 0-1,1 0 1,-1 0-1,1 0 1,-1 0-1,1 0 1,-1 0-1,1 0 1,-1 0-1,1-1 1,-1 1 0,1 0-1,-1 0 1,0 0-1,1 0 1,-1-1-1,1 1 1,-1 0-1,1-1 1,-1 1-1,0 0 1,1-1-1,-1 1 1,0 0 0,0-1-1,1 1 1,-1-1-1,27-25 171,-10 0-247,0-1 0,-3 0 0,0-1 0,-1 0 1,-2-1-1,-1-1 0,-2 0 0,0 0 0,-2-1 0,-2 1 0,0-1 1,-2-33-1,-2 64 57,0 0 1,1 0 0,-1-1 0,0 1-1,0 0 1,0 0 0,0 0 0,0 0-1,0 0 1,0-1 0,1 1 0,-1 0-1,0 0 1,0 0 0,0-1 0,0 1-1,0 0 1,0 0 0,0 0 0,0-1-1,0 1 1,0 0 0,0 0 0,0 0-1,0 0 1,0-1 0,0 1 0,0 0-1,0 0 1,-1 0 0,1-1 0,0 1-1,0 0 1,0 0 0,0 0 0,0 0-1,0-1 1,0 1 0,-1 0 0,1 0-1,0 0 1,0 0 0,0 0 0,0 0-1,0 0 1,-1-1 0,1 1 0,0 0-1,0 0 1,0 0 0,-1 0 0,1 0-1,0 0 1,0 0 0,0 0 0,-1 0-1,1 0 1,0 0 0,-8 15-234,-6 26 290,5 0 68,0-6 309,1 0-1,2 1 1,2 0-1,1 0 1,3 70-1,0-105-411,0 0-1,0 1 1,1-1-1,-1 1 1,0-1-1,1 1 1,-1-1-1,1 0 1,-1 1-1,1-1 1,0 0-1,0 1 1,-1-1-1,1 0 1,0 0-1,0 0 1,0 0-1,0 0 1,0 0-1,1 0 1,-1 0-1,0 0 1,0-1-1,1 1 1,-1 0-1,2 0 1,0-1-2,0 1 0,0-1-1,-1 0 1,1 0 0,0 0 0,0-1 0,0 1 0,0 0 0,0-1 0,0 0 0,0 0 0,3-1 0,4-3-119,-1 0-1,0 0 1,0 0 0,0-1 0,0-1-1,9-8 1,-6 2-218,0-1-1,18-26 1,-27 35 306,0 1 0,0-1 0,-1 1 0,0-1 0,0 0 0,0 0-1,-1 1 1,1-1 0,-1-1 0,0 1 0,-1 0 0,1 0 0,-1 0 0,-1-8 0,1 13 27,0-1 0,-1 1 0,1 0 0,0 0 0,0 0 0,-1-1 1,1 1-1,0 0 0,-1 0 0,1 0 0,0-1 0,-1 1 0,1 0 0,0 0 0,-1 0 0,1 0 0,-1 0 0,1 0 1,0 0-1,-1 0 0,1 0 0,0 0 0,-1 0 0,1 0 0,-1 0 0,1 0 0,0 0 0,-1 1 0,1-1 0,0 0 0,-1 0 1,1 0-1,0 0 0,-1 1 0,1-1 0,0 0 0,0 0 0,-1 1 0,1-1 0,0 0 0,0 1 0,-1-1 0,1 0 1,0 1-1,0-1 0,-1 1 0,-13 13 55,8-3 7,1 0 1,0 1-1,1-1 1,0 1 0,1 0-1,0 0 1,1 0-1,0 0 1,1 1-1,0 16 1,1-27-56,0-1-1,0 1 1,0 0 0,0 0-1,1-1 1,-1 1 0,0 0-1,1-1 1,-1 1-1,1-1 1,0 1 0,-1-1-1,1 1 1,0-1 0,0 1-1,0-1 1,0 0 0,0 1-1,0-1 1,1 0-1,-1 0 1,0 0 0,2 1-1,0 0 2,0-1-1,0 0 1,0 0-1,0 0 1,0 0-1,0-1 1,0 1-1,0-1 0,1 0 1,-1 0-1,5 0 1,2-2-133,0 1 0,0-1 0,0-1 1,0 0-1,0 0 0,17-10 0,-16 8-110,-1-1 0,0 0 0,-1-1 0,0 0 0,0-1 0,13-13 0,-21 19 290,1 0-1,-1 0 0,1-1 1,-1 1-1,0 0 0,0 0 0,0-1 1,0 1-1,-1-1 0,1 1 0,0-1 1,-1 1-1,0-1 0,0 1 1,0-1-1,0 0 0,0 1 0,0-1 1,-1 1-1,1-1 0,-1 1 1,0-1-1,1 1 0,-1-1 0,0 1 1,-1 0-1,1 0 0,0-1 1,-1 1-1,1 0 0,-1 0 0,0 0 1,1 0-1,-1 1 0,-4-4 1,-38-37 3160,-98-71 0,184 120-2912,-25-6-303,22 4-767,51-1 0,-78-4-180,0-1 0,0 0 0,0-1 0,22-5 0,-32 6 404,1 0 1,-1 0-1,1-1 1,-1 1 0,1 0-1,-1-1 1,0 1-1,0-1 1,1 0-1,-1 0 1,-1 0 0,1 0-1,0 0 1,0 0-1,-1-1 1,1 1-1,-1 0 1,1-3 0,6-20-7419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0:2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18385,'0'0'4869,"7"74"-2595,6-38-768,6 2-513,3 2-545,1 0-352,1 4-32,0-4-288,-1 0-1826,-5-4-2434,-5 0-5318</inkml:trace>
  <inkml:trace contextRef="#ctx0" brushRef="#br0" timeOffset="1">202 785 12876,'0'0'10634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1:2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154 139 8072,'-13'1'-235,"0"1"550,-3-1 294,-1 1-1,0 1 1,1 1-1,-1 0 1,-20 8-1,37-11-596,-1-1 0,1 0 0,-1 0 0,1 0 0,0 1-1,-1-1 1,1 0 0,0 0 0,-1 1 0,1-1 0,0 0 0,-1 1 0,1-1 0,0 0-1,0 1 1,-1-1 0,1 0 0,0 1 0,0-1 0,0 1 0,-1-1 0,1 1-1,0-1 1,0 0 0,0 1 0,0-1 0,0 1 0,0-1 0,0 1 0,0-1 0,0 1-1,0-1 1,0 0 0,0 1 0,0-1 0,0 1 0,1-1 0,-1 1 0,0-1-1,0 0 1,0 1 0,1-1 0,-1 1 0,0-1 0,1 0 0,-1 1 0,0-1 0,1 0-1,-1 0 1,0 1 0,1-1 0,-1 0 0,0 0 0,1 1 0,-1-1 0,1 0-1,0 0 1,25 15-205,-25-15 226,45 18-44,1-1 0,0-3 0,1-2 0,0-2 0,52 3 0,252 5-50,-299-17 60,93 2 3,742-3 54,-594-27-60,299-67 0,-129 16 50,790-19-45,7 100-170,217-6 112,-651-9 86,-582 21 146,330 55 0,-136 23 2665,-425-85-2610,-32-9-1741,-24-8-1740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1:2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5093,'20'-7'488,"0"1"-1,1 1 1,0 1 0,0 1 0,37-2 0,107 11 36,-150-6-377,340 17 750,372-30 0,652-36-107,-807 37-230,770 43 273,587 138-812,-872-147 635,-665-26-4974,-308 4 896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1:3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94 5958,'-10'9'614,"4"-3"-202,-10 8 91,1 1 1,0 1 0,1 0 0,-20 30-1,34-45 490,31-10 118,-19 5-979,1 1 1,0 0 0,0 1 0,0 0 0,0 1 0,1 0 0,-1 1-1,0 1 1,0 0 0,0 1 0,0 0 0,0 1 0,0 0-1,17 8 1,8 6-111,-1 2 0,0 1 0,41 32 0,-42-27-155,1-2 0,68 32 0,-73-44 122,-1-1 0,1-2 0,0-1 0,1-2-1,0-1 1,0-1 0,0-2 0,-1-2 0,49-6-1,27-10 149,158-47-1,-126 28-14,1178-247 49,-1119 258-12,0 8 0,1 9-1,305 26 1,265 7 43,1-46-472,-29 1-9,88 36 253,193-34 74,298 24-70,-21-20-10,-1036 5 41,1 13 0,336 47 0,-392-26 135,259-2 0,74-29 347,-539 7-485,0-1 0,0 0 0,-1 1 0,1-1 0,0 1 0,-1 0 0,1 0 0,-1 0 0,1 0-1,4 3 1,12 4-1336,-10-7-1830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21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44 9673,'0'0'2669,"10"1"-1574,61 16 926,-28-6-750,61 7 1,-81-16-1204,39 3 61,0-2-1,90-7 1,-149 4-25,0 0 1,-1 0-1,1-1 1,0 1-1,0-1 0,0 1 1,0-1-1,0 0 1,-1 0-1,1-1 1,0 1-1,-1-1 0,1 1 1,-1-1-1,1 0 1,-1 0-1,0 0 1,0 0-1,0 0 0,0 0 1,0-1-1,0 1 1,-1 0-1,1-1 1,-1 0-1,0 1 0,0-1 1,0 0-1,0 0 1,0 0-1,0-4 1,-2 6-47,-1 0-1,1 1 1,-1-1 0,1 1 0,-1-1 0,0 1 0,1 0 0,-1-1 0,0 1 0,1 0 0,-1 0 0,0 0 0,1 0 0,-4 1 0,-1-1 7,-28 2 118,1 2-1,-63 14 1,57-9-54,-61 5 0,-98-11 725,280-4-975,91-13 0,-132 8 53,0-2 0,0-2 0,-1-1 0,42-18 0,-111 26 637,-49 1-1,-400 25-669,528-20-105,71 12 1,35 2-67,-117-16-193,0-2 1,0-2-1,-1-2 1,1-1-1,54-17 1,-46 10-3727,-41 10-629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8:3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8456,'0'0'7976,"66"-27"-7880,-44 27 0,6 0 0,2 0-64,2 0-32,-2 0 64,9 5-96,-4 1-385,12-3-1088,3-3-961,6 0-3172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10218,'0'0'12139,"67"-14"-12235,-37 14-513,-2 0-1440,0 0-2244,-4-8-3586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31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410 277 6983,'-4'-10'2103,"3"7"-1963,0-2 164,0 1-1,-1 0 1,0-1-1,0 1 1,0 0-1,0 0 1,-1 0-1,1 0 1,-1 1 0,0-1-1,0 1 1,0-1-1,-1 1 1,1 0-1,-1 0 1,0 1-1,0-1 1,0 1-1,0 0 1,0 0-1,0 0 1,-8-2-1,4 3-167,-1 0 1,0 0-1,0 1 0,0 0 0,1 1 0,-1 0 0,0 0 1,0 1-1,1 0 0,-1 0 0,1 1 0,0 0 0,0 1 0,0 0 1,0 0-1,0 0 0,1 1 0,0 1 0,0-1 0,0 1 0,1 0 1,0 0-1,0 1 0,-9 12 0,2 1-168,0 0 0,1 1 1,1 0-1,1 1 0,1 0 0,1 0 1,1 1-1,-5 27 0,0 24 0,3-1 0,1 87 0,18 152 48,-2-219-29,21 109 1,-22-167 19,2-1 0,1 0 1,2 0-1,1-1 1,2 0-1,23 39 1,-28-58-36,1-1 0,0 0 0,1 0 1,0-1-1,1 0 0,1-2 1,0 1-1,0-2 0,1 0 1,0 0-1,0-1 0,1-1 1,0-1-1,0 0 0,1-1 0,-1-1 1,1-1-1,0 0 0,0-1 1,1-1-1,-1 0 0,0-1 1,0-1-1,1-1 0,-1-1 1,0 0-1,-1-1 0,1-1 0,-1 0 1,1-1-1,23-13 0,-20 8 15,1-1 0,-2-1 0,1-1 0,-2-1 0,0 0 0,-1-1 0,0-1 0,-1-1 0,-1 0 0,-1-1 0,-1-1 0,11-21 0,-8 9-5,-2-2 0,-1 0-1,-1 0 1,-2-1 0,-2 0 0,-1-1 0,2-43-1,-2-8 55,-4 0 0,-3 0 0,-5 0-1,-22-128 1,17 164 5,-2 1 1,-3 1-1,-1 0 1,-3 2-1,-1-1 0,-3 2 1,-2 1-1,-1 1 1,-33-40-1,42 64 45,0 0 1,-1 2-1,0 0 0,-2 1 1,0 1-1,-42-25 1,54 36-95,1 1 1,-1 0-1,0 0 1,0 1 0,-1 0-1,1 1 1,0-1-1,-1 2 1,0-1 0,1 1-1,-1 1 1,0-1-1,0 1 1,1 1 0,-1 0-1,0 0 1,1 1-1,-1 0 1,1 0 0,0 1-1,-1 0 1,1 1-1,-14 8 1,9-3-179,0 2-1,1 0 1,0 0 0,1 1-1,0 0 1,1 1 0,0 1 0,1-1-1,1 1 1,0 1 0,-9 22-1,3 1-1154,1 1-1,2 1 1,-8 56-1,4-9-2747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3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966 337 5990,'-10'-4'1260,"-50"-23"-220,14 6-689,0 1-1,-85-23 1,118 40-55,-1 0 0,1 1 0,-1 0 0,1 1 0,-1 1 0,1 0 0,-1 0 0,0 2 0,1 0 0,0 0 0,-1 1-1,1 1 1,0 0 0,0 1 0,-16 8 0,4 3-13,1 1 0,1 1 0,1 2 0,1-1 0,1 2 0,0 1 0,-25 37 0,8-4-168,2 2 1,-32 73 0,46-87-86,2 1 1,2 1 0,-20 85-1,34-111-36,0-1 0,1 1 0,1 0 0,1 0 0,0 0-1,2 0 1,0-1 0,1 1 0,1 0 0,1-1 0,0 0 0,14 30 0,7 4 29,2-1 1,3-1 0,49 62 0,-55-82-1,1-1 1,1-1 0,2-1 0,0-2 0,2-1-1,33 21 1,-36-31-148,0 0 0,0-2 0,1-2 0,1 0 0,0-2 0,0-1 0,1-1 0,-1-2 0,1-1 0,0-2 0,0 0 0,0-2 0,0-2 0,37-7 0,-19 0-183,-2-2 1,1-2 0,-2-2-1,0-2 1,-1-2-1,-1-1 1,-1-3 0,51-37-1,-57 31 358,-1-1 1,-1-1-1,-2-2 0,-2-2 0,-1 0 0,-2-2 0,-1-1 0,-2-2 0,36-80 0,-41 75 256,-2-1 0,-2-1 1,-2-1-1,-3 0 0,-1-1 0,-3 0 0,-2 0 0,-2 0 0,-4-58 0,-3 82-60,0 0-1,-2 0 0,-1 0 1,-1 1-1,-1 0 0,-1 0 1,-1 1-1,-1 0 0,-1 1 1,-2 1-1,0 0 0,-1 1 1,-1 0-1,-1 2 0,-1 0 0,0 1 1,-39-27-1,33 27-208,-1 1-1,-1 1 1,0 1-1,-1 1 1,-1 2-1,0 1 1,0 1-1,-1 2 1,-1 0-1,1 2 1,-1 2 0,0 1-1,0 1 1,-59 4-1,69 2-332,1 0-1,0 1 1,0 1-1,1 1 1,-1 1-1,1 0 1,-32 21 0,3 3-3520,-67 59 0,75-57-2853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3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93 7751,'-13'1'3348,"0"0"-3221,-1 1 0,1 1 1,0 0-1,0 0 1,1 1-1,-1 1 0,1 0 1,0 1-1,0 1 1,0-1-1,1 2 0,0 0 1,1 0-1,-13 12 1,7 0 2,1 0 0,0 1 1,1 0-1,2 1 0,0 0 1,2 1-1,0 1 0,1 0 1,2 0-1,-9 47 0,8-21-102,2 1-1,3 0 0,2 1 0,7 72 0,-1-90 163,1 0 0,1 0 0,3-1 1,0-1-1,2 1 0,1-2 0,34 59 0,-31-64-96,1-1-1,1 0 0,1-2 1,1 0-1,1-1 1,1-1-1,1-1 1,0 0-1,33 18 1,-44-30-65,2-1 0,-1 0 1,1-1-1,0 0 0,0-1 0,0-1 1,1 0-1,0-1 0,0-1 1,-1 0-1,2-1 0,-1-1 0,0 0 1,0-1-1,0 0 0,0-1 1,-1-1-1,1-1 0,-1 0 0,1 0 1,-1-2-1,0 0 0,-1 0 1,0-1-1,0-1 0,0 0 0,-1-1 1,0-1-1,-1 1 0,0-2 0,0 1 1,11-16-1,-2 0 193,-2-1 0,0-1 0,-2-1 0,-1 0 0,-1-1 0,-2 0 1,-1-1-1,-1 0 0,-2-1 0,-1 0 0,-1-1 0,1-53 0,-5 43-100,-3-1 0,-1 1-1,-2-1 1,-2 1 0,-2 1 0,-2-1 0,-1 1 0,-3 1-1,-20-43 1,18 50-68,-1 2 1,-2 0-1,-2 1 0,0 0 0,-2 2 0,-1 1 1,-41-37-1,51 54-64,1 1 0,-1 0-1,-1 1 1,0 0 0,0 1 0,-1 1 0,1 0 0,-18-4-1,21 8-44,0 1 0,0 0 0,0 0 0,0 2 0,0-1 0,0 2 0,0-1 0,0 2 0,0-1 0,0 2 0,0 0 0,-17 6 0,14-2-382,-1 0 0,1 1 0,0 1 0,1 1 0,0 0 0,-13 12 0,-5 7-2622,-34 41 0,7 2-4404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1:5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9353,'0'0'774,"0"9"-673,-1-5-110,1 1 0,0-1 0,0 1 0,1-1-1,-1 1 1,1-1 0,0 1 0,0-1 0,0 1 0,1-1-1,-1 0 1,1 0 0,0 0 0,1 0 0,-1 0 0,1 0-1,-1 0 1,1-1 0,0 1 0,1-1 0,-1 0-1,0 0 1,1 0 0,0-1 0,-1 1 0,1-1 0,0 0-1,1 0 1,-1 0 0,0 0 0,5 0 0,28 8 185,0-3-1,0-1 1,0-2 0,74-1 0,150-26 838,-175 12-815,21 2-70,0 5 0,126 11 0,213 45-19,89-6-83,5-39 368,-31-1 10,969 22-138,-1073-58-263,-277 15 498,2 5 1,133 8-1,-238 7-418,-25-5-82,1 0 1,0 0-1,-1 0 1,1 0-1,0 1 0,-1-1 1,1 0-1,-1 0 1,1 1-1,-1-1 1,1 1-1,0-1 1,-1 0-1,0 1 1,1-1-1,-1 1 1,1-1-1,-1 1 1,1-1-1,-1 1 1,0-1-1,1 1 1,-1-1-1,0 1 1,0 0-1,1-1 1,-1 1-1,0 0 1,0-1-1,0 1 1,0-1-1,0 2 0,-5 2-952,-16-3-2055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0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653 127 3651,'-10'-7'1175,"-4"-1"-813,-23-16 749,-2 2 0,-43-17-1,71 34-960,0 0-1,0 1 1,-1 1-1,1 0 1,-1 1-1,0 0 0,0 0 1,0 1-1,1 1 1,-1 0-1,0 1 1,0 0-1,-19 5 1,22-2-161,0 1 1,0 0 0,1 0-1,0 1 1,0 0 0,0 0-1,0 1 1,1 0-1,1 0 1,-1 1 0,1 0-1,0 0 1,-9 17 0,-5 12 74,-28 75 1,24-47 113,4 0 0,2 2 0,3 0-1,3 1 1,3 1 0,3-1 0,4 1 0,8 108 0,1-130-169,3 0-1,1-1 1,3-1-1,1 0 1,2-1 0,47 84-1,-24-61 10,3-1 1,3-2-1,76 82 1,-95-116-181,3-2 0,0-1 0,1-1 0,2-1 0,1-2 0,0-2 0,39 18 0,-54-30 100,1-1 0,1-1 0,0 0 0,0-2 0,0 0 0,0-1 0,1-2 0,0 0 0,-1-1 0,1-1 0,0-1 0,-1-1 0,1-1 0,39-11 0,-36 5 65,-1-1 1,0-1 0,-1-1-1,0-1 1,-1-1-1,-1-1 1,0-1 0,26-26-1,-13 8 45,-1-2 0,-3-1 0,45-69 0,-49 62-120,-3-1 0,-2-1 1,-2 0-1,-2-2 0,-2 0 0,-2 0 0,10-79 1,-10 8 449,-6 0 0,-8-123 0,0 211-74,-1-1-1,-1 1 1,-2 0 0,-2 1-1,-17-54 1,18 69-166,0 1 0,-1 0 0,-1 0 0,0 0 0,-1 1 0,0 0 0,-1 1-1,-1 0 1,0 1 0,0 0 0,-1 1 0,-1 0 0,-17-11 0,1 5 40,-1 2 0,0 1 0,-1 1 0,-1 2 0,1 0 0,-2 3 0,1 1 1,-36-3-1,-271 2-702,260 9-251,-55 4-5107,68-3-717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3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12876,'0'0'5979,"15"3"-5514,-14-2-459,7 1 98,1 0 0,-1-1-1,1 0 1,0 0 0,-1-1 0,1 0 0,0 0-1,-1-1 1,1 0 0,0 0 0,-1-1 0,17-6 0,159-77 1280,-100 44-1204,155-52 1,-204 87-1608,-25 8-2142,-21 10-1572,-11 1-2114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40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1 12172,'0'0'8621,"-10"3"-7852,1 1-725,-1 0-1,1 1 1,0 0 0,0 0 0,1 1 0,-1 0 0,1 1 0,-9 9 0,-68 77-9,25-25 127,-28 14 205,53-51-25,2 1 1,-31 37-1,63-68-334,0 1 1,0-1 0,-1 0 0,1 1-1,0 0 1,0-1 0,1 1-1,-1-1 1,0 1 0,0 0 0,1-1-1,-1 1 1,1 0 0,0 0 0,-1 0-1,1 2 1,0-3-8,1 0 1,-1 0-1,0-1 0,1 1 1,-1-1-1,1 1 0,-1 0 0,1-1 1,-1 1-1,1-1 0,-1 1 1,1-1-1,0 1 0,-1-1 1,1 0-1,0 1 0,-1-1 1,1 0-1,0 1 0,-1-1 1,1 0-1,0 0 0,0 0 1,-1 0-1,1 1 0,1-1 1,7 0 19,0 0 1,1-1 0,-1 0 0,0-1 0,10-2 0,37-12 81,69-29 0,-72 24-109,91-23 0,-126 40-635,0 1-1,0 0 1,0 2 0,0 0-1,0 1 1,0 1-1,0 0 1,0 2 0,24 6-1,-11 2-4958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4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39 8520,'0'0'9502,"-12"-7"-8194,4 1-1119,5 4-150,0-1 0,0 1 0,0-1 0,-1 1 0,1 0 0,-1 0 0,1 1 0,-1-1 0,0 1 0,0 0 0,0-1 0,0 2 0,0-1 0,0 0 0,0 1 0,0 0 0,0 0 0,0 0 0,0 0 0,0 1 0,-5 1 0,0 3 8,0 0 0,0 1 0,0 0 0,1 1 0,0 0 1,0 0-1,0 1 0,1 0 0,0 0 0,1 1 0,0-1 0,0 1 1,1 1-1,0-1 0,1 1 0,0 0 0,1 0 0,0 0 0,-3 14 1,0 6 127,1 0 1,1 0-1,2 1 1,0-1 0,6 49-1,-3-69-138,0 1 1,1-1-1,1 1 0,-1-1 0,2 0 0,-1 0 1,2 0-1,9 17 0,-12-23-21,1 1-1,1-1 1,-1 0-1,1 0 1,0 0-1,0 0 1,0-1-1,0 0 1,0 0-1,1 0 1,0 0-1,-1 0 1,1-1-1,0 0 1,0 0 0,0-1-1,1 1 1,9 1-1,-9-2 18,1-1-1,-1 1 1,0-1 0,0 0-1,0 0 1,0-1-1,0 0 1,0 0 0,0 0-1,0-1 1,-1 0-1,1 0 1,0 0 0,-1-1-1,7-3 1,-9 3-14,0 0-1,0-1 1,0 1 0,0 0 0,-1-1-1,1 0 1,-1 1 0,0-1 0,0 0-1,0 0 1,-1-1 0,1 1 0,-1 0-1,0 0 1,0-1 0,-1 1 0,1 0-1,-1-1 1,0 1 0,0-1 0,-1-6-1,0 7-9,1 0 0,-1-1 0,0 1 0,0 0 0,0 0 0,-1-1 0,1 1 0,-1 0 0,0 0 0,0 1 0,0-1 0,-1 0 0,0 1 0,1-1 0,-1 1 0,0 0 0,0 0 0,-1 0 0,1 0 0,-1 1 0,-4-3 0,1 1-29,0 1 0,0-1 0,-1 2 0,1-1 0,-1 1 0,0 0 1,1 1-1,-1 0 0,0 0 0,-14 1 0,21-1 14,1 1 0,-1 0-1,1 0 1,-1 0 0,1 0 0,-1 0-1,1 0 1,-1 0 0,1 0 0,-1 0-1,1 0 1,-1 0 0,1 0 0,-1 0 0,1 0-1,-1 0 1,1 1 0,-1-1 0,1 0-1,0 0 1,-1 1 0,1-1 0,-1 0 0,1 0-1,0 1 1,-1-1 0,1 1 0,-1-1-1,1 0 1,0 1 0,0-1 0,-1 1-1,1-1 1,0 1 0,0-1 0,-1 0 0,1 1-1,0-1 1,0 1 0,0-1 0,0 1-1,0-1 1,0 1 0,0-1 0,0 1 0,0-1-1,0 1 1,0-1 0,0 1 0,0-1-1,0 1 1,1-1 0,-1 1 0,0-1 0,0 1-1,0-1 1,1 1 0,-1-1 0,0 0-1,1 1 1,-1-1 0,1 1 0,0 1 1,0 0 0,1 0 0,0-1 1,-1 1-1,1 0 0,0-1 0,0 1 1,0-1-1,0 0 0,0 0 0,0 0 0,0 0 1,3 1-1,5 0-2,0-2-1,0 1 1,0-1 0,0-1-1,0 0 1,0 0 0,0-1-1,0 0 1,0-1 0,-1 0 0,1-1-1,-1 0 1,0 0 0,0-1-1,0 0 1,10-8 0,14-12-40,-1-1 0,46-48 0,-67 62 45,-11 12-1,0 0 0,0 1 0,0-1 0,0 0 0,-1 0-1,1 0 1,0 1 0,0-1 0,0 0 0,0 0 0,0 1 0,0-1 0,0 0 0,0 1 0,0-1 0,0 0-1,0 0 1,0 1 0,0-1 0,0 0 0,0 0 0,0 1 0,0-1 0,0 0 0,0 0 0,0 1 0,0-1-1,0 0 1,0 0 0,1 1 0,-1-1 0,0 0 0,0 0 0,0 1 0,1-1 0,-1 0 0,0 0 0,0 0 0,0 0-1,1 1 1,-1-1 0,0 0 0,0 0 0,1 0 0,-1 0 0,0 0 0,0 0 0,1 0 0,-1 0 0,0 0-1,0 0 1,1 0 0,-1 0 0,0 0 0,0 0 0,1 0 0,-1 0 0,0 0 0,1 0 0,-1 0 0,0 0-1,0 0 1,1 0 0,-1 0 0,0 0 0,0-1 0,1 1 0,-1 1-27,-2 43 181,-8 45 1,4-44-88,-1 46 1,7-80-133,2 35 273,-2-45-228,0 0-1,0 0 1,0 0-1,1-1 0,-1 1 1,0 0-1,0 0 1,1 0-1,-1-1 1,0 1-1,1 0 1,-1 0-1,1-1 1,-1 1-1,1 0 0,0-1 1,-1 1-1,1 0 1,-1-1-1,1 1 1,0-1-1,-1 1 1,1-1-1,0 1 0,0-1 1,0 0-1,-1 1 1,1-1-1,0 0 1,0 0-1,0 0 1,0 1-1,-1-1 1,1 0-1,0 0 0,0 0 1,0 0-1,0-1 1,0 1-1,-1 0 1,1 0-1,1-1 1,0 0-297,1 0 1,-1-1 0,0 1 0,0-1 0,0 1-1,0-1 1,-1 0 0,1 0 0,0 0-1,-1 0 1,1 0 0,-1 0 0,0 0 0,1-1-1,-1 1 1,0 0 0,1-5 0,-2 6 187,15-37-5895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4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 13613,'0'0'4084,"-2"13"-3209,-10 59 9,-12 105 757,23-159-1518,0 0 0,1 0 0,1 0-1,1-1 1,1 1 0,0 0 0,10 29 0,-13-46-85,0 1 0,1-1 0,-1 0 0,1 1 0,-1-1 0,1 0 0,-1 0 0,1 0 0,0 1 1,0-1-1,-1 0 0,1 0 0,0 0 0,0 0 0,0 0 0,0 0 0,0-1 0,0 1 0,1 0 1,-1 0-1,0-1 0,0 1 0,0-1 0,1 1 0,-1-1 0,0 1 0,1-1 0,-1 0 0,0 0 1,1 0-1,-1 0 0,0 0 0,1 0 0,-1 0 0,0 0 0,1 0 0,-1 0 0,0-1 0,1 1 1,-1-1-1,0 1 0,1-1 0,-1 1 0,0-1 0,0 0 0,0 0 0,0 1 0,0-1 0,0 0 1,0 0-1,0 0 0,1-2 0,8-6 184,0-1 1,-1-1-1,14-21 1,-19 27-191,34-57-484,-3-2-1,-3 0 1,33-93-1,-53 119-4944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4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10890,'0'0'5125,"-2"70"-3171,17-55-513,11 3 33,-6-7-449,14-4-449,3-2-223,3-3-225,-3-2-705,-2 0-4612,-5 0-5413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10025,'0'0'11377,"7"-6"-10609,24-24-534,-1-2-1,-1-2 1,-2 0-1,26-43 1,12-15-217,-65 92-26,0 0-1,0 0 1,0 0-1,0 1 0,0-1 1,0 0-1,0 0 0,0 0 1,0 0-1,0 0 0,0 1 1,0-1-1,0 0 1,0 0-1,0 0 0,0 0 1,0 0-1,1 1 0,-1-1 1,0 0-1,0 0 0,0 0 1,0 0-1,0 0 1,0 0-1,0 1 0,0-1 1,1 0-1,-1 0 0,0 0 1,0 0-1,0 0 0,0 0 1,0 0-1,1 0 1,-1 0-1,0 0 0,0 0 1,0 0-1,0 0 0,0 0 1,1 0-1,-1 0 1,0 0-1,0 0 0,0 0 1,0 0-1,1 0 0,-1 0 1,0 0-1,0 0 0,0 0 1,0 0-1,0 0 1,0 0-1,1 0 0,-1 0 1,0 0-1,0 0 0,0-1 1,-1 29-91,-9 32 291,-4-11-106,5-23-56,2 0 0,0 1 0,2-1 0,-3 45 0,8-70-80,0 0 0,0 0 0,0 0 0,0 0 0,0 0 0,0 0 0,1 0 0,-1 0 0,0 0 1,1 0-1,-1 0 0,1 0 0,-1 0 0,1 0 0,-1 0 0,1 0 0,-1 0 0,1-1 0,0 1 1,0 0-1,-1 0 0,1-1 0,0 1 0,0 0 0,0-1 0,0 1 0,0-1 0,0 1 0,0-1 1,0 0-1,2 1 0,-2-1-549,1 0 0,0 0 0,-1 0 0,1 0 0,0 0 0,-1 0 0,1 0 0,0-1 0,-1 1 0,1-1 0,-1 1 0,1-1 0,-1 0 0,3-1 0,15-13-10002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4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1076 264 11371,'-11'-7'2247,"-1"1"-1889,0 0 0,0 1-1,-1 0 1,0 1 0,0 1-1,0 0 1,0 0 0,0 2-1,-1-1 1,-24 2 0,0 3-295,-1 1 1,1 2-1,0 1 1,0 2 0,1 2-1,1 1 1,0 2-1,-58 32 1,53-23-60,0 3 1,2 1-1,1 2 1,1 1-1,1 2 0,-51 61 1,66-68 141,1 1 0,1 1 0,2 1 0,0 1 0,2 0 0,1 1 1,2 0-1,1 1 0,1 1 0,2-1 0,1 2 0,1-1 0,2 1 0,1 0 0,2-1 0,1 1 1,1 0-1,9 49 0,-5-60-121,1 0 0,1 0 0,0 0 0,2-1 0,0 0 0,2-1 0,0 0 0,1-1 0,1 0 1,1-1-1,0 0 0,1-1 0,29 24 0,-22-24-8,0-1 1,1 0-1,0-2 1,1-1-1,1-1 1,0-1-1,1-1 1,0-1-1,0-2 0,1 0 1,29 3-1,-12-5 4,0-1-1,1-3 1,-1-1-1,0-2 1,0-3 0,0-1-1,0-2 1,62-20-1,-78 18 13,-1-1 0,0-1 0,0-1 0,-1-1 0,-1-2 0,-1 0 0,0-2 0,-1-1 0,-1 0 0,-1-2-1,-1-1 1,0 0 0,27-43 0,-28 32 187,-1-1 0,-1 0-1,-3-2 1,0 0 0,-3 0-1,-1-1 1,-1-1 0,-2 1-1,-2-1 1,-2 0 0,-1-1-1,-5-61 1,-2 51-218,-1 0 0,-3 0 1,-3 0-1,-1 1 0,-2 1 0,-3 1 0,-1 0 0,-2 1 1,-35-53-1,41 74-25,-2 1 0,-1 0 0,-1 1 1,0 2-1,-2 0 0,0 0 0,-1 2 0,-1 1 1,-40-23-1,46 31-147,-2 1 1,1 0-1,-1 1 1,0 1-1,0 0 1,-1 2-1,1 0 1,-1 2-1,0 0 1,0 1-1,0 1 1,0 1-1,0 0 1,-32 8-1,23-2-661,1 3 1,0 0-1,0 1 1,2 2-1,-46 28 1,9 2-3378,-63 57 0,-1 13-4382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4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9065 1002 8616,'-201'-186'4850,"137"133"-4716,-3 2 1,-141-80-1,151 104-335,-1 2 0,-1 3-1,-1 3 1,-1 2 0,-68-9-1,-320-24-1661,382 45 1688,-291-23-383,-1169-84 2108,-3 61-380,476 84-1093,819-11-29,2 11-1,-336 89 0,403-70-42,1 7 0,4 6-1,2 8 1,4 7 0,4 6-1,3 7 1,-233 192 0,315-227 5,2 3-1,3 2 1,2 3 0,-68 103 0,97-123-5,2 1-1,2 2 1,2 0-1,3 1 1,2 2 0,2 0-1,2 1 1,-10 67-1,19-65-2,3 0 0,2 1-1,2-1 1,3 0-1,2 0 1,3 0 0,2-1-1,2 0 1,3-1-1,1-1 1,4-1 0,1 0-1,3-2 1,1 0-1,3-2 1,2-1 0,2-2-1,2-1 1,67 65-1,-48-59-19,1-3 0,2-2-1,3-2 1,118 61 0,-87-61-52,1-3 0,191 51 0,-129-55-45,188 19 0,154-20-37,9-30 99,-1-22 1,832-136-1,-700 29 605,1008-335-1,-887 179-188,-34-69-213,-619 291-143,-4-4 1,-2-5 0,175-158-1,-235 187 61,-1-2 0,-2-1 0,-2-2 0,38-67-1,-53 76 112,-1-1-1,-1 0 0,-2-2 0,-2 1 1,-1-1-1,10-75 0,-17 77-111,-1 1 1,-2-1-1,-1 0 0,-2 0 1,-2 1-1,-1-1 0,-2 1 1,-1 1-1,-1-1 0,-3 1 1,0 1-1,-2 0 0,-2 1 1,-1 0-1,-1 1 0,-2 1 1,-23-27-1,0 9-55,-3 2 1,-1 2 0,-2 2-1,-2 2 1,-2 2-1,-1 3 1,-99-48-1,29 27-6,-2 6 0,-218-56-1,149 60-154,-291-28 0,-203 33-2750,338 35-796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1:5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888 325 7143,'-6'-9'1067,"-31"-61"528,-31-54-876,60 113-562,1 0-1,-2 0 0,1 1 1,-1 0-1,-1 1 0,0 0 1,0 1-1,-15-10 0,17 14-100,0 0-1,-1 1 0,1 0 1,-1 0-1,1 1 0,-1 0 1,0 1-1,0 0 0,0 0 1,0 1-1,0 0 0,0 0 0,1 1 1,-1 0-1,0 1 0,0 0 1,1 0-1,-1 1 0,1 0 1,-1 1-1,-13 7 0,-2 3-58,1 1-1,0 2 1,1 0-1,1 1 1,-34 36-1,22-15 59,1 1 0,2 1 0,2 2 0,2 1 0,1 0 0,3 2 0,2 1 0,2 1 0,-22 88 0,28-81 23,3 0 1,2 1-1,2-1 0,3 1 1,2 0-1,3 0 0,2 0 0,22 96 1,-20-124-77,1 0 1,2 0 0,0-1 0,2-1 0,1 0 0,1-1 0,1 0 0,1-1 0,19 22 0,-23-32-17,1-2 0,0 0 0,1 0 0,0-1 0,1-1 1,0 0-1,0-1 0,1-1 0,0 0 0,1-1 1,0-1-1,0 0 0,0-2 0,1 0 0,27 3 0,-17-5 5,0 0-1,0-2 1,1-1-1,-1-2 1,0-1-1,-1 0 1,1-2 0,39-15-1,-47 13 3,-1 0 1,0-2-1,0 0 1,-1-1-1,-1-1 1,0 0-1,-1-2 0,0 0 1,-1 0-1,0-2 1,-1 0-1,12-18 1,-10 7 52,-1-1 0,0 0 0,-2-1 0,-2-1 0,0 0 0,-2-1 0,-2 0 1,7-56-1,-6 3 201,-4 0 1,-8-91 0,0 106 31,-4 1-1,-2 0 1,-23-78-1,24 113-239,-2 1-1,-1 0 0,-1 1 0,-2 0 0,-1 1 0,-1 1 0,-2 0 0,-31-36 0,40 55-26,-1 0-1,-1 0 0,0 1 0,0 0 1,0 1-1,-1 1 0,-1 0 0,1 0 1,-1 1-1,-25-6 0,32 10-141,0 0 0,0 0 0,0 1-1,0 0 1,0 1 0,0-1 0,-1 1 0,1 1 0,0-1 0,0 1-1,0 0 1,-1 1 0,1 0 0,1 0 0,-1 0 0,0 1-1,1 0 1,-1 1 0,1-1 0,0 1 0,0 0 0,0 1-1,-9 8 1,0 12-2929,13-9-2167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1:5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642 43 6054,'-20'1'114,"-1"1"-1,1 0 1,-1 2 0,1 1 0,0 0 0,1 2 0,-1 0-1,1 1 1,0 1 0,1 0 0,0 2 0,-16 12-1,9-5 53,2 2-1,0 0 1,2 1-1,0 1 0,1 1 1,1 1-1,-26 43 0,21-20 43,1 1 0,2 2 0,2 0 0,3 1 0,2 0 0,-8 58 1,5 11 162,-2 191 1,18-259-403,3-1-1,2 0 1,2 1 0,3-2 0,2 1 0,1-1-1,3-1 1,3 0 0,1-2 0,2 0-1,3-1 1,34 52 0,-28-53-405,1-2 1,2-1-1,2-1 0,2-2 0,1-2 1,3-1-1,48 34 0,-69-57 154,1 0 1,1-1-1,0-1 0,0 0 0,1-2 1,0-1-1,0-1 0,1-1 0,0-1 1,0-1-1,1-1 0,-1-1 0,1-1 1,-1-2-1,1 0 0,-1-1 0,43-11 1,-37 4 563,-1-2 1,0-1-1,-1-1 1,-1-2 0,0 0-1,-1-2 1,0-1-1,-2-1 1,0-1-1,-1-1 1,-1-2 0,36-47-1,-20 18 600,-2-2-1,-2-2 1,-3-1 0,-3-1-1,27-77 1,-26 46-181,-5-2-1,-3 0 1,-5-1 0,-3-1 0,-4-1 0,-7-159 0,-4 207-520,-2 0 1,-2 1 0,-3 0 0,-1 0-1,-2 1 1,-23-56 0,22 71-137,-1 0 1,-1 1 0,-2 1 0,0 1 0,-2 0-1,-1 2 1,-1 0 0,-1 1 0,-48-39-1,40 40-104,-1 1 0,-1 2-1,-1 1 1,0 2 0,-1 1-1,-1 2 1,0 1 0,-1 2-1,-61-10 1,62 16-886,0 1 1,1 2-1,-1 1 0,0 2 0,0 1 0,-44 11 1,-9 9-4064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0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546 1 7591,'-25'-1'730,"-1"1"0,-42 6 0,56-4-659,-1 1-1,1 0 1,0 1 0,1 0-1,-1 1 1,1 0-1,-17 11 1,5 1 120,1 0 0,0 2 1,1 0-1,1 2 0,1 0 0,1 1 1,1 1-1,1 0 0,1 2 1,1-1-1,1 2 0,1 0 0,1 0 1,-7 30-1,3 0 38,2 0 0,3 0 1,2 1-1,3 1 0,2-1 0,5 60 0,2-73-173,3 0 0,1-1-1,2-1 1,2 1 0,2-2-1,1 0 1,3 0 0,1-2 0,2 0-1,1-2 1,2 0 0,56 64-1,-38-54-238,2-1-1,2-3 0,3-1 1,0-3-1,3-2 0,1-2 1,2-3-1,79 35 0,-86-47 72,2-2 0,58 13-1,-80-25 76,0-1 0,0-1 0,1-2-1,-1 0 1,44-5 0,-64 2 56,0 0 0,0-1 0,0 0 0,-1 0 0,1-1 0,-1 0 0,1-1 0,-1 0 0,0 0 0,0 0 0,-1-1 0,1 0 0,-1 0 0,0 0 0,-1-1 0,1 0 0,-1 0 0,0-1 0,-1 0 0,1 1 0,-1-1 0,-1-1 0,6-11-1,1-9 338,-1-1 0,-2 0-1,0-1 1,-2 1-1,1-32 1,1-36 556,-4 0 0,-4 0 1,-25-177-1,15 210-803,-3 2 1,-2-1-1,-3 2 1,-3 0-1,-2 1 0,-57-99 1,73 147-43,0-1-1,-1 2 1,0 0 0,-1 0 0,-16-14 0,23 22-89,0 1 1,-1 0-1,1 0 1,0 0-1,-1 0 1,1 0 0,-1 1-1,0-1 1,1 1-1,-1 0 1,-4 0-1,6 1-64,-1 0-1,1 0 0,0 0 0,0 0 0,-1 1 0,1-1 0,0 1 0,0-1 0,0 1 0,0 0 0,0 0 1,0 0-1,0 0 0,0 0 0,0 1 0,0-1 0,0 0 0,1 1 0,-1 0 0,-2 2 0,0 0-832,1 1 0,-1 0-1,1 1 1,0-1-1,0 1 1,0-1 0,1 1-1,-3 8 1,0 15-5231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0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44 199 5894,'0'0'5829,"-43"50"-4131,44-38-930,26-4-287,14 0 256,3-7-225,18-1-160,0-10-191,12-17-33,-1-7 0,-2-5 0,-5 0-32,-10 4-32,-12 2-1025,-16 7-1281,-15 7-2370,-13 3-3652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0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72 13741,'0'0'1660,"-8"-7"-619,-25-24-213,32 29-755,0 0-1,0 1 1,0-1 0,0 0 0,0 0 0,0 0-1,1 0 1,-1 0 0,1 0 0,0 0 0,-1 0 0,1-1-1,0 1 1,0-3 0,0 5 103,0 1-163,-22 72 163,-4 0 0,-2-2 1,-49 87-1,36-76 5,26-51 43,4-11-12,0 1 0,2 0 0,0 1 0,2 0 0,0 1 0,-5 32 0,12-55-217,0 1 0,1 0 1,-1 0-1,0 0 0,0 0 0,0 0 0,1 0 0,-1 0 0,0 0 0,1 0 0,-1 0 0,1-1 0,-1 1 0,1 0 0,-1 0 0,1-1 0,-1 1 0,1 0 0,0-1 0,0 1 0,-1 0 1,1-1-1,0 1 0,0-1 0,0 1 0,-1-1 0,1 0 0,0 1 0,0-1 0,0 0 0,0 0 0,0 1 0,0-1 0,0 0 0,0 0 0,0 0 0,0 0 0,0 0 0,1-1 1,42-3 4,-14-4-8,-1-1 0,0-2 0,28-13-1,17-8-401,116-35-2671,-103 36-378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05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9993,'0'0'7981,"-4"8"-7751,-1 5-195,0 0 1,1 0-1,1 0 1,0 0-1,1 1 1,1-1-1,0 1 1,0-1-1,2 1 1,2 20-1,3 11 22,1 0 0,15 45-1,-20-83-59,0 1-1,1 0 1,-1 0-1,2-1 1,-1 0-1,1 1 1,7 8-1,-9-14 21,-1-1-1,0 1 0,1-1 1,-1 0-1,1 0 0,0 1 1,-1-1-1,1 0 1,0 0-1,0-1 0,0 1 1,0 0-1,-1-1 0,1 1 1,0-1-1,0 1 0,0-1 1,0 0-1,0 0 0,0 0 1,0 0-1,0 0 0,0 0 1,0-1-1,0 1 0,0-1 1,0 1-1,0-1 0,0 0 1,0 0-1,0 0 1,-1 0-1,1 0 0,0 0 1,2-3-1,10-7 197,-1-2 1,0 0-1,0 0 0,-2-1 0,0 0 1,0-1-1,13-27 0,-12 21-140,1 1-1,1 0 1,26-28 0,-40 47-78,1 0 1,0 0-1,0 0 1,-1 0 0,1 0-1,0 0 1,0 0-1,0 0 1,0 1 0,0-1-1,0 0 1,0 0-1,1 1 1,-1-1 0,0 1-1,0-1 1,0 1-1,1-1 1,-1 1 0,0 0-1,0 0 1,1 0 0,-1 0-1,0 0 1,1 0-1,-1 0 1,0 0 0,0 0-1,1 0 1,-1 1-1,0-1 1,0 0 0,1 1-1,-1-1 1,0 1-1,0 0 1,0-1 0,0 1-1,0 0 1,0 0 0,0-1-1,0 1 1,0 0-1,0 0 1,0 0 0,0 0-1,-1 0 1,1 1-1,0 0 1,4 8 49,-1 0 1,0 0-1,-1 0 1,4 21-1,-5-19 17,8 39 71,-7-32-111,0-1 1,2 1-1,0-1 0,1 0 1,12 26-1,-17-42-22,-1-1 1,1 1 0,0-1-1,0 1 1,0-1 0,0 0-1,0 1 1,1-1-1,-1 0 1,0 0 0,0 0-1,1 0 1,-1 0 0,1 0-1,-1 0 1,1-1-1,-1 1 1,1 0 0,-1-1-1,1 1 1,0-1 0,-1 0-1,1 1 1,0-1-1,-1 0 1,1 0 0,0 0-1,0 0 1,-1-1 0,1 1-1,0 0 1,-1-1-1,1 1 1,-1-1 0,1 1-1,-1-1 1,1 0 0,-1 0-1,1 0 1,-1 1-1,1-2 1,-1 1 0,0 0-1,0 0 1,2-2-1,6-6 62,1 0-1,-2-1 1,1 0 0,8-16-1,-17 26-61,95-166 288,-94 165-291,-1 0-1,1 0 0,0 0 0,0 0 0,-1 0 0,1 0 0,0 0 0,0 0 0,0 0 0,0 0 0,0 0 1,0 1-1,1-1 0,-1 0 0,0 1 0,0-1 0,0 1 0,1-1 0,-1 1 0,2-1 0,-2 1-3,0 1-1,0-1 0,-1 0 0,1 1 0,0-1 1,0 1-1,-1-1 0,1 1 0,0-1 1,0 1-1,-1 0 0,1-1 0,-1 1 0,1 0 1,0-1-1,-1 1 0,0 0 0,1 0 1,-1-1-1,1 1 0,-1 0 0,1 1 0,2 8-53,0 1 0,-1-1 0,2 20 0,-3-23 81,0 9 79,1-1-75,-1 0 0,2 0 1,0 0-1,5 14 1,-7-27-25,-1-1-1,0 1 1,1 0 0,0-1 0,-1 1 0,1 0-1,0-1 1,0 1 0,0-1 0,0 1 0,0-1 0,0 1-1,0-1 1,1 0 0,-1 1 0,0-1 0,1 0 0,-1 0-1,1 0 1,-1 0 0,1 0 0,0-1 0,-1 1 0,1 0-1,0-1 1,-1 1 0,1-1 0,0 0 0,0 1-1,0-1 1,-1 0 0,1 0 0,0 0 0,0 0 0,0-1-1,-1 1 1,1 0 0,0-1 0,0 1 0,-1-1 0,1 0-1,1 0 1,4-3 44,0-1-1,-1 1 1,1-1 0,-1 0-1,-1-1 1,1 1 0,9-13-1,35-53 150,-30 41-132,-2 8-94,-18 22 25,0-1 0,0 1 0,1 0 0,-1 0 0,0-1 0,0 1 0,0 0 0,1 0 0,-1 0 0,0 0 0,0 0 0,0-1 0,1 1 0,-1 0 0,0 0 0,0 0 0,1 0 0,-1 0 0,0 0-1,1 0 1,-1 0 0,0 0 0,0 0 0,1 0 0,-1 0 0,0 0 0,0 0 0,1 0 0,-1 0 0,0 0 0,0 0 0,1 0 0,-1 0 0,0 0 0,0 0 0,1 1 0,-1-1 0,1 4-80,0-1 0,0 1 1,0 0-1,-1 0 0,0 0 0,1-1 1,-1 1-1,-1 5 0,1 1-6,0 48-6120,0-37-955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0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6438,'0'2'411,"0"0"1,0 0-1,0 0 0,0 0 0,1 1 1,-1-1-1,1 0 0,-1 0 1,1 0-1,0 0 0,0 0 0,0 0 1,0 0-1,0-1 0,0 1 0,1 0 1,2 3-1,-2-4-213,0 0 0,0 1 0,0-1 1,0 0-1,0 0 0,0 0 0,0 0 0,1-1 0,-1 1 0,0 0 1,0-1-1,1 0 0,-1 1 0,4-1 0,-2 0-78,0-1-1,1 1 1,-1-1-1,0 0 1,0 0-1,0 0 1,0 0 0,0-1-1,0 0 1,0 1-1,0-2 1,-1 1-1,1 0 1,0-1-1,-1 1 1,0-1 0,0 0-1,3-4 1,0-1 137,-1-1 0,0 0 0,0 0 0,-1 0 0,0 0 0,-1-1 0,0 0 0,0 0 0,-1 0 0,-1 0 0,1 0 0,-2 0 0,0-16 0,1 25-231,-1 0 1,0 0-1,0 0 0,0 0 1,0 0-1,0 0 0,0 0 1,0 0-1,0 0 1,0 0-1,0 0 0,-1 0 1,1 1-1,0-1 1,-1 0-1,1 0 0,-1 0 1,1 0-1,-1 0 0,1 1 1,-1-1-1,0 0 1,1 0-1,-1 1 0,0-1 1,1 0-1,-1 1 0,0-1 1,0 1-1,0-1 1,1 1-1,-1-1 0,0 1 1,0 0-1,0-1 1,0 1-1,0 0 0,0 0 1,0 0-1,0 0 0,0 0 1,0 0-1,0 0 1,0 0-1,0 0 0,0 0 1,0 0-1,0 1 1,0-1-1,1 0 0,-1 1 1,-1-1-1,-1 2-21,-1 0 0,1-1 0,0 1 0,0 0 0,1 0 0,-1 1 0,0-1 0,1 1 0,-1-1 0,1 1 0,0 0 0,0 0 0,-3 5 0,-1 8-10,0 1-1,1-1 1,1 1-1,0 1 1,2-1 0,0 0-1,1 1 1,0-1 0,2 1-1,0-1 1,4 21 0,-5-35-29,0-1 0,1 1 0,-1-1 0,1 1 1,0-1-1,0 1 0,-1-1 0,2 1 0,-1-1 0,0 1 1,0-1-1,1 0 0,-1 0 0,1 0 0,0 0 0,0 0 1,0 0-1,0 0 0,0-1 0,0 1 0,0-1 0,0 1 1,1-1-1,-1 0 0,0 0 0,1 0 0,-1 0 0,1 0 1,-1-1-1,1 1 0,0-1 0,-1 1 0,1-1 0,-1 0 1,1 0-1,0 0 0,-1-1 0,5 0 0,1-1-337,0-1 0,0 1 0,0-2 0,-1 1-1,1-1 1,-1 0 0,1-1 0,-1 0 0,-1 0 0,11-10-1,-3 1-982,-2-1 0,0 0 0,0 0 0,9-18 0,-15 22 596,0 0 0,-1-1 0,6-19 0,-5-11 3113,-7 58-1201,-1 0 1,0-1-1,-6 20 0,3-19-611,2 0 1,0 1-1,-1 21 1,4-38-530,0 1 1,0 0 0,1 0 0,-1-1-1,0 1 1,0-1 0,0 1-1,1 0 1,-1-1 0,0 1-1,1 0 1,-1-1 0,1 1 0,-1-1-1,0 1 1,1-1 0,-1 1-1,1-1 1,0 1 0,-1-1-1,1 0 1,-1 1 0,1-1 0,0 0-1,-1 1 1,1-1 0,0 0-1,-1 0 1,1 0 0,0 1 0,-1-1-1,1 0 1,0 0 0,-1 0-1,1 0 1,0 0 0,-1 0-1,1 0 1,0-1 0,-1 1 0,1 0-1,0 0 1,-1 0 0,1-1-1,0 1 1,-1 0 0,1-1-1,35-16 706,-2-9-542,-16 12-114,0 0 0,25-14-1,-39 26-60,0-1 0,1 1 0,-1 0 0,1 1 0,0-1 0,-1 1 0,1-1 0,0 1 0,0 1 0,0-1 0,0 1 0,0 0 0,0 0 0,0 0-1,9 2 1,-12-1 11,0 0-1,-1 0 0,1 0 0,0 0 0,-1 1 0,1-1 0,0 0 0,-1 1 0,0-1 0,1 1 0,-1-1 0,0 1 0,0 0 1,0 0-1,2 2 0,-3-2 9,1-1 0,0 1 0,0 0 0,0-1 0,0 1-1,1-1 1,-1 1 0,0-1 0,1 0 0,-1 0 0,0 1 0,1-1 0,0 0 0,-1 0 0,3 1 0,-3-2 34,0-1 0,0 1 1,0 0-1,-1-1 0,1 1 0,0 0 1,0-1-1,-1 1 0,1-1 0,0 1 1,-1-1-1,1 1 0,0-1 0,-1 0 1,1 1-1,-1-1 0,1 0 0,-1 1 1,1-1-1,-1 0 0,0 0 0,1 1 0,-1-1 1,0 0-1,0 0 0,1 0 0,-1 0 1,0 1-1,0-1 0,0 0 0,0 0 1,0-1-1,3-31 794,-3 33-849,1-14 233,0-40 299,-1 52-521,0 0-1,0 1 0,0-1 0,0 0 0,-1 0 0,1 0 1,0 1-1,-1-1 0,1 0 0,-1 0 0,0 1 1,1-1-1,-1 1 0,0-1 0,0 0 0,0 1 0,0 0 1,-1-1-1,1 1 0,0 0 0,0-1 0,-3 0 1,9 32-434,-4-27 406,1 1 0,0-1 1,1 0-1,-1 1 0,1-1 1,-1 0-1,1-1 0,0 1 1,0 0-1,0-1 0,0 0 0,1 0 1,-1 0-1,1 0 0,-1 0 1,1-1-1,-1 1 0,1-1 1,0 0-1,0 0 0,0 0 1,0-1-1,0 1 0,0-1 0,-1 0 1,1 0-1,0-1 0,0 1 1,0-1-1,5-1 0,1 0 18,0-1-1,-1 0 1,1 0-1,-1-1 1,0 0-1,0-1 1,-1 0-1,1 0 1,-1-1 0,15-13-1,-19 15 20,0-1 1,0 1-1,0-1 0,0 0 1,0 0-1,-1-1 0,0 1 1,0-1-1,-1 0 1,0 1-1,0-1 0,0 0 1,0 0-1,-1 0 0,0 0 1,-1-1-1,1-7 0,-1 13-20,0 1 0,0-1 0,0 1 0,0-1 0,0 1-1,0-1 1,0 1 0,0-1 0,0 1 0,0-1 0,0 1 0,-1-1-1,1 1 1,0-1 0,0 1 0,-1-1 0,1 1 0,0-1-1,0 1 1,-1-1 0,1 1 0,0 0 0,-1-1 0,1 1 0,-1 0-1,1-1 1,-1 1 0,1 0 0,-1 0 0,1-1 0,0 1-1,-1 0 1,1 0 0,-1 0 0,1 0 0,-1-1 0,0 1 0,1 0-1,-1 0 1,1 0 0,-1 0 0,1 0 0,-1 0 0,1 0-1,-1 1 1,1-1 0,-1 0 0,1 0 0,-1 0 0,1 0 0,-1 1-1,1-1 1,-1 0 0,1 1 0,0-1 0,-1 0 0,1 1-1,-1-1 1,0 1 0,-1 0-23,-1 1 0,1 0 0,0 0 0,-1 0 0,1 0 0,0 0 0,0 0-1,0 0 1,0 1 0,-2 3 0,0 8 17,-1 0 0,2 1-1,0 0 1,1-1 0,0 1-1,1 0 1,1 0-1,0 0 1,4 26 0,-3-39-3,-1 1 1,1-1 0,0 0 0,-1 1-1,1-1 1,0 0 0,0 0-1,0 0 1,0 0 0,1 0-1,-1 0 1,1 0 0,-1-1-1,1 1 1,0 0 0,-1-1-1,1 1 1,0-1 0,0 0-1,3 2 1,-1-1 13,0-1 0,0 0 0,0 0-1,0 0 1,1 0 0,-1 0 0,0-1 0,0 0 0,1 0-1,5-1 1,2 0-136,0-2 1,0 1-1,0-2 0,0 1 0,-1-2 0,20-9 1,10-14-3181,-4-3-3203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0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50 6854,'-4'-22'1559,"-1"-3"2455,3 22-942,2 12 791,21 198-1145,-19-167-2585,1 28-48,3 1 1,2-1-1,23 85 1,-30-150-90,0 0 1,0 1 0,1-1-1,-1 0 1,1 0 0,-1 0-1,1 0 1,0 0 0,0 0-1,1-1 1,-1 1 0,3 2-1,-3-4 17,-1-1 0,0 1 0,0-1-1,0 1 1,1-1 0,-1 1 0,0-1-1,0 0 1,1 1 0,-1-1 0,0 0-1,1 0 1,-1 0 0,0 0 0,0 0 0,1-1-1,-1 1 1,0 0 0,1-1 0,-1 1-1,0 0 1,0-1 0,0 0 0,1 1 0,-1-1-1,0 0 1,0 1 0,0-1 0,0 0-1,0 0 1,0 0 0,0 0 0,-1 0-1,1 0 1,1-1 0,15-22 471,0 0-1,-2-1 1,-1-1 0,18-41-1,-12 23-301,34-65-109,31-67 295,-36 57-4381,-58 117-6007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11211,'0'0'12080,"-8"9"-11823,-153 144 454,83-82-595,78-66-162,13-2 64,20-3 83,-27 0-83,64 1-128,56-1-449,-44-6-6278,-51 0 287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08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54 128 4644,'0'0'1783,"-6"-10"241,-1-4-985,-14-26 1356,3 16 2920,18 28-1556,-2 18-3413,5 34 22,3 1-1,15 69 0,-6-43-161,2 26 48,33 163-27,-48-265-224,0 1-1,1-1 1,0 0-1,7 14 1,-10-20 0,1 0 0,-1 0 1,1 0-1,-1 0 0,1 0 0,0-1 0,0 1 0,0 0 1,-1 0-1,1 0 0,0-1 0,0 1 0,0 0 0,0-1 1,0 1-1,0-1 0,0 1 0,0-1 0,0 0 0,0 1 1,1-1-1,-1 0 0,0 0 0,0 0 0,0 0 0,0 0 1,0 0-1,1 0 0,-1 0 0,0 0 0,0-1 0,0 1 1,0 0-1,0-1 0,0 1 0,0-1 0,0 1 0,0-1 1,0 1-1,0-1 0,0 0 0,1 0 0,6-8 169,0 0 0,0 0 0,-1 0-1,0-1 1,-1 0 0,0 0 0,-1-1 0,6-14-1,6-11 114,125-273 1047,-13 24-1089,-120 267-357,-5 12-63,0 0 0,-1-1 0,0 0 0,0 0 0,-1 0 0,0 0 0,0 0 0,0 0 0,0-9 0,-18 44-9731,2-5 3923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0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141 220 11435,'1'-9'2792,"0"-6"-1531,1 1-22,-1 0 0,-1 0 1,-3-27-1,4 39-1163,-2 0-1,1 0 1,0 0-1,0 0 0,-1 0 1,1 0-1,-1 1 1,1-1-1,-1 0 1,0 0-1,0 1 1,0-1-1,0 0 0,0 1 1,0-1-1,0 1 1,0-1-1,-1 1 1,1-1-1,0 1 1,-1 0-1,1 0 0,-1 0 1,0 0-1,1 0 1,-1 0-1,0 0 1,0 1-1,0-1 0,1 1 1,-1-1-1,0 1 1,0 0-1,0-1 1,0 1-1,0 0 1,0 0-1,-2 1 0,1 0-69,1 0-1,-1 0 1,0 0-1,1 0 1,-1 1-1,1-1 0,0 1 1,-1-1-1,1 1 1,0 0-1,0 0 1,0 0-1,0 1 0,0-1 1,1 0-1,-1 1 1,1-1-1,0 1 1,-3 4-1,-19 60-161,19-52 166,-1 2-17,0 0 0,1 1 0,1-1 0,1 1 0,0-1-1,1 1 1,1 0 0,3 19 0,-3-35 5,0-1-1,1 0 1,-1 0-1,1 0 1,-1 1-1,1-1 1,-1 0 0,1 0-1,0 0 1,-1 0-1,1 0 1,0 0-1,0 0 1,0 0 0,0 0-1,0 0 1,0-1-1,0 1 1,0 0-1,0-1 1,0 1 0,0-1-1,0 1 1,0-1-1,1 1 1,-1-1-1,0 0 1,0 1 0,1-1-1,-1 0 1,0 0-1,0 0 1,1 0-1,-1 0 1,0 0-1,0-1 1,1 1 0,-1 0-1,0-1 1,0 1-1,0-1 1,1 1-1,0-1 1,5-2 25,0 0 0,-1 0 0,1-1 0,-1 1 0,0-1 0,7-6-1,88-94 210,-38 35-223,-62 67-19,0 1 0,0 0 0,1-1 0,-1 1 0,0 0 0,0 0 1,0 0-1,1 0 0,-1 0 0,1 0 0,-1 0 0,1 1 0,-1-1 1,1 1-1,-1-1 0,1 1 0,-1-1 0,1 1 0,0 0 0,-1-1 1,3 1-1,-3 1 2,0 0 0,0 0 0,0 0 1,0 0-1,0 0 0,0 0 0,0 0 1,-1 0-1,1 0 0,-1 1 0,1-1 1,0 0-1,-1 0 0,0 1 0,1-1 0,-1 0 1,0 0-1,0 1 0,0-1 0,0 0 1,0 1-1,0-1 0,0 0 0,0 2 1,0 20 282,0-34 708,0-38 177,-6-86-108,7 140-1074,0 1 1,1-1-1,0 1 1,0-1-1,0 0 1,1 0-1,-1 0 1,1 0-1,1 0 1,-1-1-1,1 1 1,-1-1-1,1 0 1,0 0-1,1 0 1,-1-1-1,1 1 1,-1-1-1,10 4 1,-10-5 4,1 1-1,-1-1 1,1-1 0,-1 1 0,1-1-1,0 1 1,0-1 0,0-1 0,0 1-1,0-1 1,0 0 0,0 0 0,-1 0-1,1-1 1,0 1 0,0-1 0,0 0-1,0-1 1,-1 1 0,1-1 0,0 0 0,-1 0-1,7-5 1,-1 0 36,-1-1 1,0 0-1,0 0 1,0-1-1,-1-1 1,-1 1-1,1-1 0,-2-1 1,1 1-1,6-17 1,-14 33-102,-1 0 0,2 0 0,-1 0 0,1 0 0,0 0 1,1 9-1,-1 19 51,-15 211-6,20-218-282,-5-26 289,0-1 0,1 1 0,-1-1 0,0 0 0,0 1 0,1-1 0,-1 1 0,0-1 0,1 0 0,-1 1-1,0-1 1,1 0 0,-1 1 0,1-1 0,-1 0 0,1 1 0,-1-1 0,1 0 0,-1 0 0,1 0 0,-1 0 0,1 1 0,-1-1 0,1 0 0,-1 0 0,2 0 0,-1-1-72,1 0 1,0 0 0,-1 0 0,1 0-1,-1 0 1,1 0 0,-1 0 0,0-1-1,1 1 1,-1-1 0,0 1 0,0-1-1,0 1 1,0-1 0,0 1 0,0-1-1,0 0 1,-1 0 0,1 1 0,-1-1-1,1-4 1,3-12-1916,0 0 0,-2-1 0,0 0 0,-1 0 0,-3-23 0,-1-15-5617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0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11691,'0'0'5541,"-13"48"-4195,13-28-994,0-3-352,11-3-577,8-5-2594,3-8-1537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09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99 12300,'-5'14'2082,"-1"4"-1455,-3 2 155,2 1-1,0 1 1,2-1-1,0 1 1,-2 24 0,7-46-788,0 1 1,0-1-1,0 1 1,0-1-1,0 0 1,0 1-1,0-1 1,0 1-1,0-1 1,0 1-1,0-1 1,0 1-1,0-1 1,0 1-1,0-1 1,1 0-1,-1 1 1,0-1-1,0 1 1,1-1-1,-1 1 1,0-1 0,0 0-1,1 1 1,-1-1-1,0 0 1,1 1-1,-1-1 1,0 0-1,1 0 1,-1 1-1,1-1 1,0 0-1,13-8-80,12-24 273,-13 4 93,-1-1 0,-1 0 0,-2 0 0,-1-1 0,-1 0 0,3-32-1,-17 109-144,3 0-1,1 1 1,3 0 0,6 60-1,-5-103-130,1-1 0,-1 1 0,0 0 0,1-1 0,0 1 0,0-1 0,1 0 1,-1 0-1,1 1 0,0-1 0,6 6 0,-7-8-25,-1-1 1,0 0 0,1 0-1,-1 0 1,1 0 0,-1 0-1,1 0 1,-1-1 0,1 1-1,0 0 1,-1-1 0,1 1-1,0-1 1,0 0 0,-1 1-1,1-1 1,0 0 0,0 0-1,-1 0 1,1 0 0,0-1-1,0 1 1,-1 0 0,1-1-1,0 1 1,0-1 0,-1 0-1,1 1 1,-1-1 0,1 0-1,-1 0 1,1 0 0,-1 0-1,1 0 1,1-3 0,5-4-462,-1 0 0,-1 0 0,0-1 0,0 0 0,0 0 1,-1 0-1,-1-1 0,1 1 0,-2-1 0,1 0 0,-1-1 0,2-17 0,1-13-3650,2-77 0,-8 111 3692,0-63-3943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0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22 276 2242,'0'-23'1545,"0"-19"5528,0 29-427,0 45-3439,-1 5-1907,-9 44 0,5-50-878,2 0-1,1 54 1,2-84-433,-1 0 1,1 0 0,1 1-1,-1-1 1,0 0-1,0 0 1,0 1-1,1-1 1,-1 0-1,0 0 1,1 1 0,-1-1-1,1 0 1,0 0-1,-1 0 1,1 0-1,0 0 1,0 0 0,-1 0-1,1 0 1,0 0-1,0 0 1,0-1-1,0 1 1,0 0-1,3 1 1,-2-2-18,0 0 1,0 0-1,1 0 0,-1 0 0,0 0 1,0 0-1,1 0 0,-1-1 0,0 1 1,0-1-1,0 0 0,1 1 1,3-3-1,7-5-123,0 1 1,0-2-1,16-13 0,-27 20 137,9-7-94,40-29-274,-49 37 363,0 0-1,0 0 1,0-1-1,1 1 1,-1 1-1,0-1 1,1 0-1,-1 1 1,1-1 0,-1 1-1,1-1 1,-1 1-1,0 0 1,1 0-1,-1 0 1,1 1-1,-1-1 1,1 1 0,-1-1-1,1 1 1,2 1-1,-3 0 4,0 0-1,-1 0 1,1 0-1,0 0 0,-1 0 1,0 1-1,1-1 1,-1 0-1,0 1 1,0-1-1,0 1 1,-1-1-1,1 1 0,0-1 1,-1 1-1,0 0 1,0-1-1,0 1 1,0 3-1,-3 53 759,1-46-378,-1 0 0,0 0 0,-1-1 0,0 1 0,-12 22 0,14-31-280,0 0 0,0 0 0,0 0 0,0-1 0,-1 1 0,0-1 0,1 0 0,-1 1-1,0-1 1,-1 0 0,1-1 0,0 1 0,-1-1 0,0 1 0,1-1 0,-1 0 0,0 0 0,0-1 0,0 1 0,0-1 0,-7 1 0,10-2-235,0 0 1,0 0 0,1 0 0,-1-1-1,0 1 1,0 0 0,0-1 0,0 1-1,0-1 1,0 1 0,0-1-1,0 1 1,1-1 0,-1 0 0,0 1-1,1-1 1,-1 0 0,0 0 0,1 1-1,-1-1 1,1 0 0,-1 0-1,1 0 1,-1 0 0,1 0 0,0 0-1,-1 0 1,1 0 0,0 0 0,0-1-1,-4-36-6307,4 34 5579,-1-26-6541</inkml:trace>
  <inkml:trace contextRef="#ctx0" brushRef="#br0" timeOffset="1">355 0 16656,'0'0'6886,"-26"84"-6726,14-33-128,1 13 0,4 8 129,3-1 479,4-5 161,0-2-449,6-10-256,10-14-96,1-7-608,4-12-1154,-4-10-704,-4-9-1922,-8-2-2659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1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13293,'0'0'4569,"8"7"-3058,-6-5-1448,1 1 1,0 0 0,0-1 0,0 1 0,0 0 0,1-1 0,0 0 0,-1 0 1,1 0-1,0 0 0,0 0 0,0-1 0,0 0 0,0 0 0,0 0 0,0 0 1,0-1-1,1 1 0,-1-1 0,0 0 0,0-1 0,0 1 0,1-1 0,5-1 1,-1-2 64,0 0 0,0 0 1,0-1-1,0-1 1,-1 0-1,0 0 1,11-10-1,-15 13-81,0-1-1,-1 0 0,1 0 1,-1 0-1,0 0 0,0 0 1,0-1-1,0 0 1,-1 1-1,0-1 0,0 0 1,0 0-1,0 0 0,-1-1 1,1-8-1,-1 13-44,-1 1 1,0-1-1,0 1 0,0-1 0,0 1 1,0-1-1,0 1 0,-1 0 0,1-1 1,0 1-1,0-1 0,0 1 0,0-1 0,0 1 1,-1 0-1,1-1 0,0 1 0,0-1 1,-1 1-1,1 0 0,0-1 0,0 1 1,-1 0-1,1 0 0,0-1 0,-1 1 0,1 0 1,-1 0-1,1-1 0,0 1 0,-1 0 1,1 0-1,-1 0 0,1 0 0,0-1 1,-1 1-1,1 0 0,-1 0 0,1 0 0,-1 0 1,1 0-1,-1 0 0,1 0 0,0 0 1,-1 1-1,1-1 0,-1 0 0,1 0 1,-1 0-1,1 0 0,0 0 0,-1 1 1,1-1-1,-1 0 0,1 0 0,0 1 0,-1 0 1,-22 17 11,17-5 84,-1-1 0,2 1-1,0 0 1,0 1 0,1-1 0,1 1-1,0 0 1,1 0 0,0 0 0,1 0-1,1 0 1,0 0 0,3 16 0,-2-28-97,-1-1 0,1 1 0,0-1 0,0 1 0,-1-1-1,1 0 1,0 1 0,0-1 0,0 0 0,1 0 0,-1 0 0,0 0 0,0 0 0,1 0 0,-1 0 0,0 0 0,1 0 0,-1-1 0,1 1 0,-1-1 0,1 1 0,-1-1 0,1 1 0,-1-1 0,1 0 0,0 0 0,-1 0 0,1 0 0,-1 0 0,1 0-1,1 0 1,4-1 41,-1 0-1,1 0 0,-1 0 0,0-1 0,0 0 0,10-4 0,-1-2-69,-1-1 0,0-1-1,0-1 1,-1 0 0,17-18 0,-20 18-237,1 1 0,0 0 0,0 0 0,1 1 1,1 1-1,-1 0 0,22-10 0,-33 18 236,0-1-1,0 1 0,0-1 1,0 1-1,0 0 1,0 0-1,0 0 0,0 0 1,0 0-1,0 0 1,0 0-1,0 0 0,0 0 1,0 0-1,0 0 1,0 0-1,0 1 0,0-1 1,0 0-1,-1 1 0,1-1 1,0 1-1,0-1 1,0 1-1,0-1 0,-1 1 1,1 0-1,0-1 1,-1 1-1,1 0 0,0 0 1,-1 0-1,1-1 1,-1 1-1,1 0 0,-1 0 1,1 0-1,-1 0 1,0 0-1,0 0 0,1 0 1,-1 0-1,0 0 1,0 1-1,1 54-20,-1-42 302,-1-2-72,1 30 139,0-41-318,0-1 1,0 1 0,0-1-1,0 1 1,0 0-1,0-1 1,0 1 0,0-1-1,1 1 1,-1-1 0,0 1-1,0-1 1,1 1 0,-1-1-1,0 1 1,0-1-1,1 1 1,-1-1 0,0 1-1,1-1 1,-1 0 0,1 1-1,-1-1 1,1 1-1,-1-1 1,1 0 0,-1 0-1,1 1 1,-1-1 0,1 0-1,-1 0 1,1 0 0,-1 1-1,1-1 1,-1 0-1,1 0 1,0 0 0,-1 0-1,1 0 1,-1 0 0,1 0-1,-1 0 1,1-1 0,-1 1-1,1 0 1,0 0-1,-1 0 1,1 0 0,-1-1-1,1 1 1,-1 0 0,1-1-1,-1 1 1,0 0 0,1-1-1,0 0 1,9-7 103,-1-1 0,1 0 0,-2 0-1,1-1 1,-1 0 0,7-13 0,-5 8-269,1 1-1,20-21 1,-28 32 49,0 0 0,1 0 0,-1 0 0,1 1 0,0-1 0,0 1 1,0 0-1,0 0 0,0 0 0,8-1 0,-11 3 84,0 0-1,1 0 1,-1 0-1,0 0 1,0 0-1,0 0 0,1 0 1,-1 1-1,0-1 1,0 1-1,0-1 1,1 1-1,-1-1 1,0 1-1,0-1 1,0 1-1,0 0 1,0 0-1,0 0 1,-1-1-1,1 1 1,0 0-1,0 0 1,0 0-1,-1 0 1,1 0-1,-1 1 1,1-1-1,-1 0 1,1 0-1,-1 0 1,1 0-1,-1 1 1,0-1-1,0 0 1,0 0-1,0 0 1,0 1-1,0-1 1,0 2-1,1 57-2926,-1-37-2788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1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9257,'0'0'8504,"8"7"-8227,-5-3-220,1 0-1,0 0 0,-1 1 1,0-1-1,0 1 1,0 0-1,-1 0 0,0 0 1,1 0-1,-2 0 0,1 0 1,1 7-1,0 7 163,-1 1-1,0 34 0,-4 66 590,5 144 877,-3-258-1652,1-1-1,0 0 1,0 0-1,0 1 0,0-1 1,1 0-1,0 0 1,0 0-1,1 0 1,2 5-1,-4-9-17,0 0 1,0 0-1,0 0 0,1 0 1,-1 0-1,0 0 1,0-1-1,1 1 0,-1 0 1,0-1-1,1 1 1,-1-1-1,1 1 0,-1-1 1,0 1-1,1-1 1,-1 0-1,1 0 0,-1 0 1,1 0-1,-1 0 1,1 0-1,-1 0 0,1-1 1,-1 1-1,1 0 1,-1-1-1,0 1 0,1-1 1,-1 0-1,0 1 0,1-1 1,-1 0-1,0 0 1,0 0-1,0 0 0,1 0 1,-1 0-1,0 0 1,1-2-1,14-13 282,-1-1 0,0-1 0,-1-1 0,-1 0 0,18-36 0,-17 31-216,29-48-1,-4-2 0,-3-1 0,29-90 0,-63 159-189,1-10-1533,-3 16 1445,0-1 0,0 1 0,0 0 0,0-1 1,-1 1-1,1-1 0,0 1 0,0 0 0,0 0 0,-1-1 0,1 1 0,0 0 0,-1-1 0,1 1 1,0 0-1,-1 0 0,1-1 0,0 1 0,-1 0 0,1 0 0,0 0 0,-1 0 0,1 0 0,-1-1 1,1 1-1,0 0 0,-1 0 0,1 0 0,0 0 0,-1 0 0,1 0 0,-1 0 0,1 0 0,-1 1 1,-17-1-10230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11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17809,'0'0'1121,"0"53"160,18-32-416,7-7-801,-1-3-32,11-5-32,7-5-1345,-1-1-385,0 0-3267,4-5-3491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1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89 12139,'-6'8'1132,"-7"8"-541,1 1 0,1 0 0,-10 22 0,18-34-428,0 1 0,0 0 1,1 1-1,0-1 0,0 0 0,1 1 1,-1-1-1,1 1 0,1 0 0,-1-1 0,1 1 1,0 0-1,1-1 0,0 1 0,2 12 1,-2-18-147,0 1 1,0-1 0,1 1 0,-1-1 0,0 1-1,0-1 1,1 0 0,-1 1 0,1-1-1,-1 0 1,1 0 0,-1 0 0,1 0 0,0 0-1,-1-1 1,1 1 0,0 0 0,0-1 0,0 1-1,-1-1 1,1 0 0,0 1 0,0-1-1,0 0 1,0 0 0,0-1 0,0 1 0,2-1-1,2 1 13,-1-1 1,1 0-1,-1 0 0,0-1 0,0 0 0,1 0 0,-1 0 0,-1 0 0,6-4 0,-1-1 278,-1-1 0,1 0 0,-2 0 0,1-1 0,-1 0-1,-1-1 1,1 1 0,-2-1 0,1-1 0,-1 1-1,6-20 1,-9 24-185,0 0-1,0 0 1,-1 0 0,1-1-1,-1 1 1,-1 0-1,1 0 1,-1-1-1,0 1 1,-1 0-1,1 0 1,-1-1 0,-1 1-1,1 0 1,-1 0-1,0 0 1,0 0-1,-1 0 1,1 1 0,-2-1-1,1 1 1,-8-10-1,10 13-184,-1 0 0,0 0-1,1 0 1,-1 0 0,0 0-1,-1 1 1,1-1 0,0 1-1,0-1 1,0 1 0,-1 0-1,1 0 1,-1 0 0,1 0-1,-1 0 1,1 1 0,-1-1-1,0 1 1,1 0 0,-1-1-1,0 1 1,1 1 0,-1-1-1,1 0 1,-1 0 0,0 1-1,1 0 1,-6 1 0,6 0-126,-1 0-1,0 0 1,1 0 0,0 1-1,0-1 1,-1 1-1,1-1 1,1 1 0,-1 0-1,0 0 1,1 0 0,-1 0-1,1 0 1,0 0 0,0 0-1,0 0 1,0 0 0,1 1-1,-1-1 1,1 0 0,0 0-1,0 5 1,0-7-21,0 1 1,0 0-1,0-1 0,0 1 1,1-1-1,-1 1 1,0-1-1,1 1 0,-1-1 1,1 1-1,0-1 0,-1 1 1,1-1-1,0 0 0,0 1 1,0-1-1,0 0 0,0 0 1,0 0-1,0 0 0,0 0 1,0 0-1,1 0 1,-1 0-1,0 0 0,1 0 1,-1-1-1,1 1 0,-1-1 1,2 1-1,3 1-490,-1-2 0,1 1 0,-1 0 0,1-1 0,-1 0 0,1 0 1,9-2-1,20-7-2291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1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9673,'0'0'8611,"-2"8"-8077,0-1-476,-1 2 11,0 0-1,1 1 1,0-1-1,0 13 1,2-20-67,0 0 0,0 0 0,0 0 0,0 0 0,0 0 0,0 0 0,1 0 0,-1 0 1,1 0-1,-1 0 0,1 0 0,0 0 0,0 0 0,0 0 0,0 0 0,0 0 0,0-1 0,1 1 0,-1 0 0,0-1 0,1 1 0,-1-1 1,1 0-1,0 1 0,-1-1 0,1 0 0,4 2 0,27 8 205,-24-8-237,1 0 0,-1 0 0,0 1 0,0 0 0,0 1 0,11 8 1,-18-11 54,1 0 0,-1 1 0,0-1 0,0 1 0,0-1 0,0 1 0,0 0 0,-1 0 0,1 0 0,-1 0 0,0 0 0,0 0 1,0 0-1,0 1 0,-1-1 0,1 0 0,-1 0 0,0 1 0,0-1 0,0 0 0,0 1 0,0-1 0,-1 0 0,0 4 1,-2 1 120,0 0 0,0-1 1,0 1-1,-1-1 0,0 0 1,0 0-1,-1-1 0,0 1 1,0-1-1,-1 0 0,0 0 1,0 0-1,0-1 0,-10 7 1,8-7 1,0 1 0,0-1 0,0 0 0,-1-1 0,1 0 0,-1 0 0,0-1 0,0 0 0,-1-1 0,1 0 0,-19 1 0,27-3-193,0 0-1,0 0 0,1 0 0,-1-1 1,0 1-1,0-1 0,1 1 1,-1 0-1,0-1 0,0 1 0,1-1 1,-1 0-1,1 1 0,-1-1 1,0 1-1,1-1 0,-1 0 0,1 1 1,0-1-1,-1 0 0,1 0 1,0 0-1,-1 1 0,1-1 0,0 0 1,0 0-1,-1 0 0,1 1 1,0-1-1,0 0 0,0-1 0,0-36-1803,1 27 1093,1-22-1084,2 0-1,2 1 0,11-41 1,-8 40 426,12-53-1992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2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28 11531,'0'0'8157,"-12"-6"-7015,5 3-1028,5 1-95,0 1-1,-1-1 0,1 1 0,0 0 0,-1 0 0,1-1 1,-1 2-1,1-1 0,-1 0 0,1 0 0,-1 1 1,1 0-1,-1-1 0,0 1 0,1 0 0,-1 0 1,0 0-1,1 1 0,-1-1 0,1 1 0,-1-1 1,1 1-1,-1 0 0,1 0 0,-1 0 0,1 0 1,-1 0-1,1 1 0,0-1 0,-4 4 0,-7 10 66,1 1 0,0 0 0,1 1 0,1 0 0,-10 23 0,16-32-6,1 0-1,0 1 0,0-1 0,0 1 1,1 0-1,1 0 0,-1 0 0,2 0 1,-1 0-1,1 0 0,0 0 0,1 0 1,3 17-1,-3-24-70,1 1 0,0-1 1,0 1-1,-1-1 0,1 0 0,0 0 0,1 1 1,-1-2-1,0 1 0,1 0 0,-1 0 1,1-1-1,-1 1 0,1-1 0,0 0 0,0 0 1,-1 0-1,1 0 0,0 0 0,0-1 1,0 1-1,0-1 0,0 0 0,4 0 0,4 1 112,0-1-1,0 0 1,-1-1-1,1 0 1,17-5-1,-17 2 38,0 0-1,0-1 1,0 0-1,-1-1 0,0-1 1,0 1-1,-1-2 1,0 1-1,0-1 1,-1 0-1,0-1 0,10-14 1,-10 13 42,0-1-1,-1 0 1,-1 0 0,0-1 0,0 0-1,-1 0 1,-1 0 0,0-1 0,0 0 0,2-25-1,-6 37-184,0-1 1,0 0-1,0 0 0,0 0 0,0 0 0,0 0 0,-1 0 0,1 0 0,-1 1 0,1-1 0,-1 0 1,0 0-1,0 1 0,0-1 0,0 0 0,0 1 0,0-1 0,0 1 0,0-1 0,-1 1 0,-1-2 1,0 1-43,0 0 0,0 0 0,-1 1 0,1-1 0,0 1 0,-1 0 0,1 0 0,-1 0 0,1 0 0,-7 0 0,0 0-443,-1 1-1,1 0 0,0 1 0,0 0 1,0 1-1,0 0 0,-13 4 1,13-2-1401,1 0 0,0 1 1,0-1-1,-15 12 0,7 1-6375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1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1569,'38'-142'13752,"-28"123"-9779,-6 30-2295,-3 41-1144,-1-43-169,-3 150 772,6 159 49,-3-307-1174,0 0 1,1 0-1,1 0 1,0 0 0,0 0-1,1 0 1,1 0-1,0-1 1,0 1 0,8 11-1,-12-21-8,0-1-1,0 0 1,0 1-1,1-1 0,-1 0 1,0 1-1,0-1 0,0 0 1,1 1-1,-1-1 1,0 0-1,1 1 0,-1-1 1,0 0-1,1 0 1,-1 1-1,0-1 0,1 0 1,-1 0-1,1 0 1,-1 1-1,0-1 0,1 0 1,-1 0-1,1 0 0,-1 0 1,0 0-1,1 0 1,-1 0-1,1 0 0,-1 0 1,0 0-1,1 0 1,-1 0-1,1 0 0,-1 0 1,1-1-1,-1 1 1,0 0-1,1 0 0,-1 0 1,0 0-1,1-1 0,-1 1 1,0 0-1,1-1 1,-1 1-1,0 0 0,1 0 1,-1-1-1,0 1 1,0-1-1,1 1 0,-1 0 1,0-1-1,0 1 1,0 0-1,0-1 0,0 1 1,1-1-1,-1 1 0,0 0 1,0-1-1,0 0 1,6-28 272,2-212-2283,-3 232 1618,3 18 166,10 26 246,-15-29 112,0 2-90,1-1 0,1 1 0,-1-1 1,1-1-1,1 1 0,-1 0 0,1-1 0,0 0 0,13 9 1,-16-13-31,-1-1 0,1 1 0,0-1 0,0 1 1,0-1-1,0 0 0,-1 0 0,2-1 0,-1 1 1,0 0-1,0-1 0,0 0 0,0 0 0,0 0 1,0 0-1,0 0 0,0-1 0,0 1 0,0-1 0,0 0 1,0 0-1,0 0 0,0 0 0,0 0 0,0-1 1,-1 1-1,1-1 0,0 0 0,3-3 0,14-13 140,-16 13-124,0 1 0,1-1-1,0 1 1,0 1 0,0-1-1,0 1 1,10-5 0,-14 8-39,0 0 1,0 0 0,0 0 0,0 0-1,0 0 1,0 0 0,0 0 0,0 0-1,0 1 1,0-1 0,-1 0-1,1 1 1,0-1 0,0 0 0,0 1-1,0-1 1,-1 1 0,1 0 0,0-1-1,-1 1 1,1-1 0,0 1 0,-1 0-1,1 0 1,-1-1 0,1 1-1,-1 0 1,1 0 0,-1 0 0,0 0-1,1-1 1,-1 1 0,0 0 0,1 1-1,9 38 397,-9-34-214,1 3-98,0 0 0,0 0 0,1 0-1,0 0 1,0-1 0,1 0 0,0 1 0,1-1-1,5 7 1,-7-12-63,0-1-1,-1 1 1,1-1 0,0 0-1,0 0 1,1 0 0,-1 0 0,0 0-1,1-1 1,-1 0 0,1 1-1,-1-1 1,1-1 0,-1 1-1,1 0 1,0-1 0,-1 0-1,1 0 1,0 0 0,0 0-1,-1-1 1,1 1 0,0-1-1,-1 0 1,1 0 0,5-2-1,5-3 36,-1 0 0,1-1 0,-1 0 0,-1-1 0,1-1 0,-1 0 0,-1 0 0,18-19 0,80-98 68,-99 114-119,-1-1-74,-8 10 56,0 1 1,1-1-1,-1 1 0,1 0 0,0 0 1,0-1-1,-1 1 0,1 0 0,0 1 0,1-1 1,-1 0-1,0 1 0,5-4 0,-6 7-27,0-1 0,0 1 0,0 0 0,-1-1 0,1 1-1,0-1 1,-1 1 0,0 0 0,1 0 0,-1-1 0,0 1 0,0 3-1,1-2-6,3 34 243,-3-19-23,1 0 1,1 1 0,0-1 0,10 28 0,-12-44-237,0 1 1,0 0 0,0-1 0,0 0 0,1 1-1,-1-1 1,0 0 0,1 0 0,0 1 0,0-1-1,-1 0 1,1-1 0,0 1 0,0 0 0,1-1 0,-1 1-1,0-1 1,0 1 0,1-1 0,-1 0 0,1 0-1,-1 0 1,1 0 0,0-1 0,-1 1 0,1-1-1,0 0 1,-1 1 0,1-1 0,0 0 0,-1 0-1,1-1 1,0 1 0,-1-1 0,1 1 0,-1-1-1,6-2 1,17-15-4501,0-10-4975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2:1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90 905 7207,'-9'0'3496,"-3"1"-2889,-56 7 890,98 1-24,34 0-811,1-3 0,0-2 1,0-4-1,86-9 0,259-57-785,-170 22 389,482-58-214,128-21 692,939-155 2197,-645 74-1169,-722 135-1181,-369 61-920,34-8-2239,-8-6-2930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0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3867 520 9705,'-544'-37'4702,"-268"-60"-6324,652 76 426,-257-1 0,295 26 500,1 4 1,-211 44 0,204-23 1062,1 6 0,2 6 1,-121 57-1,186-70 35,2 3 1,1 2-1,1 3 0,2 1 0,2 4 0,1 1 0,-87 96 1,114-107-338,1 1 1,2 0 0,0 2 0,3 0 0,1 2 0,1 0-1,3 0 1,0 1 0,3 1 0,1 0 0,-8 69-1,14-62-82,2-1 0,1 0-1,3 0 1,1 1-1,3-1 1,1-1-1,2 0 1,2 0-1,2-1 1,23 48 0,-13-40 23,3-2 0,2-1 0,2-1 0,72 81 0,-50-73 50,1-2 0,3-3 1,70 47-1,2-14-11,3-7 1,4-5 0,154 56-1,-123-62-217,3-7 0,2-7-1,2-9 1,2-6 0,1-9-1,238 6 1,-126-31 245,0-13 1,-1-13 0,-2-12-1,321-85 1,321-165 512,-738 211-393,-3-9-1,303-188 1,-375 196-34,-3-6 0,115-109 1,-165 133-48,-4-3 1,-2-2 0,-3-3-1,76-125 1,-109 158-93,-2-1 0,-2-1 0,-1-1 1,-2 0-1,-2 0 0,8-46 0,-15 61-14,-2 0 0,0 0 0,-1 0 0,-2 0 0,0 0 0,-1 0 0,-2 0 0,0 0 0,-1 1 0,-1 0 0,-1 0 0,-13-27 0,3 17-13,-2 0 0,-1 2 0,-1 0-1,-2 2 1,-1 0 0,-1 1 0,0 2 0,-2 1 0,-34-22 0,-12-4 38,-2 3-1,-123-55 1,23 27 502,-363-101 0,-209 33 206,511 118-894,-1 10 0,-1 10 0,1 11 0,-428 68 0,259 10-2933,-605 210 0,662-173-1252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3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5701,'0'0'2216,"5"8"-1960,-4-6-255,2 2 37,0 1 0,0-1 0,0 0 0,1 0 0,-1 0 0,1 0 0,0 0 0,0-1 0,1 0 0,-1 0 0,1 0 0,-1 0 0,1-1 0,9 4 0,175 71 1587,10 4-1525,-54-26 180,26 7-165,-138-52-88,1-2 1,0-1 0,1-2 0,-1-2-1,1-1 1,0-1 0,-1-2 0,1-1-1,37-8 1,-36 4 8,0 2 0,0 2 0,61 3 0,105 23 18,52 2-49,190 6 945,36 0-555,-400-31-371,69 0 52,209-26 1,-294 8 499,-53 13-243,0 0 1,1 1 0,0 0-1,0 1 1,15-1 0,-27 3-40,-1 13-2190,-7-2-3042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25 1217,'0'0'1869,"-6"-2"-1747,4 2-135,0 0-2,1 0 1,-1-1 0,0 1 0,1 0-1,-1-1 1,1 1 0,-1-1 0,1 1-1,-1-1 1,1 0 0,-1 0-1,1 0 1,-1 0 0,1 0 0,0 0-1,0 0 1,-1 0 0,1 0 0,-2-3-1,1-1 854,4 13-75,7 19 137,55 85 573,-58-101-1383,0 1 0,-1 0 0,0 0 0,-1 0 0,0 0 0,2 17 0,-3-14 12,1 1 0,1-1 0,0-1 1,8 16-1,10 15-73,-18-32-32,1 0-1,0 0 1,1-1 0,1 0 0,0 0 0,0-1 0,1 0 0,1 0 0,0-1 0,0 0 0,16 11 0,-18-14 36,-1 0 0,0 1-1,0 0 1,-1 0 0,0 1 0,-1 0 0,0 0 0,7 17-1,5 6-22,1 3-1,22 62 1,-32-71-22,2-1 0,1 0 1,1-1-1,1 0 1,28 38-1,15 13 50,69 119 1,18 27-71,132 142 26,0 29-278,-228-322 272,173 247 37,25-20 50,132 125-258,-293-318 171,149 192 12,-188-239 27,3-2 1,91 80-1,127 81 110,-115-96-105,-48-43 114,199 112-1,-225-140-115,96 80 0,32 23-107,-174-133 72,1-1 1,1-1-1,0-2 0,2-1 0,35 9 0,398 127 164,42 18 10,11-42-52,298-4 85,-610-93 179,216 60 0,-357-73-367,-1-4 1,111 7 0,139-15 199,-159-5-136,-113 2-63,231-5 6,-214 0-13,-1-3 0,91-22-1,-40-1-97,204-44-500,-76 17-109,-218 51 676,-7 2-3,0 2 1,0-1-1,0 2 1,15 0-1,-25 2-1432,-5 5-2862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1343 6054,'0'0'8498,"2"-10"-8151,7-13-282,0 1 0,1 0 0,2 0 0,19-28-1,71-89 98,-63 88-76,253-364 47,-228 312-131,-4-2 0,52-132-1,-90 170-1361,-16 23-2287,-5 12-1670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7976,'-13'6'560,"0"-1"-352,3-1 196,0 0 1,0 0-1,0 1 1,1 0-1,0 1 1,0 0-1,-15 13 0,22-16-331,-1 0 0,1 1-1,1 0 1,-1-1-1,0 1 1,1 0 0,0 0-1,0 0 1,0 0-1,1 0 1,-1 0-1,1 5 1,1 59 82,1-31-15,-2 39-87,-1 100 182,25 195 0,-24-367-242,0 0-1,1 0 1,0 0-1,0 0 1,0 0 0,0 0-1,1 0 1,-1 0 0,1-1-1,0 1 1,0-1-1,0 1 1,0-1 0,1 0-1,0 0 1,-1 0 0,1 0-1,7 5 1,-7-7 14,1 1 1,-1-1-1,1 0 1,-1 0-1,1-1 0,0 1 1,0-1-1,-1 0 1,1 0-1,0 0 1,0 0-1,-1-1 1,1 1-1,0-1 0,-1 0 1,1 0-1,0 0 1,-1-1-1,0 1 1,7-5-1,21-12 287,0-3-1,-2 0 0,0-2 1,31-33-1,9-6-41,189-141-1907,-175 138-3390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56 8648,'0'-8'3887,"-1"0"-3028,1 6-643,0-1 0,-1 0 1,1 1-1,0-1 0,0 0 0,1 0 0,-1 1 1,1-1-1,-1 0 0,1 1 0,0-1 0,0 1 1,1-4-1,-2 6-188,1 0 1,-1 0-1,0 0 1,0 0-1,1 0 0,-1 0 1,0 0-1,1 0 1,-1 0-1,0 0 1,0 0-1,1 1 0,-1-1 1,0 0-1,0 0 1,1 0-1,-1 0 1,0 0-1,0 0 0,1 1 1,-1-1-1,0 0 1,0 0-1,0 0 1,1 1-1,-1-1 0,0 0 1,0 0-1,0 0 1,0 1-1,1-1 1,-1 0-1,0 1 0,0-1 1,0 0-1,0 0 1,0 1-1,0-1 1,0 0-1,0 0 0,0 1 1,0-1-1,0 0 1,0 1-1,5 14 316,44 222 1878,-17-73-2563,10-2-5074,-37-142 1560,-4-13-394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12 390 7783,'0'0'257,"-12"-53"1024,12 23 545,15 1 127,11-3-575,15-2-257,12-2-192,10-1-321,-1 2-287,9 3-225,-2 2-32,-11 10-32,-10 3-577,-16 12-992,-15 5-481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11659,'0'0'7431,"69"39"-6310,-15-38-288,10-1-385,6 0-320,1 0-96,0-1-32,-9-4 0,-12 1-320,-14 4-929,-17 0-1121,-12 0-1314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1 560 10634,'0'0'3555,"56"7"-2049,-15-31-65,9-7-352,1-3-640,7-2-353,-4-1-417,4 7-2017,-12 7-1153,-8 4-2851</inkml:trace>
  <inkml:trace contextRef="#ctx0" brushRef="#br0" timeOffset="1">671 121 13004,'0'0'3972,"4"72"-3203,-13-19-193,5 7-383,-2 0-65,6-6-32,0-10-32,6-11-64,9-17-64,5-11-160,-5-7-994,2-23-415,-9-12-609,-8-9-2787</inkml:trace>
  <inkml:trace contextRef="#ctx0" brushRef="#br0" timeOffset="2">662 130 4676,'0'0'2307,"-26"-84"383,18 58 385,6 11-448,-1 11 864,3 11-3972,0 11 642,3 3 95,10 0-160,1-2-416,-1-3-2627,2-5-2691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46 9065,'0'0'3491,"-13"1"-3459,7-11 64,0 0-64,1 3-32,-1-5-1089,4 4-3235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10378,'0'0'8466,"-3"11"-8033,-23 78 702,-87 261-242,96-327-3555,17-23 2476,-1 1 1,1-1-1,-1 0 0,0 0 1,1 1-1,-1-1 0,1 0 1,-1 0-1,0 0 1,1 0-1,-1 0 0,0 0 1,1 0-1,-1 0 0,0 0 1,1 0-1,-1 0 1,0 0-1,1 0 0,-1 0 1,0-1-1,1 1 0,-1 0 1,1 0-1,-1-1 0,1 1 1,-1 0-1,0-1 1,1 1-1,-1-1 0,1 1 1,0-1-1,-1 1 0,1-1 1,-1 1-1,1-1 1,0 1-1,-1-1 0,1 0 1,0 1-1,0-1 0,-1 0 1,-11-22-4454</inkml:trace>
  <inkml:trace contextRef="#ctx0" brushRef="#br0" timeOffset="1">0 210 6566,'0'0'2531,"0"-52"768,11 34-1089,3 7-1153,12 7-417,-6 4-287,14 3 31,-2 13 0,3 2-191,6 4-65,0-1 96,4-7-160,4-1-961,-7-10-1889,-2-3-8777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9961,'0'0'5013,"8"10"-4458,4 8-247,-1 0 1,-1 1-1,0-1 0,-2 2 0,0-1 0,9 38 0,-5-6-84,15 53 158,-24-96-339,0 1 1,0-1-1,1 0 1,0 0-1,0-1 1,1 1-1,0-1 1,1 0 0,6 7-1,-11-13-14,0-1 0,0 1 1,0 0-1,0 0 0,1 0 0,-1-1 0,0 1 1,0-1-1,1 1 0,-1-1 0,1 1 0,-1-1 0,0 0 1,1 0-1,-1 1 0,1-1 0,-1 0 0,0 0 1,1-1-1,-1 1 0,1 0 0,-1 0 0,0-1 0,1 1 1,-1-1-1,0 1 0,1-1 0,-1 1 0,0-1 1,0 0-1,0 0 0,1 0 0,-1 1 0,0-1 0,0 0 1,0 0-1,0 0 0,-1-1 0,1 1 0,0 0 1,1-2-1,5-8 339,0 0 0,-1 0 0,9-21 1,-9 19-126,33-82 252,50-191 1,-82 262-473,-1 4-100,-3 12-185,0 0 0,-1-1 0,0 1 0,-1-1 0,1 0 0,-1 0 0,-1 1 0,0-14 0,-6 20-2620,-10 2-2184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8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8968,'0'0'4293,"41"55"-2628,-18-39-1056,3-5-513,8-4-96,-1-4 128,3-3-1089,-1-2-769,-5-11-1313,-4-4-384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14 9641,'0'0'8301,"-11"6"-7884,7-4-395,-1 0 0,1 1 0,-1-1 1,1 1-1,0 1 0,0-1 0,1 0 1,-1 1-1,0 0 0,1 0 0,0 0 1,0 0-1,0 0 0,1 1 0,-1-1 1,1 1-1,-3 9 0,1 0 18,0 0 0,1 1-1,0-1 1,2 1 0,-1 0 0,2-1-1,0 1 1,4 26 0,-4-40-32,0 0 0,1 1 0,-1-1 1,1 0-1,-1 0 0,1 0 0,-1 0 0,1 0 1,0 0-1,-1 0 0,1 0 0,0 0 1,0-1-1,0 1 0,0 0 0,0 0 0,0-1 1,0 1-1,0 0 0,0-1 0,0 1 1,0-1-1,0 0 0,1 1 0,-1-1 0,0 0 1,0 0-1,0 1 0,0-1 0,1 0 0,-1 0 1,0 0-1,0-1 0,1 1 0,-1 0 1,1-1-1,1 1 60,0-1 0,0 0-1,0-1 1,-1 1 0,1 0 0,-1-1 0,1 1 0,-1-1 0,1 0 0,-1 0 0,0 0-1,0 0 1,3-4 0,2-5 250,-1 0 0,0 0 0,-1-1 0,0 0-1,-1 0 1,0 0 0,-1 0 0,0 0 0,-1-1 0,-1 1 0,0-1-1,-1-20 1,0 29-296,-1 0 0,0 1 1,0-1-1,0 1 0,0 0 0,-1-1 0,1 1 0,-1 0 0,0 0 1,0 0-1,0 0 0,0 0 0,-1 0 0,1 1 0,-1-1 1,-3-2-1,5 4-144,-1-1 0,1 1 0,-1 0 0,1 0 0,-1 0 1,0 0-1,0 0 0,0 0 0,1 0 0,-1 1 0,0-1 1,0 1-1,0-1 0,0 1 0,0 0 0,0-1 0,0 1 1,0 0-1,0 1 0,0-1 0,0 0 0,0 0 0,0 1 1,0-1-1,0 1 0,0 0 0,0 0 0,0-1 0,1 1 0,-4 2 1,4 0-324,-1-1 1,1 1-1,-1-1 1,1 1-1,0 0 0,0-1 1,0 1-1,1 0 1,-1 0-1,1 0 1,-1 0-1,1-1 1,0 1-1,0 0 1,0 0-1,1 0 1,-1 0-1,1 0 1,-1 0-1,1-1 1,0 1-1,0 0 1,0 0-1,0-1 1,4 5-1,15 1-2598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5029,'0'0'2749,"-12"8"-101,-6 5-1794,1 1 1,-25 25-1,36-34-665,1 0 0,1 1 0,-1-1 0,1 1 0,0 0 0,0 0 0,1 0 0,-1 1-1,2-1 1,-1 1 0,1 0 0,0 0 0,0 0 0,-1 11 0,6-17-114,0-1 1,0 1-1,0-1 0,0 0 0,0 0 1,0 0-1,-1 0 0,1 0 0,5-2 1,51-23-1079,-52 21 917,1 0 0,0 0 0,0 1 0,0 0 0,0 0-1,1 1 1,-1 0 0,11-1 0,-18 3 112,-1 0 0,1 0 0,0 0 0,0 0 0,-1 0 0,1 0 0,0 0 0,-1 0 0,1 0 0,0 1 1,0-1-1,-1 0 0,1 1 0,-1-1 0,1 0 0,0 1 0,-1-1 0,1 1 0,-1-1 0,1 1 0,-1-1 0,1 1 0,-1-1 0,1 1 0,-1-1 0,0 1 0,1 0 0,-1-1 0,0 1 0,1 1 0,-1 28 955,-17 27 407,7-33-1002,-2 0-1,0 0 1,-2-1-1,-22 29 1,36-51-376,-1 0 1,0 0-1,1 0 1,-1 0-1,0 0 1,0 0 0,0 0-1,0 0 1,0 0-1,0-1 1,0 1 0,0 0-1,0-1 1,-1 1-1,1 0 1,0-1-1,0 1 1,0-1 0,-1 0-1,1 0 1,0 1-1,-3-1 1,3-1-78,0 1 0,0-1 0,0 0 0,0 1 0,1-1 0,-1 0 0,0 0 0,0 0 0,1 0 0,-1 0 0,1 0 0,-1 0 0,1 0 0,-1 0 0,1 0 0,-1 0-1,1 0 1,0 0 0,0 0 0,-1-2 0,0-14-1697,-1 0 1,3-29-1,-1 31 185,0-58-5131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7815,'0'0'5862,"4"11"-4581,3 15-652,-1 1 1,-2 0-1,0 0 0,-1 54 0,-2-41-258,2 0 1,9 48-1,-6-64-285,0-1 0,1-1 0,2 1 0,0-1 0,2-1 0,0 1-1,1-2 1,1 0 0,1 0 0,29 31 0,-41-50-150,-8-13 982,-3-3-924,-1 2 0,0 0-1,-1 0 1,-1 1 0,0 0-1,0 1 1,-1 0 0,-1 1-1,0 1 1,-24-13 0,46 25-38,1 1-1,0-1 1,0-1 0,0 1-1,0-2 1,1 1 0,-1-1 0,0-1-1,1 0 1,-1 0 0,1-1 0,-1 0-1,0 0 1,0-1 0,12-4-1,-6 1 135,0-1 0,-1-1 0,0 0 0,-1 0 0,1-2 0,-1 0 0,-1 0 0,20-19 0,-16 4 177,-16 21-75,-9 15-192,4-3 12,0 0-1,1 0 1,0 0-1,0 1 0,1-1 1,1 1-1,-1 0 0,1 0 1,1 0-1,0 0 1,1 1-1,0-1 0,0 0 1,3 15-1,-3-25-3,0 1 0,1 0 1,-1-1-1,1 1 0,-1-1 0,1 1 0,-1 0 0,1-1 0,-1 1 0,1-1 1,-1 0-1,1 1 0,0-1 0,-1 1 0,1-1 0,0 0 0,-1 0 0,1 1 1,0-1-1,-1 0 0,1 0 0,0 0 0,0 0 0,-1 0 0,1 0 0,0 0 0,0 0 1,-1 0-1,1 0 0,0 0 0,-1 0 0,1 0 0,0-1 0,0 1 0,-1 0 1,2-1-1,26-13 700,2-11-201,-1-2-1,31-36 1,4-4-836,-25 38-391,-38 29 704,-1-1 0,1 1-1,0-1 1,-1 1-1,1 0 1,0 0-1,0-1 1,-1 1 0,1 0-1,0 0 1,-1 0-1,1 0 1,0 0 0,0 0-1,-1 0 1,1 0-1,0 0 1,0 0-1,-1 0 1,1 0 0,0 0-1,-1 1 1,1-1-1,0 0 1,-1 1-1,1-1 1,0 0 0,-1 1-1,1-1 1,-1 1-1,1-1 1,0 1-1,-1-1 1,1 1 0,-1-1-1,0 1 1,1-1-1,-1 1 1,1 0-1,-1-1 1,0 1 0,0 0-1,1 0 1,-1-1-1,0 1 1,0 0-1,0-1 1,0 1 0,0 0-1,0 0 1,0-1-1,0 1 1,0 0 0,0 0-1,0 0 1,-2 50 299,1-36-124,0 0 0,2 0 0,-1 0 0,4 16 0,-4-31-147,0 0 0,0 1 0,0-1 0,0 0 0,0 1 0,0-1 0,0 0 0,0 1-1,1-1 1,-1 0 0,0 1 0,0-1 0,0 0 0,0 1 0,1-1 0,-1 0 0,0 0 0,0 1 0,1-1 0,-1 0 0,0 0 0,0 0 0,1 1-1,-1-1 1,0 0 0,1 0 0,-1 0 0,0 0 0,0 0 0,1 0 0,-1 0 0,0 1 0,1-1 0,-1 0 0,0 0 0,1 0 0,-1 0 0,0 0 0,1 0-1,-1-1 1,1 1 0,15-10 496,6-18-70,10-28-966,-18 15-3583,-8 9-4164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0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168 414 7303,'1'-9'3966,"0"-3"-3288,0 7-91,-1 1 0,1-1 0,-1 1 0,0-1 0,0 0 0,0 1 1,-3-10-1,3 13-474,-1-1 1,0 1 0,0 0 0,0-1-1,0 1 1,0 0 0,0-1 0,0 1-1,0 0 1,0 0 0,-1 0 0,1 0-1,0 0 1,-1 0 0,1 1 0,0-1 0,-1 0-1,1 1 1,-1-1 0,0 1 0,1-1-1,-1 1 1,1 0 0,-1-1 0,0 1-1,1 0 1,-1 0 0,1 0 0,-4 1-1,0 0-69,-1 0 0,1 0 0,0 1 0,-1 0-1,1 0 1,0 0 0,0 1 0,0-1 0,1 1 0,-1 0-1,1 1 1,-1-1 0,1 1 0,0 0 0,0 0 0,1 0-1,-1 0 1,1 1 0,-3 5 0,1-3-48,1-1 1,0 1-1,1 0 1,0 0-1,0 0 1,0 0-1,1 1 1,0-1-1,0 1 1,1-1-1,0 1 1,0 0-1,2 12 1,-1-20 1,0 1 1,0-1-1,0 1 1,0-1-1,0 1 1,0-1-1,0 1 0,0-1 1,1 1-1,-1-1 1,0 1-1,0-1 1,1 0-1,-1 1 1,0-1-1,1 1 1,-1-1-1,0 0 1,1 1-1,-1-1 1,1 0-1,-1 1 0,0-1 1,1 0-1,-1 0 1,1 0-1,-1 1 1,1-1-1,-1 0 1,1 0-1,-1 0 1,1 0-1,-1 0 1,1 0-1,-1 0 0,1 0 1,-1 0-1,1 0 1,-1 0-1,1 0 1,-1 0-1,1 0 1,-1 0-1,1-1 1,-1 1-1,1 0 1,-1 0-1,0-1 1,1 1-1,-1 0 0,1-1 1,-1 1-1,0 0 1,1-1-1,-1 1 1,0 0-1,1-1 1,-1 1-1,1-1 1,23-26 114,5-18 95,-3-2 1,-2-1-1,-2 0 0,-2-2 0,-2-1 0,-2 0 0,14-89 1,-37 288-140,-1-58 62,4 102 0,5-185-120,-1 0 1,1 0 0,0 0-1,1 0 1,0-1 0,0 1-1,0 0 1,6 10 0,-7-16-11,0 1 0,-1-1 1,1 0-1,0 1 0,0-1 0,0 0 1,1 0-1,-1 0 0,0 0 1,0 0-1,1 0 0,-1 0 0,0 0 1,1 0-1,-1-1 0,1 1 1,-1 0-1,1-1 0,-1 1 0,1-1 1,0 0-1,-1 0 0,1 1 0,-1-1 1,1 0-1,0 0 0,-1-1 1,1 1-1,-1 0 0,1 0 0,0-1 1,-1 1-1,1-1 0,-1 1 1,1-1-1,-1 0 0,0 0 0,1 0 1,-1 1-1,0-1 0,1-1 0,1-1 1,2-2-585,0 0-1,0 0 1,0-1 0,-1 0 0,0 0 0,0 0-1,-1 0 1,1-1 0,-1 1 0,-1-1-1,4-12 1,-2-15-5230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1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10250,'0'0'7319,"8"3"-6129,-5-1-1072,0 0-1,0-1 1,0 1 0,0-1-1,1 0 1,-1 0-1,1 0 1,-1 0 0,0-1-1,1 1 1,-1-1 0,1 0-1,-1 0 1,1 0 0,-1 0-1,1-1 1,-1 0-1,1 1 1,-1-1 0,0-1-1,1 1 1,-1 0 0,0-1-1,0 1 1,0-1-1,0 0 1,0 0 0,3-3-1,-1 0-45,-1 0 0,1 0 0,-1 0 0,0-1 0,0 0 0,-1 0 0,0 0 0,0 0 0,0 0 0,-1-1 0,0 1-1,0-1 1,0 1 0,-1-1 0,0 0 0,-1 0 0,1 0 0,-2-11 0,1 16-48,0 1 0,-1 0-1,1 0 1,0 0 0,-1 0 0,1 0 0,-1 0 0,1 0 0,-1 0-1,0 1 1,1-1 0,-1 0 0,0 0 0,1 0 0,-1 1-1,0-1 1,0 0 0,0 1 0,0-1 0,0 0 0,0 1 0,0 0-1,0-1 1,0 1 0,0-1 0,0 1 0,0 0 0,0 0-1,0 0 1,0-1 0,0 1 0,0 0 0,0 1 0,0-1 0,-1 0-1,1 0 1,0 0 0,0 0 0,0 1 0,0-1 0,0 1 0,0-1-1,0 1 1,-1 0 0,-3 1-7,1-1 0,-1 1 0,1 1 0,0-1 0,0 1 0,-1-1 1,2 1-1,-1 0 0,-4 4 0,3 2-41,-1 1 1,1 0 0,0 0-1,1 0 1,0 0 0,1 1-1,0-1 1,1 1 0,0 0-1,0 14 1,1-19 12,1 0 0,0-1 1,0 1-1,1 0 0,0 0 0,0 0 1,1 0-1,-1 0 0,4 6 0,-4-9-2,0-1 1,1 1-1,-1-1 0,1 0 0,0 1 0,-1-1 0,1 0 0,0 0 0,0 0 0,1-1 0,-1 1 1,0 0-1,0-1 0,1 1 0,-1-1 0,1 0 0,-1 0 0,1 0 0,0 0 0,2 0 1,2 0-228,-1 0 0,0 0 0,1-1 0,-1 1 0,1-2 0,-1 1 0,1-1 0,-1 0 0,0 0 1,1-1-1,-1 0 0,0 0 0,11-5 0,-7 1-830,1-1 0,-1 1 0,-1-2 1,1 1-1,-1-2 0,12-13 0,8-14-4060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8616,'0'0'12972,"75"20"-12875,-19-17-65,0 1-769,0 0-1633,-9-3-1090,-12 1-672,-5-2-3042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1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53 121 5573,'0'0'7068,"-6"9"-5221,-20 35-481,6-3 2655,43-53-2943,-22 11-1074,-1 1 0,0-1-1,1 1 1,-1-1 0,0 0 0,1 1-1,-1 0 1,1-1 0,-1 1-1,0-1 1,1 1 0,-1-1 0,1 1-1,0 0 1,-1-1 0,1 1 0,-1 0-1,1 0 1,-1-1 0,1 1-1,0 0 1,-1 0 0,1 0 0,0 0-1,-1 0 1,1 0 0,-1 0 0,1 0-1,0 0 1,-1 0 0,1 0-1,0 0 1,-1 0 0,1 0 0,0 1-1,10 21-222,-8-15 336,8 27-25,-2 1-1,-1 0 1,-2 1-1,-1-1 1,-2 1 0,-1 0-1,-2 0 1,-2 0-1,-1 0 1,-2-1 0,-1 1-1,-14 42 1,20-76-78,0 0 1,-1 0 0,1 0-1,-1 0 1,1 0 0,-1 0 0,0-1-1,0 1 1,0 0 0,0 0-1,0-1 1,0 1 0,0-1 0,-1 1-1,1-1 1,0 1 0,-1-1-1,0 0 1,1 0 0,-3 2-1,3-3-12,1 0-1,-1 0 1,1 0-1,0 0 0,-1 0 1,1-1-1,-1 1 1,1 0-1,-1 0 0,1 0 1,0-1-1,-1 1 0,1 0 1,0 0-1,-1-1 1,1 1-1,0 0 0,-1-1 1,1 1-1,0 0 1,-1-1-1,1 1 0,0 0 1,0-1-1,0 1 0,-1-1 1,1 1-1,0-1 1,-4-26-389,3-8 313,2 0-1,1 1 0,2-1 0,1 1 1,2 0-1,11-35 0,-7 37 58,1 0 1,2 0-1,1 1 0,2 1 0,0 1 0,39-49 1,-45 71-456,-6 10 177,-6 26 99,-14 36 433,-20 48 446,41-127-368,0-1 0,2 2 0,14-22-1,7-15-217,46-122 319,-76 174-400,0 1 0,1-1 0,-1 0-1,1 0 1,-1 1 0,1-1 0,0 0-1,0 0 1,0 1 0,0-1 0,1 0 0,-1 0-1,0 1 1,1-1 0,0 0 0,0 0-1,-1 0 1,1 0 0,0 0 0,1 0 0,-1 0-1,0 0 1,0 0 0,1 0 0,-1-1-1,1 1 1,0 0 0,-1-1 0,1 0-1,0 1 1,0-1 0,0 0 0,0 0 0,0 0-1,0 0 1,0 0 0,1 0 0,-1-1-1,0 1 1,0-1 0,0 0 0,1 1 0,1-1-1,2-1 35,0-1 0,0 1 0,-1-1 0,1 0 0,-1-1 0,0 1 0,0-1 0,0 0 0,0-1 0,0 1 0,0-1 0,-1 0 0,0 0 0,0 0 0,7-9 0,3-5 4,0-1 0,17-33-1,-22 36-51,-6 12-67,-4 6-35,-18 48-57,15-34 137,1 1 0,0 0 0,1-1 0,1 1 0,1 0 0,1 0 0,4 30 0,-5-46-56,1 0 1,-1 1-1,1-1 1,0 0-1,-1 0 1,1 0-1,0 0 1,0 0-1,0 0 1,0 0-1,0 0 1,0 0-1,0 0 1,0-1-1,0 1 1,0 0-1,0-1 1,0 1-1,1-1 1,-1 1-1,0-1 1,0 0-1,1 1 1,-1-1-1,0 0 1,1 0-1,-1 0 1,0 0-1,1 0 1,-1 0-1,0 0 1,1 0-1,-1-1 1,0 1-1,0 0 1,3-2 0,0 1-479,1-1 0,0 0 0,0 0 0,-1-1 0,1 1 0,-1-1 0,1 0 1,4-4-1,22-27-4470,1-6-2348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1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8520,'0'0'11446,"-7"8"-10598,-3 5-632,1-1 0,0 1 0,-9 17-1,14-23-77,1 0-1,0 0 1,0 0-1,1 0 1,0 0-1,0 1 1,0-1-1,1 1 1,1-1-1,-1 12 1,1-18-139,1-1-1,-1 1 1,1 0-1,-1 0 1,1-1 0,-1 1-1,1-1 1,0 1 0,-1 0-1,1-1 1,0 1-1,-1-1 1,1 1 0,0-1-1,-1 0 1,1 1-1,0-1 1,0 0 0,0 1-1,0-1 1,-1 0 0,1 0-1,0 0 1,0 0-1,0 0 1,0 0 0,-1 0-1,1 0 1,0 0 0,0 0-1,0 0 1,0-1-1,-1 1 1,1 0 0,1-1-1,33-10-477,11-14-349,-38 19 610,0 1-1,1 0 0,-1 1 0,1-1 0,0 2 1,0-1-1,0 1 0,1 1 0,-1 0 0,12-2 0,-20 4 227,0 1 0,0-1 0,1 0 0,-1 0-1,0 1 1,0-1 0,0 1 0,0-1-1,0 1 1,0-1 0,0 1 0,0 0 0,0 0-1,0-1 1,0 1 0,0 0 0,-1 0 0,1 0-1,0 0 1,-1 0 0,1 0 0,0 0 0,-1 0-1,1 0 1,-1 0 0,0 0 0,1 0 0,-1 0-1,0 0 1,0 1 0,1-1 0,-1 0-1,0 0 1,0 0 0,0 1 0,0-1 0,-1 0-1,1 0 1,0 0 0,-1 2 0,0 3 325,0 0 0,0-1 0,0 1 0,-1 0 0,0-1 0,0 0 0,-3 6 1,-9 10 723,0-1 1,-24 26-1,33-40-1131,0-1-1,-1 1 1,1-1-1,-1 0 1,0-1 0,-1 1-1,1-1 1,-1-1-1,0 1 1,0-1-1,-13 5 1,19-8-146,0 0 0,1-1 0,-1 1 0,1 0 0,-1 0 0,1 0 0,-1 0 0,1 0 0,-1-1 0,1 1 0,-1 0 0,1 0-1,-1-1 1,1 1 0,0 0 0,-1-1 0,1 1 0,-1 0 0,1-1 0,0 1 0,-1-1 0,1 1 0,0 0 0,-1-1 0,1 1 0,0-1 0,0 1 0,0-1 0,-1 1 0,1-1 0,0 1 0,0-1 0,0 0 0,0 1 0,0-1 0,0 1-1,0-1 1,0 1 0,0-1 0,0 1 0,0-1 0,0 1 0,1-1 0,-1 1 0,0-1 0,0 1 0,1-2 0,-1-4-2254,0-14-6457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1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34 12107,'0'0'8782,"-8"-5"-6978,2 1-1728,0 0 0,0 1 0,-1 0 0,1 0 0,-1 0 0,1 1 0,-1 0 0,-13-1 0,16 2-74,0 1 0,0 0 0,0 0 1,1 0-1,-1 1 0,0-1 0,0 1 0,1 0 1,-1 0-1,1 0 0,-1 1 0,1-1 0,-1 1 0,1 0 1,0 0-1,0 0 0,0 0 0,0 0 0,0 1 0,0-1 1,-4 7-1,4-5-22,1 0 0,-1 0 0,1 0 0,0 1 1,0-1-1,0 1 0,1-1 0,-1 1 0,1 0 0,0 0 0,1 0 0,-1 9 1,1-12-4,0 0 1,0 0 0,0 0-1,0-1 1,0 1-1,1 0 1,-1 0 0,1 0-1,-1 0 1,1-1 0,0 1-1,-1 0 1,1-1-1,0 1 1,0-1 0,0 1-1,1-1 1,-1 1 0,0-1-1,0 1 1,1-1 0,-1 0-1,1 0 1,-1 0-1,1 0 1,-1 0 0,1 0-1,0 0 1,0-1 0,-1 1-1,1 0 1,0-1 0,0 0-1,3 1 1,12-1-32,0 0 0,-1-1 0,31-6 0,31-2-1145,-77 32 660,-4-11 727,-2 0 1,1 0-1,-2-1 0,0 0 0,0 0 1,0 0-1,-2-1 0,1 0 1,-12 12-1,6-6-122,5-5-144,3-4-50,0 0 0,0-1 0,0 1 0,-1-1 1,0 0-1,0-1 0,0 0 0,-1 0 0,-9 6 1,9-11-3616,5-4-1814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1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87 190 13581,'0'0'5925,"0"84"-5316,-8-39-321,-3 9-224,0-5 0,5-6-64,4-11-1569,2-15-1538</inkml:trace>
  <inkml:trace contextRef="#ctx0" brushRef="#br0" timeOffset="1">4 1 14830,'0'0'3940,"-3"64"-4965,21-46-1922,3-2-3139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12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45 14798,'0'0'459,"-9"11"363,-2 2-706,-46 62 2535,52-69-2356,1 0 1,0 1-1,0 0 1,1 0-1,0 0 0,0 0 1,1 0-1,0 1 1,0-1-1,-1 11 1,4-18-290,0 0 1,0 1 0,0-1-1,0 0 1,0 0 0,0 0-1,1 0 1,-1 0 0,0 0-1,0 0 1,0-1 0,0 1-1,0 0 1,0 0 0,0-1-1,0 1 1,0-1 0,0 1-1,1-1 1,14-11 102,-1-1 0,0 0 0,0-1 0,-2-1-1,20-25 1,0 0-95,-19 25-25,-8 6 6,1 2 1,0-1-1,0 1 1,1 0-1,-1 0 0,2 1 1,11-7-1,-20 13-7,1-1 0,-1 1 1,0 0-1,1 0 0,-1 0 0,0 0 0,1 0 0,-1-1 0,1 1 0,-1 0 0,1 0 0,-1 0 1,0 0-1,1 0 0,-1 0 0,1 0 0,-1 0 0,0 0 0,1 1 0,-1-1 0,1 0 0,-1 0 1,0 0-1,1 0 0,-1 1 0,0-1 0,1 0 0,-1 0 0,0 0 0,1 1 0,-1-1 0,0 0 0,1 1 1,-1-1-1,4 18-100,-6 19 495,2-37-382,-9 39 579,-1 20-290,10-58-287,0-1 0,1 1 1,-1-1-1,0 1 0,1-1 0,-1 0 0,0 1 0,1-1 0,-1 1 0,0-1 0,1 0 0,-1 1 0,1-1 0,-1 0 1,1 0-1,-1 1 0,1-1 0,-1 0 0,1 0 0,-1 0 0,1 0 0,-1 1 0,1-1 0,-1 0 0,1 0 0,-1 0 1,1 0-1,-1 0 0,1 0 0,0-1 0,-1 1 0,1 0 0,-1 0 0,1 0 0,-1 0 0,1-1 0,-1 1 0,0 0 1,1 0-1,-1-1 0,1 1 0,-1 0 0,1-1 0,25-12 352,32-37 84,-51 42-580,1 0-1,0 0 0,0 1 0,1 0 1,0 1-1,0 0 0,0 0 0,1 1 1,0 0-1,0 0 0,0 1 0,18-4 0,-26 8 98,0 0-1,0 0 0,-1 0 0,1 0 0,0 0 0,-1 1 0,1-1 0,0 1 0,-1-1 0,1 1 0,-1-1 0,1 1 0,-1 0 0,1 0 0,-1 0 1,0 0-1,1 0 0,-1 0 0,0 0 0,0 0 0,1 1 0,-1-1 0,0 0 0,0 1 0,-1-1 0,1 1 0,0-1 0,0 1 0,-1-1 0,1 1 1,0 3-1,2 6 3,-1 1 0,1-1 1,-1 20-1,0-11 194,-1-12-88,0 0 0,1 0 0,0-1 0,0 1 0,1-1 0,4 10 0,-6-15-57,-1-1 1,1 0 0,0 1-1,0-1 1,0 0 0,0 0-1,0 0 1,0 0 0,1 0-1,-1 0 1,0 0-1,0 0 1,1 0 0,-1-1-1,1 1 1,-1 0 0,1-1-1,-1 1 1,0-1-1,1 0 1,0 1 0,-1-1-1,1 0 1,-1 0 0,1 0-1,-1 0 1,1 0 0,-1 0-1,1-1 1,-1 1-1,1 0 1,-1-1 0,1 1-1,-1-1 1,1 0 0,-1 1-1,0-1 1,1 0 0,1-1-1,16-17-2429,-10 3-3115,-2-7-7345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1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1961 15919,'-8'8'1164,"-24"28"-32,31-35-1133,0-1 0,1 1 1,-1-1-1,1 1 1,-1-1-1,1 1 1,-1 0-1,1-1 0,-1 1 1,1 0-1,0-1 1,-1 1-1,1 0 1,0-1-1,0 1 0,0 0 1,-1 0-1,1-1 1,0 1-1,0 0 1,0 0-1,0-1 0,0 1 1,0 0-1,0 0 1,0-1-1,1 1 1,-1 0-1,0-1 0,0 1 1,1 0-1,-1 0 1,0-1-1,1 1 1,-1 0-1,1-1 0,-1 1 1,0-1-1,1 1 1,0-1-1,-1 1 1,1-1-1,-1 1 0,1-1 1,0 1-1,-1-1 1,1 0-1,0 1 1,-1-1-1,1 0 0,1 1 1,41 2-503,-37-3 544,37-2 52,0-1 0,-1-2 0,73-20 0,125-50 266,-169 51-305,1017-361 276,-457 158-195,-310 113 81,1007-345 2343,22 82-701,-1235 351-1843,190-46 11,-220 48-196,120-51 0,-177 62-895,40-24-1,-11-6-4068,-8-11-7032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4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479 756 6118,'-3'10'-43,"-3"19"125,1 0 1,1 1-1,2 0 1,1 0-1,1-1 0,2 1 1,10 58-1,64 215-50,-75-297 3,229 623 237,-95-285-266,-111-279-22,308 798-1529,-215-596 2560,177 294 0,-82-216-476,16-9-1,14-11 1,351 364-1,-396-489-419,8-10 0,9-9 0,7-9-1,8-10 1,393 209 0,-245-189 262,8-16 0,554 157 0,-720-267-269,2-9 1,366 28 0,458-53 360,118-89-449,-1123 64-48,220-20-8,-1-11 0,-2-12 0,309-95 0,-48-51 150,-389 133-104,232-144-1,-282 149 7,-2-4 1,-3-2-1,114-121 0,-138 124 28,-3-1 0,-3-3-1,-2-1 1,-3-2 0,43-97-1,-59 106-35,-2-1-1,-2 0 0,-3-2 0,-2 0 0,8-83 0,-18 99-15,-3 0 0,-1 0 1,-2-1-1,-2 2 0,-2-1 0,-2 1 0,-1-1 0,-22-57 0,2 32 5,-2 2 0,-4 1 0,-2 2 0,-3 1 0,-2 2 0,-3 2 0,-66-65 0,-21-5 99,-250-186 1,-328-169 431,-31 45-2079,-973-404-2927,-57 122 6459,996 413-537,-740-344-1482,122 48-2046,1094 486 2140,-356-89-1,469 160-31,-2 9 0,-2 8-1,-240-5 1,324 31 22,0 5 1,0 5-1,-109 22 0,158-18-23,1 2-1,0 3 0,1 3 0,1 2 0,1 2 1,2 2-1,-59 40 0,67-35-503,1 1 0,-67 70 0,28-12-1920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3:55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10250,'0'0'1644,"4"8"-1495,-2-5-166,0 1-1,0 0 1,1-1 0,-1 1-1,1-1 1,0 0-1,-1 1 1,2-2-1,-1 1 1,0 0-1,1 0 1,-1-1-1,1 0 1,0 0-1,-1 0 1,1 0-1,0-1 1,0 1-1,0-1 1,1 0 0,4 1-1,21 0 21,-1-1-1,1-1 1,57-7 0,87-28 85,-106 19-47,101-9 1,21 20 171,338 35 1,283-7 510,-115-9-685,613 8-532,-983-24 506,1491-46 830,-174 27-1081,-1337 21 177,1904 127 1252,-1361-76-1456,2-40-15,-178 3-2726,-573-14-522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4:0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7783,'0'0'4437,"8"5"-4181,0-1-150,0 0-1,1-1 1,0 0 0,-1 0-1,1-1 1,0 0 0,0-1-1,0 0 1,15 0 0,108 0 637,220-6 246,-281 0-920,1-3-1,131-33 1,-113 16-12,1 4 1,1 4 0,1 4-1,131-2 1,355 64 60,-514-41-108,102 6-4,205-10 1,11 0 12,-251 9-37,181 43 0,-201-31-22,2-5 1,175 7-1,397-22 772,-648-2-449,-36-3-441,-1 0 0,0 0-1,1 1 1,-1-1 0,0 0-1,0 0 1,1 1 0,-1-1-1,0 1 1,0-1 0,0 1-1,0 0 1,1-1 0,-1 1-1,0 0 1,0 0 0,0 0-1,0-1 1,-1 1 0,1 0-1,0 0 1,0 0 0,-1 1-1,1-1 1,0 1 0,0 5-6483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4:0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1047 46 5509,'-12'-4'-5,"-24"-7"911,1 2 0,-2 1 0,-70-5 1,82 13-1016,0 1 1,0 0-1,0 2 0,1 1 1,-40 11-1,-24 12 723,1 4 0,1 4 0,-134 76 0,208-102-597,0-1 0,1 2 0,0-1 0,1 2 0,0-1-1,1 1 1,0 1 0,0 0 0,2 0 0,-1 0 0,1 1 0,1 0 0,0 1 0,1-1 0,1 1-1,0 0 1,1 0 0,0 1 0,1-1 0,1 1 0,0 17 0,1-15-31,0 0 1,2 0-1,0-1 0,1 1 1,0-1-1,1 1 0,1-1 1,1 0-1,0-1 0,1 0 0,1 0 1,0 0-1,1-1 0,0 0 1,1 0-1,1-2 0,0 1 1,15 12-1,12 3 4,1-1 0,2-2 1,1-2-1,0-1 0,2-3 0,0-1 0,62 15 1,334 55-67,-417-84 75,358 45 193,412-1 1,388-63 191,-948 6-377,1308-29 141,-1055 42-142,435-6-167,94-88 746,-548 38-497,-226 24-47,-1-11 0,336-99-1,-564 134-53,154-53-86,-150 50 139,0 0-1,0-1 0,-1-1 1,0-1-1,-1 0 1,0 0-1,23-24 0,-35 32-9,0 0 0,0-1 0,0 1 0,0-1 1,-1 1-1,1-1 0,-1 0 0,0 0 0,0 1 0,0-1 0,0 0 0,0 0 0,0 0 0,-1 0 0,1 0 0,-1 0 0,0-1 0,0 1 0,-1-5 0,0 3 8,-1 1 0,0-1-1,1 1 1,-2-1 0,1 1 0,0 0 0,-1-1-1,0 1 1,0 1 0,0-1 0,-5-4 0,-10-8 23,-1 1 1,0 1 0,-1 1 0,-24-12-1,34 20-84,-50-27 17,-2 4 0,-1 2 0,-1 3 0,-103-23-1,-276-28-181,316 56 183,-587-70-566,-835 3 0,1345 84 638,-1077 3 63,939 5-326,-1314-4 1294,1401-11-1112,0 11 0,-286 41 0,323-11 148,-446 45-1827,619-77-1980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10762,'0'0'6796,"11"0"-5584,47 0-614,0 3 0,63 10-1,-94-7-534,-4-2-77,1 1-1,-1 1 0,0 1 0,30 13 1,-49-18 31,0 0 1,0 0 0,0 0 0,-1 0 0,1 0 0,-1 1 0,1 0-1,-1-1 1,0 1 0,0 0 0,0 1 0,-1-1 0,1 0 0,-1 1-1,0 0 1,0-1 0,0 1 0,0 0 0,-1 0 0,1 0 0,-1 0-1,0 0 1,0 1 0,-1-1 0,1 0 0,-1 0 0,0 1 0,0-1-1,0 0 1,-1 0 0,-1 7 0,-1-2 167,0 0-1,-1-1 1,0 0-1,0 0 1,-1 0-1,0 0 1,-1-1 0,1 1-1,-1-2 1,-12 12-1,-12 8 199,-37 25 0,51-39-355,-26 20-124,-20 14-1260,21-20-7607,33-23-3289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4:33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 5125,'0'0'2669,"-9"0"-2092,-34-1 1126,42 1-1164,2 2-629,0-1 64,0 1 0,0 0 0,0-1 1,0 1-1,0-1 0,0 1 0,0-1 0,1 1 1,-1-1-1,1 0 0,-1 0 0,1 1 0,-1-1 1,3 1-1,31 19 234,-29-18-158,5 3-33,-1-2 1,1 1 0,-1-1-1,1-1 1,0 0-1,0-1 1,21 3-1,86-3 544,-80-3-426,40 5 0,461 36 116,-392-33-238,0 8-1,183 40 1,140 17 24,-95-59 121,143 16-97,63 4 52,-349-29-93,-140 4-26,-1 4-1,149 39 1,-156-31 25,1-6-19,0-3 0,0-4 0,108-6 0,15 2 32,493 21-16,0-42 0,193-72 22,-199 16-11,-434 51-15,492-41 13,-469 51-31,196-20 12,-221-5 29,357-6-1,-203 77 35,-253-15-47,162-7 43,-131-9-39,-67 0-58,189-21 0,20-9-16,-265 24 48,406-1 35,-257 7-33,476 9 51,-217-28-26,-370 13-367,-35 6-3612,-30 1-2331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4:42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6790,'0'0'2339,"12"3"-2046,5 2-44,427 96 2599,-389-94-2832,1-2 1,97-5-1,113-25 63,-23 2-42,304 14 34,96-6 18,24-16-80,-500 34-3,-1 7 0,168 33 0,-101 2-1,-29-5-5,244 18 0,420-23 0,-288-17-17,-388-23 12,194-30 0,-262 15 29,98-11-37,-180 27 33,0 2 0,1 2 0,49 7 0,-76-4 42,0 1 0,-1 0-1,0 1 1,0 1 0,0 1-1,-1 0 1,0 0 0,14 11-1,-24-16-384,-1-1 0,1 0 0,-1-1 0,1 1-1,-1-1 1,1 1 0,0-1 0,-1 0-1,5-1 1,11 1-1884,-4 2-628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5:4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5765,'0'0'2419,"6"10"-2024,-6-9-394,2 3 11,0 1 1,1 0 0,-1-1 0,1 1 0,0-1 0,1 0 0,-1 0 0,1 0-1,-1 0 1,1-1 0,0 1 0,1-1 0,-1 0 0,1 0 0,-1-1-1,1 1 1,0-1 0,0 0 0,0 0 0,0-1 0,0 1 0,0-1 0,6 0-1,23-1 195,0-1 0,0-2 0,41-8 0,-33 4-87,63-3 0,465-21 3206,-523 25-3241,0 1-1,1 3 1,-1 2 0,1 2-1,-1 2 1,89 19-1,-56-2-84,1-5 0,1-2 0,148 4 0,-184-18 17,204-1 1,303 39 1,-33-2 29,-49-6-32,-38 4 24,-327-32 25,-1-6 0,116-18 0,-215 21-65,393-50 42,-325 46-154,1 3 0,-1 4 0,104 15 0,-70 0 91,186 8-1,-15-38 200,-163 5 64,201 11 0,-266 5-151,0 3 0,0 3 0,-1 1 0,-1 3 0,50 25 0,-48-20 31,2-2 1,0-2 0,1-3-1,63 11 1,-47-20-4,0-3 0,0-2 1,94-12-1,205-45-83,-369 55-37,260-41-250,264-57 166,-489 88 102,476-110 249,-496 116-285,0 2 1,1-1-1,-1 2 1,1 0-1,0 1 1,-1 1-1,1 0 1,-1 1-1,1 0 1,-1 1-1,0 1 1,0 1-1,0 0 1,19 10-1,-23-9-878,0 0-1,0-1 0,1 0 0,-1-1 1,14 3-1,11-5-6837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5:3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0 387 8456,'0'0'-315,"10"-1"913,22-5-543,-14 2-46,1 1-1,0 1 1,-1 0 0,1 2-1,37 2 1,-37 2 54,0-2 0,0 0 0,0-1 0,1-1 0,34-5 0,97-26 692,-98 19-385,66-8 0,126 7 28,92-10 213,611-68-173,-660 70-427,50 7 2,419 36 1,1103 18 437,-1403-40-395,153-18 115,381-12 135,-958 30-303,305-11 19,460-73-1,-670 69 105,1 6 1,247 13-1,-311-1-89,-1-3 1,1-3-1,0-3 0,-1-3 1,67-17-1,-119 23-148,5-1 632,-28 8-1299,-9 1-1683,-8 1-1725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5:4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 2915,'-21'7'4354,"-20"5"-1357,40-12-2725,10-4-213,6-1-60,1 0 0,1 2 1,-1 0-1,0 0 0,1 2 1,-1 0-1,24 2 0,120 19-17,-94-9 15,324 20 3,-192-20 0,781 8 1027,-471-19-639,-282 3-356,768 32 96,148 23-16,-121-72-37,-678 5-43,439 46 0,-722-30-32,1010 104-50,4-61 4,-957-54 45,141-22 0,114-38 1073,57-8 100,-8 31-1236,-411 40-238,0 0 0,1-1 1,-1-1-1,0 0 1,13-5-1,6-10-2789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3:1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6452 673 10474,'-27'-12'-470,"0"0"1,-2 2-1,1 1 1,-32-6-1,-123-12 684,-23-6 116,-49-42 173,154 42-429,-158-29 0,-113 29-223,-2 32 37,176 3 266,-224-4 188,-725 14-134,902 6-74,-421 86 0,-220 139-60,794-213-166,1 4 1,2 4-1,2 4 0,-137 88 1,187-103 96,1 1 0,2 1 0,1 3 0,1 0 0,-27 38 0,39-44-1,2 2 0,1 0 0,1 0 0,1 2 0,2 0 0,1 0 0,-14 58 1,21-67 2,1 1 1,1 0 0,1 0-1,0 0 1,2 1 0,1-1-1,4 25 1,-2-30 7,1-1-1,1 1 1,1-1 0,0 0-1,1 0 1,0 0 0,1-1-1,1-1 1,20 25 0,7 3 27,2-3 1,2-1-1,1-1 1,3-3-1,0-1 1,2-3-1,1-1 1,74 32-1,18-2-6,269 74-1,-168-74-118,3-11 0,468 31 0,505-62-205,-1088-18 345,1492-83 141,-1370 53-41,377-96 1,-460 80-125,-2-8 0,-3-6 1,173-93-1,-268 118-119,-3-2 0,-1-2 0,-2-4 0,96-88 0,-134 110 80,-1-1-1,-2 0 1,0-2-1,-2 0 0,-1-1 1,0-1-1,-3 0 1,0-1-1,-1-1 0,-2 0 1,-1-1-1,-1 0 1,-2 0-1,4-32 0,-9 42 51,0-1 0,-1 1-1,-1 0 1,-1-1-1,-1 1 1,-1 0-1,0 0 1,-2 0-1,0 0 1,-1 1-1,-1 0 1,-11-22-1,-6 4 151,0 1 0,-3 1 0,-1 1 0,-1 1 0,-2 2 0,-1 1 0,-54-38 0,-11 1 535,-165-85 1,65 52-410,-5 9-1,-287-89 1,335 136-356,-3 6 1,-1 7-1,-321-20 1,310 48-1031,0 7 0,-242 38 0,155 4-1683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6:2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190 221 4324,'-1'-6'-53,"-1"-3"892,-1 1 0,1-1 0,-1 0 0,-1 1 0,-6-12 0,9 18-695,0 1 0,0 0 0,0-1 0,0 1 0,0 0 0,0 0 0,0 0 0,0 0 0,-1 0 0,1 0 0,0 0 0,-1 0 0,1 0 0,-1 1 0,1-1 0,-1 0 0,1 1 0,-1 0 0,1-1 0,-1 1 0,0 0 0,1 0 0,-1-1 0,1 1 0,-1 0 0,0 1 0,1-1 0,-1 0 0,1 0 0,-1 1 0,0-1 0,1 1 0,-1-1 0,1 1 0,-1 0 0,1 0 0,0 0 0,-1-1 0,0 3 0,-2 0-28,0 0 0,0 1 1,0 0-1,1 0 0,-1 0 0,1 0 1,0 1-1,0-1 0,1 1 0,-1 0 0,-2 8 1,-18 63-216,17-57 186,-4 22-90,0-1 1,3 2 0,2-1 0,1 1 0,3 74 0,3-88-14,2-1 1,1 1 0,1-1 0,1 0-1,1 0 1,1-1 0,2 0 0,1-1-1,23 39 1,-8-23 13,1-2-1,1-1 0,36 35 1,-55-62-28,1-1 1,0 0-1,0-1 1,1 0-1,0-1 0,0 0 1,1-1-1,0 0 1,0-1-1,1-1 1,0 0-1,0-1 0,0 0 1,21 2-1,-30-5 25,-1-1 0,1 0 0,0-1 0,0 1 0,0-1 0,0 0 0,0 0 0,-1 0 0,1-1 0,0 0 0,-1 1 0,0-2 0,1 1 0,-1 0 0,0-1 0,6-5 0,-5 3 18,0-1 1,0 1 0,0-1-1,-1 0 1,0-1-1,-1 1 1,1-1-1,-1 0 1,4-13-1,0-8 69,-1-1 0,-1 1 0,-2-1 0,0-43-1,-13-272 113,5 297-187,-2 1 0,-2 1 0,-2-1 0,-2 2-1,-25-61 1,28 86-10,0 0 0,-2 1 0,0 0-1,0 0 1,-2 2 0,0 0 0,-1 0 0,-27-21-1,31 28-75,-1 0-1,0 1 1,-1 0-1,0 1 1,0 1-1,0 0 1,-1 0-1,0 1 1,0 1-1,-1 1 0,1 0 1,-1 0-1,-17 1 1,30 2-84,0 0 1,0 0-1,-1 0 0,1 1 1,0-1-1,0 1 0,0 0 1,0-1-1,0 1 0,0 0 0,0 0 1,0 1-1,0-1 0,0 0 1,0 1-1,1-1 0,-1 1 1,1-1-1,-1 1 0,1 0 1,-1-1-1,1 1 0,0 0 1,0 0-1,0 0 0,0 0 1,0 0-1,0 0 0,1 0 1,-1 1-1,1-1 0,0 0 1,-1 0-1,1 0 0,0 3 1,-4 35-2540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6:3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6919,'0'0'6117,"2"15"-4750,57-16-657,-41 1-682,13-1-16,0 1 0,0 2 0,-1 1 1,1 1-1,56 16 0,-76-18 105,0 1 0,0-1-1,0-1 1,1 0 0,-1-1 0,0 0-1,1 0 1,-1-1 0,0-1-1,0 0 1,0-1 0,15-5-1,22-3 54,-24 8-127,1 1-1,-1 1 0,1 2 0,-1 0 0,0 2 1,46 9-1,-49-6-27,0-2 0,1-1 1,0 0-1,-1-2 0,1 0 0,0-2 0,0 0 1,39-8-1,-20-3 40,12-5-46,78-11 0,-111 25-19,1 1 0,-1 1 0,1 1 0,0 1 1,-1 1-1,1 1 0,26 6 0,-6-1 35,1-2 0,1-2 0,-1-1 0,0-3 0,60-6-1,93 1-77,-114 12 70,-46-3 90,0-1-1,1-2 1,66-7 0,10-7-33,124 3 1,-16 1-27,423-7-14,-553 16-47,-44 2 2,63 12 0,33 1 114,-24-13 10,1-6 1,161-25 0,-175 18-115,2 5 0,142 9 0,-61 0 10,147 12 17,316-24-20,-514 6-7,170-8 2,-265 7 15,1-2 0,53-14 0,-89 18-144,1 1 0,0 0 1,0 1-1,-1 0 0,1 0 1,0 1-1,0 0 0,10 2 1,-9-1-666,1-1 0,-1 0-1,1 0 1,12-1 0,-3-4-2116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6:4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1526 226 7207,'0'0'3411,"-9"0"-2156,-7-2-800,0-2-1,0 0 1,0-1 0,1 0 0,-1-1 0,1-1 0,1 0 0,-16-11 0,-39-21 919,-91-36 0,131 64-1310,0 1 0,-1 1 1,0 2-1,-1 1 0,0 1 1,-38 0-1,-22 4-8,-118 15 0,166-8-74,0 2 0,1 1 0,1 3-1,-80 32 1,98-33-2,1 1 0,0 1 0,1 1 0,0 1-1,1 1 1,1 0 0,-28 32 0,36-35 8,1 0 0,0 1 1,1 0-1,0 0 0,1 1 0,1 0 0,1 1 0,0-1 1,0 1-1,2 1 0,0-1 0,-3 27 0,6-22-16,0 1 1,0-1-1,2 0 0,1 0 0,1 0 0,0 0 0,2 0 1,0 0-1,2-1 0,0 0 0,1 0 0,1-1 1,1 0-1,0-1 0,2 0 0,0 0 0,1-1 1,20 20-1,-9-13-356,0-2 1,2-1 0,0-1-1,1-1 1,1-1-1,1-2 1,49 21 0,-39-23 15,2 0 1,-1-3 0,2-2-1,-1-1 1,63 3 0,-43-9 154,0-3 0,0-3 1,0-2-1,-1-3 0,0-3 0,-1-2 1,-1-3-1,83-35 0,-60 16 767,117-72 0,-160 84-40,-1-1 0,-2-2-1,-1-2 1,-1-1 0,30-37 0,-55 59-448,-2-1 0,1 1 0,-1-2 1,0 1-1,-1-1 0,0 1 0,0-2 0,-1 1 1,-1 0-1,0-1 0,0 0 0,-1 1 0,0-1 1,-1 0-1,0 0 0,-1 0 0,0 0 0,-1 0 1,0 0-1,-1 0 0,0 0 0,0 0 0,-1 1 1,-1-1-1,0 1 0,0 0 0,-1 0 0,0 0 1,-12-15-1,-5-1-32,-1 2 1,0 1-1,-2 1 1,-1 1-1,0 1 1,-2 1 0,0 2-1,-42-20 1,34 21-221,0 1 1,-2 2-1,1 2 1,-2 1-1,1 2 1,-70-5-1,67 11-1581,9-3-1377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6:4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198 295 7207,'0'0'1745,"-9"0"-778,1-1-769,-46 0 458,52 0-531,-1 1 1,0 0 0,1 0 0,-1 1-1,1-1 1,-1 1 0,1-1 0,-1 1 0,1 0-1,0 0 1,-1 0 0,1 0 0,0 0-1,-1 0 1,1 1 0,0-1 0,-2 2-1,-5 18-21,2-1 0,0 1 0,1 0-1,1 0 1,1 0 0,-2 34 0,5-45-62,-3 18-56,-27 291 364,29-261-242,3-1 1,2 1-1,16 88 0,-10-103-64,1 0-1,3-1 1,1-1 0,2 0 0,2-1 0,38 63 0,-44-86-21,0 0 0,1-1 0,1-1 0,0 0 0,1-1 0,34 25 0,-36-31-9,0 0 0,1-1-1,0 0 1,0-1 0,1-1-1,0-1 1,0 1 0,0-2 0,0 0-1,21 0 1,-19-2 27,0-1 1,-1-1-1,1 0 0,-1-2 1,1 0-1,-1 0 0,22-9 0,-8 0 18,0-2 0,50-31 0,-29 14-118,-2-2 0,0-2-1,-3-2 1,44-46 0,-73 65 15,-1 0 1,0-2 0,-2 0-1,0-1 1,-1 0 0,-2-1-1,0 0 1,-1-1 0,-1 0 0,-1 0-1,-1-1 1,5-35 0,-3-10 205,-3 0 0,-4-86 0,-4 119-132,-1 0-1,-2 0 1,-2 1 0,-1 0-1,-2 0 1,-16-38 0,0 10 71,-2 1 1,-3 2-1,-3 0 0,-77-101 1,103 152-32,0 0 0,-1 0 0,0 1 0,-1 0 0,1 1 1,-1 0-1,-1 1 0,1 0 0,-1 0 0,-22-7 0,25 10 1,0 1-1,-1 1 1,0 0-1,1 0 1,-1 0-1,0 1 1,1 0-1,-1 1 1,0 0-1,1 0 1,-1 1-1,1 0 1,-1 1-1,1 0 1,0 0-1,-8 5 1,-103 64 85,89-52-139,-1 0 0,-1-2 0,-57 23 0,88-40-45,-3 0-209,1 1-1,0-1 0,-1 0 1,1 0-1,-1 0 0,0 0 1,1-1-1,-1 1 0,0-1 1,1 0-1,-1 0 0,0 0 1,1-1-1,-1 1 0,0-1 1,-4-1-1,-9-13-4417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11691,'0'0'8243,"0"9"-8051,-8 256 2904,9-264-3069,-1-1 0,0 1 0,1-1-1,-1 0 1,0 1 0,1-1 0,-1 0 0,1 1 0,-1-1-1,1 0 1,-1 0 0,1 1 0,-1-1 0,1 0 0,-1 0 0,1 0-1,-1 0 1,1 0 0,-1 0 0,1 0 0,-1 0 0,1 0-1,0 0 1,-1 0 0,1 0 0,-1 0 0,1 0 0,-1 0 0,1-1-1,-1 1 1,1 0 0,-1 0 0,1-1 0,-1 1 0,0 0-1,1 0 1,-1-1 0,1 0 0,23-10 527,22-23-185,73-68 0,-66 55-306,-31 25-44,-17 16-19,1 0-1,0 0 1,0 1 0,1 0-1,-1 0 1,1 1 0,0-1 0,9-3-1,-17 48-479,-11 9 601,6-30-87,2 1 0,0 1-1,-2 39 1,6-60-27,0 1 1,0 0-1,0 0 0,0 0 1,0-1-1,0 1 0,1 0 1,-1 0-1,0-1 0,1 1 0,-1 0 1,0-1-1,1 1 0,-1 0 1,1-1-1,-1 1 0,1-1 1,-1 1-1,1 0 0,-1-1 1,1 1-1,0-1 0,-1 0 1,1 1-1,0-1 0,-1 1 0,1-1 1,0 0-1,0 1 0,31 0 134,-23-2-109,1-1-1,0 0 1,-1-1-1,12-4 1,-4-2-42,0 0 0,-1 0 1,-1-2-1,1 0 0,-2-1 1,0 0-1,0-1 0,-1 0 1,0-1-1,20-32 0,-50 75-458,9-17 461,1-1 0,0 1 0,1 0 0,1 0 0,0 1-1,0 0 1,1 0 0,1 0 0,-3 19 0,6-31-3,0-1-1,-1 1 1,1-1-1,0 1 1,0-1 0,0 1-1,0-1 1,0 1 0,1-1-1,-1 1 1,0-1 0,0 1-1,0-1 1,0 0 0,0 1-1,1-1 1,-1 1-1,0-1 1,0 1 0,1-1-1,-1 0 1,0 1 0,1-1-1,-1 0 1,0 1 0,1-1-1,-1 0 1,0 1-1,1-1 1,-1 0 0,1 0-1,-1 0 1,1 1 0,17-7-1296,13-22-4029,-11-4-1653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7:2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92 7431,'0'0'2829,"-11"-7"-1190,3 1-1266,-1 1-1,1 0 0,-2 0 0,1 0 1,-13-3-1,18 7-292,0 0 0,0 0 0,0 0 0,0 1 0,0-1 0,0 1 0,0 0 0,0 0 0,0 1 0,0-1 0,1 1 0,-1 0 0,0 0 0,0 0 0,0 1 0,1-1 0,-1 1-1,1 0 1,-1 0 0,1 0 0,-4 3 0,-4 5-80,1 0 0,0 1 0,1 1 0,0-1 0,0 2 0,2-1 1,-1 1-1,2 0 0,-1 0 0,2 1 0,0 0 0,1 0 0,0 1 0,-2 15 0,-2 25 46,3-1 0,2 77 0,3-129-46,3 38 59,1 0 0,1 0 1,3 0-1,1-1 0,2 0 0,2-1 0,1 0 0,2-1 0,2-1 1,1 0-1,2-1 0,25 32 0,-38-56-88,1-1 0,-1 0 1,2 0-1,-1-1 0,1 0 0,1-1 1,0 0-1,0 0 0,0-1 0,17 7 0,-23-12 12,-1-1-1,0 1 0,1-1 1,-1 0-1,0 0 0,1-1 1,-1 1-1,1-1 0,0 0 0,-1 0 1,1 0-1,-1-1 0,1 1 1,-1-1-1,0 0 0,1-1 1,-1 1-1,0-1 0,0 0 0,0 0 1,0 0-1,0 0 0,0-1 1,0 0-1,-1 0 0,1 0 1,-1 0-1,0 0 0,0 0 1,0-1-1,-1 0 0,1 0 0,2-5 1,2-4 11,0-1 0,-1 0-1,-1 0 1,0 0 0,-1 0 0,-1-1 0,0 0 0,1-15 0,0-125 216,-5 101-173,-13-229 613,8 228-563,-3 1 0,-3 1 0,-20-62 0,25 98-54,1 1-1,-2 1 1,0-1-1,-1 1 1,-17-22-1,22 31-67,0 1 0,-1 0 0,0 0 0,0 0 0,0 1 0,0-1 0,-1 1 0,0 1 0,0-1 0,0 1 0,0 0 0,-1 0 0,1 0 0,-1 1 0,1 0 0,-12-1 0,16 3-88,0-1 0,0 1 0,0 0 0,0 1 0,0-1 0,0 0 0,0 0 0,1 1 0,-1-1 0,0 1 0,0 0 1,0-1-1,0 1 0,1 0 0,-1 0 0,0 0 0,1 0 0,-1 1 0,1-1 0,-1 0 0,1 1 0,0-1 0,-1 0 0,1 1 0,0 0 0,0-1 0,0 1 0,0 0 1,0 0-1,1-1 0,-1 1 0,0 0 0,0 4 0,-8 26-4714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7:4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303 129 6054,'0'0'3165,"-9"-1"-2177,6 0-904,-34-2 954,0 1 0,-38 4 0,72-1-1002,-1 0 0,1 1 1,0 0-1,-1-1 0,1 1 1,0 0-1,0 1 0,0-1 1,0 1-1,1-1 0,-1 1 0,0 0 1,1 0-1,0 0 0,0 0 1,0 0-1,0 0 0,1 1 1,-3 3-1,-25 70 428,29-76-453,-15 50 83,2 0 1,2 1 0,3 0-1,2 0 1,2 1-1,5 82 1,2-103-11,3 0-1,0-1 1,2 0 0,1 0 0,2 0 0,25 51 0,-14-40-75,1-2 1,3 0 0,1-2-1,34 37 1,-54-66-36,2-1 0,-1 0 0,1-1-1,0 0 1,0 0 0,1-1 0,0 0 0,0 0 0,0-1-1,1-1 1,17 6 0,-20-8-2,1-1 1,0 1-1,-1-2 0,1 1 0,0-1 1,0 0-1,0-1 0,-1 0 0,1-1 1,0 0-1,-1 0 0,1 0 0,-1-1 1,0-1-1,13-6 0,26-17 33,0-1 1,-3-3-1,0-1 0,-2-3 1,-2-1-1,-1-2 0,-2-1 1,42-59-1,-65 74 49,0 0 0,-2-1 0,-1-1 0,-1 0 0,-1-1 0,-1 0 0,-1 0 0,-2 0 0,-1-1 0,-1 0 0,-1 0 0,-1 0-1,-2 0 1,-1 0 0,-1 1 0,-1-1 0,-2 0 0,0 1 0,-2 0 0,-1 1 0,-2 0 0,0 0 0,-1 1 0,-2 1 0,0 0 0,-2 0 0,-27-30 0,30 41 41,-1 0 0,0 2 1,0-1-1,-2 2 0,1 0 1,-1 1-1,-1 0 0,1 1 0,-1 1 1,-1 1-1,1 0 0,-1 2 1,-28-5-1,4 4-17,-1 2 0,1 2 0,0 1 0,-77 12 0,96-8-254,0 0 0,-35 12-1,48-13-631,0 1 0,1 1 0,0 0 0,-15 10-1,-2 5-3792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8:2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7175,'0'0'11664,"0"8"-11445,0-6-191,0 1 1,1-1-1,-1 1 0,0-1 1,1 0-1,0 1 0,-1-1 0,1 0 1,0 1-1,0-1 0,0 0 1,1 0-1,-1 0 0,0 0 0,1 0 1,-1 0-1,1 0 0,0 0 1,3 2-1,1 0 21,0-1-1,0 0 1,1 0 0,-1-1-1,1 1 1,-1-1 0,13 2 0,17 1 36,1-1 0,61-2 1,-89-2-81,-8 0-69,-30 0 545,-17-1-247,0-3 1,-54-11 0,120 17-468,1-1 0,-1-1 0,36-5 0,20 0-1712,-124-24-5225,23 11-720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8:3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159 203 2242,'0'0'1949,"1"-9"-1239,0 4-1041,1-2 1003,-1-1 0,0 1 1,-1 0-1,1-1 0,-1 1 0,-2-11 1,2 16-465,-1 0 1,1 1 0,-1-1 0,0 0 0,1 1 0,-1-1 0,0 0-1,0 1 1,0-1 0,0 1 0,0-1 0,0 1 0,-1-1 0,1 1 0,0 0-1,-1 0 1,1 0 0,-1 0 0,1 0 0,-1 0 0,0 0 0,1 0-1,-1 1 1,0-1 0,0 0 0,0 1 0,1 0 0,-1-1 0,0 1-1,0 0 1,0 0 0,0 0 0,1 0 0,-1 0 0,-2 1 0,3-1-196,-1 1 0,1 0 0,0-1 0,-1 1 1,1 0-1,0 0 0,0 0 0,0 0 1,0 0-1,0 0 0,0 0 0,0 0 0,0 0 1,0 0-1,0 0 0,0 1 0,1-1 1,-2 3-1,-12 29-95,13-28 126,-15 32 16,3 1 1,1 0-1,1 1 0,3 0 0,1 1 1,-3 62-1,11-58-136,1 0 0,2 0 0,3-1 1,1 1-1,2-1 0,2-1 0,1 0 0,3-1 1,25 48-1,-33-75 51,0-1 0,1-1 0,0 0 0,1 0 0,0 0 0,13 9 0,-21-19 4,0 0 0,0 0 0,0 0-1,1 0 1,-1 0 0,1-1 0,-1 1-1,1-1 1,0 0 0,0 1-1,-1-1 1,1-1 0,0 1 0,0 0-1,0-1 1,0 1 0,0-1 0,0 0-1,0 0 1,0 0 0,0 0 0,0-1-1,0 1 1,0-1 0,0 0 0,0 0-1,-1 0 1,1 0 0,0 0 0,0-1-1,-1 1 1,1-1 0,-1 1 0,1-1-1,-1 0 1,0 0 0,4-4 0,4-8 41,0 0 0,0-1 0,-2 0 1,0 0-1,0-1 0,-1 0 1,7-26-1,23-128 134,-25 106 15,0-1 321,-3-1 0,-3 0 0,-3-1 1,-8-101-1,3 143-284,-2 1-1,0 0 1,-1 0 0,-1 1 0,-2 0 0,-12-29 0,17 48-175,1 1 0,0 0 0,-1 0 1,0-1-1,1 2 0,-1-1 0,0 0 0,-1 1 1,1-1-1,0 1 0,-1 0 0,1 0 0,-1 0 0,0 1 1,0-1-1,1 1 0,-1 0 0,0 0 0,0 0 0,0 1 1,0-1-1,0 1 0,0 0 0,0 0 0,-1 0 0,1 1 1,0-1-1,-5 3 0,-8 0-314,0 1 1,-30 11-1,0 4-4035,27-11 209,12-4-3199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8:4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5605,'0'0'6801,"9"8"-5978,-3-3-695,1 0 1,0 0-1,0 0 1,0-1-1,0 0 1,1 0-1,-1-1 1,1 0 0,0 0-1,0-1 1,12 3-1,229 9 1621,-157-12-1537,100 16 0,-130-6-179,-36-6 22,0-1 0,47 2 0,-73-7 468,-31-8 83,12 1-476,-5 2 3,0 1 0,-1 1 0,1 1 0,-45 2 0,-99 18 84,106-9 39,-78 2 0,129-11-187,-1 1 50,1-1-1,-1 0 0,1-1 1,-1 0-1,1-1 1,0 0-1,-1-1 0,1 0 1,1 0-1,-15-8 1,24 11-173,23 2-554,130 45 564,-117-33-82,0-2 0,1-2 0,0-1-1,1-1 1,67 3 0,-86-11 90,0 0 1,-1-2-1,1 0 1,-1-1-1,0-1 0,0 0 1,0-2-1,16-6 1,-34 11 39,1 1 0,-1 0 1,1 0-1,-1 0 1,1 0-1,-1 0 0,1-1 1,0 1-1,-1 0 1,1 0-1,-1-1 0,1 1 1,-1 0-1,1-1 1,0 1-1,-1 0 0,1-1 1,0 1-1,-1-1 1,1 1-1,0 0 0,0-1 1,-1 1-1,1-1 1,0 1-1,0-1 0,0 1 1,0-1-1,0 1 1,-1-1-1,1 1 0,0-1 1,0 1-1,0-1 0,0 1 1,1-1-1,-1 1 1,0-1-1,0 1 0,0-1 1,0 1-1,0-1 1,1 1-1,-1-1 0,0 1 1,0-1-1,1 1 1,-1 0-1,0-1 0,1 1 1,-1-1-1,0 1 1,1 0-1,-1-1 0,1 1 1,-1 0-1,0 0 1,1-1-1,-1 1 0,1 0 1,-1 0-1,1 0 1,-1 0-1,1-1 0,0 1 1,-43-12 116,-28-1-58,-2 3 0,0 4 0,0 2 0,-101 9 0,78 12 77,75-12-44,-1-1 0,0 0-1,-42 0 1,61-4-93,0 0 1,1-1 0,-1 1-1,0-1 1,0 1 0,1-1-1,-1 0 1,1 0-1,-1 0 1,1 0 0,-1 0-1,1 0 1,-3-2-1,4 2-9,-1 1 0,1 0 0,0-1 0,0 1 0,-1 0 0,1-1-1,0 1 1,0 0 0,0-1 0,-1 1 0,1 0 0,0-1-1,0 1 1,0-1 0,0 1 0,0 0 0,0-1 0,0 1 0,0-1-1,0 1 1,0 0 0,0-1 0,0 1 0,0-1 0,0 1-1,0-1 1,0 1 0,0 0 0,0-1 0,1 1 0,-1 0 0,0-1-1,0 1 1,1 0 0,-1-1 0,0 1 0,0 0 0,1-1-1,-1 1 1,0 0 0,1 0 0,-1-1 0,0 1 0,1 0 0,-1 0-1,0 0 1,1-1 0,-1 1 0,1 0 0,-1 0 0,0 0-1,1 0 1,-1 0 0,1 0 0,-1 0 0,0 0 0,1 0 0,-1 0-1,1 0 1,-1 0 0,1 0 0,35-3-44,-1 2 0,0 1 0,1 2 0,-1 1 0,0 2 0,40 11 0,67 7-833,66-14 40,-119-9-3088,-42 0-1145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0:1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8 349 1441,'0'0'7773,"-2"-2"-8568,2 1 881,-1 1 1,1-1 0,-1 1-1,1-1 1,-1 1 0,1-1 0,-1 1-1,1-1 1,0 1 0,0-1 0,-1 1-1,1-1 1,0 0 0,0 1-1,-1-1 1,1 1 0,0-1 0,0 0-1,0 1 1,0-1 0,0 0-1,0 1 1,0-1 0,0 0 0,0 1-1,1-1 1,-1 1 0,0-1-1,0 0 1,0 1 0,1-1 0,-1 1-1,0-1 1,1 0 0,-1 1-1,0-1 1,1 1 0,-1 0 0,1-1-1,0 0 1,23-13-562,-19 11 763,9-3-227,1 0-1,-1 0 1,1 1-1,0 1 1,28-4-1,4-2-33,418-61 718,-412 65-732,146-8 78,260 15-1,-144 24 190,75 1-31,77-56-94,-11 8-220,75-8-25,-99-3 132,-251 24-10,208-37 1,-231 23-39,0 6 1,216 6 0,-278 11 4056,-69 16-10366,-9-10 2776,-5 1-1223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0:28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3757 591 8456,'-10'-11'-1292,"-16"-20"2093,-2 1 0,0 1-1,-2 2 1,-62-43 0,36 42-543,-1 3 0,-100-31 0,83 32-568,-78-38 1,105 39 126,-154-70-1160,160 78 1279,0 1-1,0 2 1,-51-8 0,-37 7 167,-1 6-1,-145 10 1,190-1-267,-18 0 60,-416 21 465,410-12-167,0 5-1,-182 50 1,229-47-2,-148 49 610,178-56-744,0 2 1,0 2-1,2 1 1,-34 24-1,45-25-164,1 0 0,0 1 0,2 1 0,0 1 0,1 1 0,1 0 0,1 0 0,0 1 0,2 1 0,-13 35 0,-4 23-1002,-30 138 0,47-172 818,-67 355-813,68-324 1438,4 1-1,3-1 0,8 99 1,2-133-144,1-1 0,2 0 1,2-1-1,1 0 0,3-1 1,1 0-1,2-1 0,1-2 1,40 56-1,-9-24-91,3-2-1,3-3 1,118 103-1,-86-95-280,2-5 0,4-3 0,110 55-1,320 128-1319,378 235 2032,-866-460-485,60 33 129,2-3 1,3-5-1,1-5 1,2-4-1,2-4 1,1-6-1,176 25 1,-164-40-200,-1-4-1,2-6 1,128-13 0,-217 6 13,1-1 0,-1-2 0,-1-1 0,1-1 0,-2-2 0,1-1-1,-1-1 1,-1-2 0,-1-1 0,0-1 0,-1-2 0,-1 0 0,0-2-1,-2 0 1,0-2 0,-2-1 0,-1-1 0,0 0 0,-2-2 0,-1 0-1,-2-1 1,21-46 0,-12 12 190,-2-2 0,-3 0 0,-3-1-1,-3 0 1,7-79 0,-10 6 790,-10-205 0,-7 260-402,-31-153-1,-43-78-316,68 269-282,-24-82-70,-60-139 1,67 199 82,-4 2 0,-2 2 1,-73-102-1,47 91 141,-2 3 0,-3 3 0,-121-96 0,-247-148-917,201 151-3014,147 99-1022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0:40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786 0 5285,'-56'10'312,"0"3"0,1 3 0,0 1 1,-56 28-1,87-33-349,1 1 0,0 1-1,1 0 1,0 2 0,2 1 0,0 0 0,1 2 0,0 0 0,2 1 0,0 1 0,-15 26 0,10-9 36,2 1-1,2 1 1,2 0 0,-17 64 0,-27 174 62,59-269-52,-10 59 415,4 1 1,2 0 0,3 0-1,13 117 1,1-98-266,4-1 0,4-1 1,36 101-1,-18-92-290,3-1-1,4-3 1,4-2 0,4-2 0,4-2 0,76 87 0,-13-37-154,7-5 0,223 179 0,-241-223 350,4-6 0,3-4-1,4-6 1,174 76-1,-202-109-1,2-3-1,2-5 0,0-4 0,2-4 0,0-4 0,182 7 0,-182-23 210,0-5-1,0-4 1,-1-5-1,-1-3 1,0-5-1,180-64 1,-180 46-185,-2-4-1,-1-4 1,-3-4-1,-1-4 1,-4-3 0,-2-5-1,126-122 1,-155 130-245,-3-3-1,-3-2 1,-2-1 0,-3-3-1,-3-2 1,-2-1 0,-4-2 0,-2-1-1,-4-2 1,-3 0 0,17-81-1,-19 34 27,-6-2 0,-4 0-1,-6-1 1,-12-178-1,1 250 204,-3 1 0,-1 0 0,-3 0 0,-2 1 0,-2 0-1,-26-56 1,24 68 108,-2 1 1,-1 1-1,-2 1 0,-1 1 0,-2 1 1,-1 1-1,-1 1 0,-43-35 0,11 19-260,-3 2-1,-1 3 0,-2 2 1,-128-52-1,100 55-829,-2 3 0,-1 5 0,-112-16 0,55 22-1480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7:1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8232,'0'0'2226,"-2"14"-1532,-3 22-680,-27 213 1072,41 532-521,-3-443-458,-6-166-35,30 241 0,-22-367-96,-1 0-642,4 76 0,-13-113-647,-7-7-1431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7:1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15118,'0'0'75,"11"4"-358,9 2 441,0-1 0,0-1 0,0 0-1,1-2 1,-1 0 0,1-2 0,25-1 0,161-25 253,-109 11-409,1001-133-199,-969 138 510,1 4 1,0 7 0,141 19-1,-122-6 280,266-10-1,-325-17-508,-84 12-471,0-1 0,0 0 0,0-1 0,0 0 0,0 0 0,-1 0-1,1-1 1,-1 0 0,0 0 0,6-6 0,2-6-4274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5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12876,'0'0'2595,"-4"63"-2467,13-36-224,14 0-1025,8-2-897,5-6-1730,3-3-1793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7:10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14830,'0'0'16,"12"6"187,8 4-16,1-1 0,0-1-1,0-1 1,1-1 0,39 5 0,-22-10-105,32 3-93,-67-3-8,1-1 0,0 1 0,-1 0 1,1 0-1,-1 1 0,0-1 0,1 1 0,-1 0 1,0 0-1,0 0 0,4 4 0,-6-4 12,-1 0 0,1 0 0,0 0-1,-1 0 1,0 0 0,1 1 0,-1-1-1,0 1 1,0-1 0,-1 1 0,1-1 0,0 1-1,-1-1 1,1 1 0,-1 0 0,0-1 0,0 1-1,0-1 1,0 1 0,-1 0 0,1-1-1,-1 1 1,1-1 0,-1 1 0,0 0 0,-1 2-1,-2 5 140,-1 1 0,0-1 0,-1-1 0,-12 17 0,-51 59 684,-109 103 1,156-168-3678,4-10-2942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7:1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1 587 11371,'0'0'2263,"11"3"-1708,-8-2-505,1 0 0,0 0-1,0-1 1,1 1-1,-1-1 1,0 0 0,0 0-1,0 0 1,0-1-1,0 1 1,0-1 0,0 0-1,0 0 1,0 0-1,-1-1 1,1 1 0,0-1-1,-1 0 1,1 0-1,-1 0 1,1-1 0,-1 1-1,5-6 1,57-58 920,89-119 1,38-86-705,-171 240-210,-21 30-70,1 0-1,-1 1 0,0-1 1,0 1-1,1-1 0,-1 1 1,0-1-1,1 1 0,-1-1 0,0 1 1,1-1-1,-1 1 0,1-1 1,-1 1-1,1 0 0,-1-1 1,1 1-1,-1-1 0,1 1 1,-1 0-1,1 0 0,-1-1 1,1 1-1,0 0 0,-1 0 0,1 0 1,0 0-1,-1 0 0,1 0 1,-1 0-1,2 0 0,4 19-237,-7 51 283,0-55 89,-2 40-152,-1 98 426,4-140-586,2 0 0,-1 0 0,2-1 0,-1 1 0,2 0 0,0-1 0,0 1-1,1-1 1,7 12 0,-9-19-345,1 0 1,-1-1-1,1 1 0,-1-1 0,1 0 0,5 4 0,22 8-5869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7:1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11 7655,'0'0'3662,"-8"-2"-2226,-28-5-197,35 6-1196,1 1 0,-1 0 0,0 0 0,1 0 0,-1 0 0,1 0 0,-1 0 0,0 0 0,1 0 0,-1 0 0,1 0 0,-1 0 0,0 0 0,1 0 0,-1 0 0,1 0 0,-1 1 0,0-1 0,1 0 0,-1 0 0,1 1 0,-1-1 0,1 0 0,-1 1 0,1-1 0,0 1 0,-1-1 0,1 1 0,-1-1 0,1 0 0,0 1 0,-1 0 0,1-1 0,0 1 0,-1-1 0,1 1 0,-1 21-85,2-16 100,11 358 291,-8-281-367,-3-53-46,0 0 0,-7 52 0,5-73 100,-1-1 1,0 1 0,0 0-1,-1-1 1,0 0-1,0 0 1,-1 0 0,0 0-1,-1 0 1,1-1-1,-2 0 1,1 0-1,-12 12 1,16-19 2,1 1 1,-1 0-1,1-1 1,-1 1-1,1 0 0,-1-1 1,0 1-1,1-1 1,-1 1-1,0-1 1,1 1-1,-1-1 0,0 0 1,1 1-1,-1-1 1,0 0-1,0 0 0,1 1 1,-1-1-1,0 0 1,0 0-1,0 0 0,1 0 1,-1 0-1,0 0 1,0 0-1,0 0 0,0 0 1,1-1-1,-1 1 1,0 0-1,0 0 1,1-1-1,-1 1 0,0 0 1,1-1-1,-1 1 1,0-1-1,1 1 0,-1-1 1,0 1-1,1-1 1,-1 0-1,1 1 0,-1-1 1,1 0-1,-1 1 1,1-1-1,0 0 0,-1 1 1,1-1-1,0 0 1,0 0-1,-1 1 1,1-1-1,0 0 0,0 0 1,0 0-1,0 0 1,0-1-1,-5-63 617,5 53-726,-1-46-97,2 1 0,3-1-1,2 1 1,3 0 0,2 1 0,36-105 0,-43 150 153,1 0 0,0 0 0,1 1 0,0 0 0,12-15 0,-16 23-4,-1 0 0,0 0-1,1 0 1,0 0 0,-1 1 0,1-1 0,0 1 0,0-1 0,0 1 0,0 0 0,0-1-1,0 1 1,0 0 0,0 1 0,1-1 0,-1 0 0,0 1 0,0-1 0,1 1 0,-1-1-1,0 1 1,1 0 0,-1 0 0,1 0 0,-1 1 0,0-1 0,1 0 0,-1 1 0,0 0-1,0-1 1,1 1 0,-1 0 0,0 0 0,0 0 0,2 2 0,-1-1 10,-1 0 1,0 0 0,1 0-1,-1 1 1,0-1-1,0 1 1,0 0 0,-1-1-1,1 1 1,-1 0 0,1 0-1,-1 0 1,0 0-1,0 0 1,0 0 0,0 1-1,-1-1 1,0 0-1,1 0 1,-1 0 0,0 1-1,0-1 1,-1 0 0,1 0-1,-1 1 1,1-1-1,-2 3 1,0 1 31,0 0 1,-1 0-1,0-1 0,0 1 1,0-1-1,-1 0 0,0 0 1,0 0-1,0 0 0,-1-1 1,-6 7-1,-4-1 96,-1 0 1,0-1-1,0-1 0,-20 9 0,-11 6-6929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7:1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0 9161,'0'0'3523,"-29"90"-2914,-1-30-545,-4 8-64,-1 0 64,3-1 192,2-10 353,2-7 127,9-13-255,3-9-321,-1-17-96,9-11-64,1-5-897,-4-26-3363,-4-12-1377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7:1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14414,'0'0'2562,"56"65"-1505,-30-38-705,2 1-223,0-5-97,4-8-577,-2-8-2017,-6-7-2275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7:1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7 7591,'0'0'3812,"-9"-2"-2291,-30-2-405,38 4-1067,0 0 0,0 0 1,0 0-1,0 1 0,0-1 0,0 0 0,0 1 0,0-1 1,1 1-1,-1-1 0,0 1 0,0 0 0,0-1 1,1 1-1,-1 0 0,0-1 0,1 1 0,-1 0 1,1 0-1,-1-1 0,1 1 0,-1 0 0,1 0 0,-1 0 1,1 0-1,0 0 0,0 0 0,-1 0 0,1 0 1,0 0-1,0 0 0,0 0 0,0 0 0,0 0 1,0 0-1,0 0 0,1 1 0,3 38 522,2-24-463,0 0 0,2 0 1,0-1-1,0 0 1,1 0-1,1-1 0,1 0 1,21 21-1,-10-8-10,269 308 333,-190-230-732,120 95 0,-203-185 249,288 252-89,-264-225 1,-3 1 1,-1 3-1,-2 1 0,54 95 0,-60-83 123,26 45 675,-56-103-597,1 0 1,0 0-1,-1 1 1,1-1 0,0 0-1,0 0 1,-1 0-1,1 0 1,0 0-1,0-1 1,0 1-1,0 0 1,0 0-1,0-1 1,1 1-1,-1 0 1,2 0-1,-3-1-46,1 0-1,-1-1 0,1 1 0,-1 0 0,1 0 1,-1 0-1,1-1 0,-1 1 0,1 0 0,-1-1 1,1 1-1,-1 0 0,0-1 0,1 1 0,-1-1 1,0 1-1,1 0 0,-1-1 0,0 1 0,0-1 1,1 1-1,-1-1 0,0 1 0,0-1 0,0 1 1,0-1-1,1 0 0,4-46-2379,-5 7-2407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7:1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6438,'-4'55'7455,"-12"41"-6070,4-23-819,-20 207 523,29-273-2632,0-14-2727,2-14-860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7:1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8808,'0'0'6070,"2"8"-5627,1 7-256,8 35 173,22 62 0,-28-99-368,-1-1 0,2 0 0,0 0-1,0 0 1,1-1 0,1 0 0,0 0 0,0-1-1,1 0 1,17 16 0,-25-25 82,1 0 0,-1 0 1,1 0-1,-1 0 0,1 0 0,-1 0 1,1 0-1,0-1 0,-1 1 0,1 0 0,0-1 1,0 1-1,-1-1 0,1 0 0,0 0 1,0 0-1,0 0 0,0 0 0,-1 0 0,1 0 1,0 0-1,0-1 0,0 1 0,-1-1 1,1 1-1,0-1 0,-1 0 0,1 0 1,0 0-1,-1 0 0,1 0 0,-1 0 0,1 0 1,-1 0-1,0 0 0,0-1 0,1 1 1,-1-1-1,0 1 0,0-1 0,0 1 1,1-4-1,5-7 654,-1-2 0,-1 1-1,0-1 1,5-19 0,-5 15-779,10-39 548,-2-1 1,-3-1-1,-3 0 1,0-101-1,-8 151-1984,-3 14-3028,3-3 3663,-4 6-5207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1:5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18574 7 4805,'-13'-1'619,"-59"-3"614,0 3 0,1 3 0,-122 19 0,-1757 153-533,1020-144-2243,-258 13 1361,1042-35 247,-1512 107 719,452-34-1536,491-61 1125,-1066 14 1229,1292-46-1582,107 0-14,-1009 6 385,1140 6 131,-411-46 264,126 2-173,-442 28-95,434-40-282,36 0-371,467 54 153,-467-35-457,-86-16 794,255 27-54,125-6-404,135 18-13,-120-7 0,171 20 126,1 2-1,0 1 0,0 1 1,0 1-1,1 1 0,-1 2 1,1 0-1,-35 16 0,29-7-7,0 0 0,2 3 0,0 0 0,1 2 0,1 1 0,1 1 0,1 2 0,1 0 0,2 2 0,0 0-1,2 2 1,1 0 0,-17 33 0,7-1-32,3 1 0,2 2-1,3 0 1,3 1 0,-20 128-1,-2 155 43,39-305-29,3 0-1,1 1 0,2-1 0,2-1 1,2 1-1,14 45 0,33 60-641,144 273 0,-175-380 646,2 0 1,2-1 0,1-2 0,2-1-1,2-1 1,1-2 0,56 43 0,14 0-385,173 94 0,-198-125 245,221 116-39,-253-141 243,1-2 1,1-2 0,0-3-1,85 15 1,8-16 371,1-5-1,210-17 1,463-73-400,-181 13-176,360 6 163,-457 32 90,713-12-52,3 42-137,-577 3 79,1470 73-118,-1166-27 83,-120-3 56,778 17 67,-1014-61 21,1772-13-499,-856 38-7,-478 5 627,-86-4 343,-967-26-567,864 12-464,-805-17 119,-1-2-1,0-3 1,105-29-1,-137 27 265,0-1 0,-1-2 0,-1-1 0,0-2-1,-1-1 1,-1-2 0,-1-1 0,34-30-1,37-32 1578,30-28-1230,-117 95-247,-1 0 0,0 0 0,-1-1 1,-1-1-1,-1 0 0,12-24 0,-4-4 93,-1-1 0,-2-1 0,-3-1-1,-1 0 1,-3 0 0,4-73 0,-10 59 39,-4-1-1,-2 1 1,-3 0-1,-23-107 1,13 106-163,-39-106 1,42 141 6,0 1 1,-2 1-1,-1 0 0,-1 1 1,-37-43-1,-1 11 49,-2 4-1,-89-67 1,-141-80 30,210 149-61,-120-83 0,-436-272-9,545 364-531,-1 4 0,-2 4 0,-2 3 0,-1 5 0,0 4 0,-109-12 0,-588-24 1192,774 59-593,-1177-11 3155,1013 23-3641,-196 38 0,12 28-4263,210-39-1337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2:0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8072,'0'0'4580,"10"1"-4628,34 1 236,0-1 0,-1-3 0,78-12 1,-56 1-103,1 4 0,-1 2 0,2 3 0,-1 3 1,0 3-1,107 17 0,-40-3-53,144-2 1,137-21 13,228 10-6,-544 4-37,957 47 2,718-36 58,208 16-32,-335-54 6,-960-20-80,246-20-96,-7-54 56,-673 69 118,484-64 184,-683 105-137,82 4 0,-130 0-108,-1 1 0,1 0 0,-1 0 0,1 0 0,-1 1 0,1 0 0,-1 0 0,6 3 0,3 8-2510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94 191 5285,'0'0'11792,"0"-2"-10468,-8 5-1019,1 3-50,-1 0 1,1 1 0,1 0-1,0 0 1,0 0 0,0 1-1,1 0 1,0 0 0,0 0-1,1 1 1,0 0 0,1 0 0,0 0-1,0 0 1,1 0 0,0 1-1,1-1 1,-1 13 0,2-21-251,0 1 0,0-1 0,0 0 0,0 1 0,1-1 0,-1 0 0,1 1 0,-1-1 0,0 0 0,1 1 0,0-1 0,-1 0 0,1 0-1,0 1 1,0-1 0,0 0 0,0 0 0,-1 0 0,2 0 0,-1 0 0,0 0 0,0-1 0,0 1 0,0 0 0,0-1 0,1 1 0,-1 0 0,0-1 0,1 1 0,-1-1 0,0 0 0,1 1 0,-1-1 0,0 0 0,1 0 0,-1 0 0,1 0 0,-1 0 0,0 0 0,1-1 0,-1 1 0,0 0 0,1-1 0,-1 1 0,3-2 0,4 0 33,0 0-1,0-1 0,0 0 1,0 0-1,0-1 0,10-7 1,10-10-28,0-1 1,-2-1 0,0-1-1,-2-1 1,-1-2 0,36-51-1,-53 61-42,-21 26-61,-21 25-48,28-22 129,0 0 1,1 0-1,0 1 1,1 0-1,0 0 1,1 0 0,1 1-1,0 0 1,1-1-1,0 2 1,1-1-1,1 0 1,0 27-1,1-39 16,1-1 0,-1 1-1,0 0 1,1-1-1,-1 1 1,1 0-1,-1-1 1,1 1 0,0-1-1,0 1 1,-1-1-1,1 0 1,0 1-1,1-1 1,-1 0-1,0 0 1,0 1 0,0-1-1,1 0 1,-1 0-1,0 0 1,1 0-1,-1-1 1,1 1 0,-1 0-1,1-1 1,0 1-1,-1-1 1,1 1-1,0-1 1,-1 0 0,1 0-1,0 0 1,-1 0-1,1 0 1,0 0-1,-1 0 1,3-1 0,3 1 74,1-2 0,-1 1 0,1-1 0,-1 0 0,0 0 0,1-1 0,9-5 0,26-19 61,-1-2 1,-1-2-1,-1-1 1,-2-2-1,-2-2 1,-1-1-1,43-58 1,-75 90-114,22-30 87,-24 33-106,0 1-1,0 0 1,0-1 0,-1 1 0,1-1 0,0 1-1,0-1 1,-1 0 0,1 1 0,-1-1 0,0 1-1,1-1 1,-1 0 0,0 0 0,0 1 0,0-1-1,0-3 1,-1 5-16,0 0 1,0 0-1,0 0 0,1 0 1,-1 0-1,0 0 0,0 0 1,0 0-1,1 0 0,-1 0 1,0 0-1,0 0 0,1 1 1,-1-1-1,0 0 0,0 0 1,1 1-1,-1-1 0,0 1 0,1-1 1,-1 1-1,1-1 0,-1 1 1,0-1-1,1 1 0,-1-1 1,1 1-1,-1 0 0,1-1 1,0 1-1,-1 1 0,-19 20 26,8-3-22,1-1 0,0 2 1,2-1-1,0 1 0,1 1 1,1 0-1,1 0 0,1 0 0,1 1 1,1-1-1,1 1 0,1 0 1,0 0-1,2 0 0,3 25 1,-3-43 9,0 0 0,1 0 1,-1-1-1,1 1 0,0 0 0,-1-1 0,1 1 1,1-1-1,-1 0 0,1 1 0,-1-1 1,1 0-1,5 4 0,-6-6 13,-2 0 35,-4-5 38,-18-18-75,1-1 0,2-1 0,0-1 0,1 0 0,2-1 0,-17-35 0,32 60-10,1 0 0,-1 0 0,1 1 0,-1-1 1,1 0-1,-1 0 0,1 0 0,0 0 0,0 0 1,-1 0-1,1 0 0,0 0 0,0 0 0,0 0 0,0 0 1,0 0-1,0 0 0,0 0 0,0 0 0,1 0 0,-1 0 1,0 0-1,0 0 0,1 1 0,-1-1 0,1 0 0,-1 0 1,1 0-1,-1 0 0,1 1 0,0-1 0,-1 0 1,1 0-1,0 1 0,-1-1 0,1 1 0,0-1 0,0 0 1,0 1-1,0-1 0,-1 1 0,1 0 0,0-1 0,0 1 1,2-1-1,5 0-100,-1 1 1,1-1 0,0 1-1,0 0 1,8 2-1,3-1-457,80 2-5113,-43-3 588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2:1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5926,'0'0'907,"9"-2"123,41-9-366,0 2 0,84-3-1,115 10 358,-120 3-744,1124-63-517,-172 10 31,-200 56 186,405-1 14,1465-5 356,-1114-41-288,-7-27-80,-176 137-116,-55 0 44,1233-92 1524,-2502 24-1356,62-2-3828,-147-2-2712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2:1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6534,'0'0'4570,"10"0"-4549,346-14 545,125 4-266,3 33 144,-255-10-270,-219-12-173,495 19 93,-1-36-18,-166-3 921,0 0 152,-308 16-756,5 1-547,46-11 1,-70 11-593,1-2-1,-1 1 1,0-2-1,15-7 1,12-14-2879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8:1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40 6919,'0'0'4526,"0"-9"-2871,-1-20 407,1 27-74,0 24-1399,27 352-1272,-26-364-180,-1-7-1850,0-14-5642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8:1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11659,'0'0'1698,"-11"66"-769,11-39-193,6-5-255,11-5-225,-3-6 128,14-8-63,-5-3-257,3-3 96,0-12 128,0 0-128,-1 1-64,1 4-672,-6 5-1282,-3 5-1601,-4 0-2403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6:3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5862,'0'0'8359,"-1"8"-8246,-2 127 897,4-47-1480,-4-32-2969,0-48 748,-5 0-768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6:3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10090,'0'9'971,"0"8"-718,0 0-1,2 0 0,0 0 1,1 0-1,1 0 1,8 24-1,-8-31-241,1 4-21,0 0-1,2 0 0,0-1 0,0 1 1,1-1-1,1-1 0,12 14 0,-21-25 9,1-1 0,0 1-1,0-1 1,-1 1 0,1-1 0,0 1-1,0-1 1,0 0 0,0 0-1,0 1 1,0-1 0,0 0-1,0 0 1,0 0 0,-1 0 0,1 0-1,0 0 1,0 0 0,0 0-1,0-1 1,0 1 0,0 0-1,0-1 1,0 1 0,-1 0-1,1-1 1,0 1 0,0-1 0,0 1-1,-1-1 1,1 1 0,0-1-1,-1 0 1,1 1 0,0-1-1,-1 0 1,1 0 0,-1 1-1,1-1 1,-1 0 0,1-1 0,22-44 200,-18 35-225,57-105-1751,-37 78-2898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6:3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5765,'0'0'7058,"-2"10"-6599,2-9-460,-1 4 60,0 0 0,1 0 0,-1 0 0,1 0 0,0 0 0,1 1 0,1 6 0,-2-10-40,1 0 1,0 0-1,0 0 0,0 0 1,0 0-1,0 0 0,0-1 1,0 1-1,1 0 0,-1-1 1,1 1-1,-1-1 0,1 1 1,-1-1-1,1 0 0,0 0 1,0 1-1,0-1 0,0-1 1,0 1-1,0 0 0,0 0 1,0-1-1,0 1 0,0-1 1,4 1-1,-1 0 39,1-1-1,-1 1 1,1-1 0,0 0 0,-1-1-1,1 1 1,-1-1 0,1 0 0,-1-1-1,1 1 1,-1-1 0,0 0 0,0 0-1,0-1 1,0 1 0,0-1 0,0 0-1,-1-1 1,0 1 0,1-1 0,5-6-1,-50 9 2089,-143-1-1174,182 2-892,34 3-592,-9 3 567,-9-2-178,1 0 0,-1-1 0,1-1 0,0 0 0,0-1 0,0-1 0,20-2 0,-35 2 112,1 0-1,-1-1 1,1 1 0,-1-1 0,0 0 0,1 1-1,-1-1 1,0 0 0,0 0 0,1 0 0,-1 0-1,0 0 1,0 0 0,0 0 0,0 0 0,0-1-1,0 1 1,-1 0 0,1-1 0,0 1 0,0-3 0,0 3 8,-1 1 0,0-1 0,0 0 0,0 0 0,1 0 0,-1 0 0,0 0 0,0 0 0,0 1 0,0-1 0,-1 0 0,1 0 0,0 0 0,0 0 0,0 0 0,-1 1 0,1-1 0,0 0 0,-1 0 0,1 0 0,-1 1 0,1-1 0,-1 0 0,1 1 0,-1-1 0,0 0 0,1 1 0,-1-1 0,0 1 0,1-1 0,-1 1 0,0-1 0,0 1 0,1-1 0,-1 1 0,0 0 0,0-1 0,-1 1 0,-10-3-1651,-1 0 1,0 1-1,-24 0 0,6 2-3930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16:3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1634,'0'6'2829,"1"5"4384,6-8-4496,13 1-3177,9 3 247,0 0-1,1-2 1,0-2-1,40 1 1,-70-4 265,0-1 1,0 1 0,0 0-1,1-1 1,-1 1 0,0 0-1,0-1 1,0 1 0,0 0-1,0-1 1,0 1 0,0 0-1,1-1 1,-1 1 0,0-1 0,0 1-1,0 0 1,0-1 0,-1 1-1,1 0 1,0-1 0,0 1-1,0 0 1,0-1 0,0 1-1,0 0 1,-1-1 0,1 1 0,0 0-1,0-1 1,0 1 0,-1 0-1,1-1 1,0 1 0,0 0-1,-1 0 1,1-1 0,0 1-1,-1 0 1,1 0 0,0 0 0,-1 0-1,1-1 1,0 1 0,-1 0-1,1 0 1,0 0 0,-1 0-1,1 0 1,0 0 0,-1 0-1,1 0 1,-1 0 0,-52-1 628,-55 5-1,265-10-1881,-304 2 2957,146 4-2343,6-8-4693,3-7-490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2:1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1289 296 8488,'0'-10'-1495,"-2"1"1710,0 0-1,0 0 0,0 0 0,-1 0 1,0 0-1,-1 1 0,0-1 0,0 1 1,-1 0-1,0 0 0,-1 0 0,0 1 0,0 0 1,-10-9-1,-2-1-168,-1 1 0,-1 1 0,-1 1 0,0 1 0,-1 1 0,0 1 0,-1 1 0,0 1 0,-1 0 0,0 2 0,0 1 0,0 1 0,-1 1 0,0 1 0,1 1 0,-35 2 0,18 2 74,1 1 1,0 2-1,0 2 0,1 1 1,0 3-1,0 0 1,1 3-1,1 1 0,-50 29 1,62-29-93,1 2-1,0 1 1,1 1 0,2 0 0,0 2 0,1 1 0,1 0-1,0 1 1,2 1 0,1 1 0,2 0 0,0 1-1,1 1 1,2 0 0,-11 37 0,5-2-295,4 0-1,2 0 1,3 1 0,2 0 0,4 0 0,5 69 0,-1-92 262,2 0 0,2 0 0,2 0 0,1-1 1,2-1-1,2 0 0,1 0 0,30 54 1,-27-62 57,2 0 0,2-2-1,0 0 1,2-1 0,1-1 0,1-2 0,1 0 0,1-2 0,1 0 0,31 17 0,-5-9 10,1-3-1,0-2 1,2-3 0,1-2 0,1-3 0,80 14 0,-49-17-267,1-5 1,0-3-1,147-10 1,-195-1 148,0-1 0,0-3 1,-1-1-1,0-3 0,-1-1 0,-1-2 1,0-1-1,-1-3 0,-1-1 0,-1-1 1,52-43-1,-32 18 12,-3-2 1,-1-3-1,-3-2 0,-3-2 1,-2-2-1,38-65 0,-64 93-82,-2-1 0,-1 0 0,-1-1 0,-2-1 0,-2 0 0,-1-1 0,9-50 0,-16 61 212,-1 0 1,-1 0 0,-1 0-1,0 0 1,-2-1 0,-1 1-1,-1 0 1,-1 1 0,-1-1-1,-1 1 1,-1 0 0,-13-25-1,7 20 177,-1 1-1,-2 1 0,0 0 1,-2 1-1,-1 1 0,0 1 1,-45-36-1,33 34-125,-1 1 1,-1 1-1,-1 3 0,-1 0 1,-55-19-1,33 20-73,-1 1-1,-1 3 1,0 3 0,-1 3-1,0 2 1,0 2 0,-112 10-1,145-2-421,0 1-1,1 1 0,0 2 0,1 1 1,-1 0-1,2 2 0,0 2 1,0 0-1,-25 18 0,-45 32-3549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2:2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1425 373 5862,'0'0'4238,"-3"-9"-3586,-1-3-592,0 0 1,-1 0 0,0 0 0,-1 1-1,-1 0 1,0 0 0,0 0 0,-1 1-1,0 0 1,-1 1 0,0 0 0,-15-12 0,0 5-379,-1 1 1,-1 1 0,0 1-1,-1 1 1,0 2 0,-1 1-1,0 1 1,0 1 0,-30-3-1,21 6 342,1 2 0,-1 2 0,1 1 0,-1 2 0,1 1 0,-60 16 0,48-7 106,1 3-1,1 2 1,0 2 0,2 2-1,0 1 1,2 3-1,0 2 1,2 1-1,2 2 1,-69 70-1,90-81-134,1 1 0,0 0 0,2 1 0,0 1 0,1 0 0,2 1 0,0 0 0,2 1 0,-8 31 0,9-22-1,2 1 0,1 0 1,2 1-1,1-1 0,2 1 0,5 47 1,-1-62 35,0 0 0,2 0 0,0-1 0,1 0 0,1 0 0,1-1 0,1 0 0,1 0 0,0-1 0,1-1 0,1 0 0,1 0 0,0-1 0,1-1 0,1-1 0,23 17 0,2-1-20,1-2 0,2-1 0,1-3 0,1-2 1,84 29-1,-34-23-5,0-5 1,1-4-1,2-4 0,-1-5 1,161-3-1,-200-9-3,1-2-1,-1-3 1,0-3 0,-1-2-1,0-3 1,-1-2 0,-1-3-1,101-50 1,-119 50 45,-1-2-1,-1-1 1,-1-2-1,-1-1 1,-1-2 0,-2-1-1,-1-1 1,-1-2-1,-1-1 1,-2-1-1,-2-2 1,-1 0 0,20-43-1,-32 51-59,0-1-1,-2 0 1,-1 0-1,-2 0 1,0-1-1,-3 0 1,0 0-1,-2 0 1,-1-1-1,-1 1 1,-1 0-1,-2 0 1,-2 0-1,0 1 1,-2 0-1,-1 0 0,-1 0 1,-2 1-1,-1 1 1,-1 0-1,-1 1 1,-1 0-1,-1 2 1,-2 0-1,0 0 1,-2 2-1,0 1 1,-1 0-1,-2 2 1,1 0-1,-34-18 1,18 17-87,0 2 1,-1 1 0,-1 3-1,-1 1 1,0 1 0,0 3-1,-1 2 1,-52-3 0,27 7-849,0 3 1,-1 3-1,1 3 0,-99 21 1,63-3-3874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8:3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7495,'0'0'6983,"71"0"-6279,-25 0-351,12 3-289,-2 2-32,4-1-1185,-4-3-1954,-9-1-4548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70 9513,'0'0'1815,"-1"-8"497,1 6-2183,-1 0 0,1 0 0,-1 0 0,1 0 0,0 0 0,0 0 0,0 0 0,0 0 1,0 0-1,1 0 0,-1 0 0,0 0 0,1 1 0,-1-1 0,1 0 0,0 0 1,0 0-1,0 1 0,0-1 0,0 0 0,0 1 0,0-1 0,0 1 0,1-1 0,-1 1 1,1 0-1,-1-1 0,1 1 0,-1 0 0,1 0 0,0 0 0,-1 0 0,1 0 0,0 1 1,0-1-1,0 0 0,0 1 0,0 0 0,0-1 0,0 1 0,-1 0 0,4 0 0,3-1 153,0 0 0,1 1 0,-1 0 0,0 0 0,0 1 0,0 0 0,0 1-1,0 0 1,0 0 0,10 4 0,-15-5-239,-1 1 0,1-1 0,0 1 0,-1 0 0,1 0 1,-1 0-1,0 0 0,0 0 0,0 1 0,0-1 0,0 1 0,0-1 0,-1 1 0,1 0 0,-1-1 0,1 1 0,-1 0 1,0 0-1,-1 0 0,1 0 0,0 0 0,-1 0 0,1 0 0,-1 0 0,0 0 0,0 1 0,0-1 0,-1 0 1,1 0-1,-2 5 0,-2 4 59,0 0 1,-1-1-1,-1 0 1,1 1 0,-2-2-1,0 1 1,0-1-1,-1 0 1,0 0-1,0-1 1,-15 12 0,8-6-40,0 1 0,-19 28 0,33-43-77,1-1 0,0 1 1,0-1-1,0 1 0,-1 0 0,1-1 1,0 1-1,0-1 0,0 1 1,0-1-1,0 1 0,0 0 1,0-1-1,1 1 0,-1-1 0,0 1 1,0 0-1,0-1 0,0 1 1,1-1-1,-1 1 0,0-1 1,1 1-1,-1-1 0,0 1 0,1-1 1,-1 1-1,0-1 0,1 0 1,-1 1-1,1-1 0,-1 0 1,1 1-1,-1-1 0,1 0 0,-1 1 1,1-1-1,-1 0 0,1 0 1,0 0-1,-1 0 0,1 1 0,-1-1 1,1 0-1,0 0 0,-1 0 1,1 0-1,-1 0 0,2-1 1,37 5-996,-35-4 861,14 0-472,6 2-1505,0-2 1,40-5 0,-12-9-3359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2:3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1 431 5637,'0'0'523,"10"0"380,-8 0-884,142 0 852,210 26 0,56 23-323,475-3-1,-538-39-504,750 1 85,-422-50-112,-88 3 5,995 24-16,-1070 17 11,746 41 46,-424-7 111,-556-28-80,1223 22 1058,-1034-28-1138,674-9 38,-130-74-37,-282 14-1,-18 14-464,586-31 464,308 95 878,-1468-7-832,970 47 383,-754-32-425,179-2 45,838-81-1,-818 39 34,-197 14 8,1542-102 14,-578 85-84,-1030 28-29,1116-35 93,-123-25-7,-370 30-305,407-5-173,-368 56 377,369 28-35,-950-40 39,357-29-180,-511 16-2303,-175 4 517,-4 0-2858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2:44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729 645 4484,'0'0'208,"-6"-11"236,-6-11 145,-1 2 1,-29-38-1,37 52-477,0 1 1,0-1-1,-1 1 0,0 0 1,0 0-1,0 1 0,0-1 1,-1 1-1,1 1 0,-1-1 1,0 1-1,0 0 0,-1 1 1,1 0-1,0 0 0,-10-1 1,11 3-111,-1 0 1,1 1 0,0 0 0,-1 0-1,1 1 1,0 0 0,0 0-1,0 0 1,0 0 0,0 1 0,1 0-1,-1 0 1,1 1 0,0 0 0,0 0-1,0 0 1,-7 9 0,-6 7-95,1 1 0,-28 46 0,31-44 255,-26 45-187,3 2 0,3 1 0,3 2 0,3 1-1,4 2 1,3 0 0,3 1 0,4 1 0,3 0 0,3 1 0,5 132 0,7-166 69,2-1-1,2 0 1,2 0-1,2-1 1,2 0-1,2-1 1,1 0-1,3-2 1,1 0-1,1-1 1,35 43-1,-47-68-110,1 0 0,0-1-1,1 0 1,1-1 0,0-1-1,1 0 1,0-1 0,0 0 0,1-1-1,0 0 1,1-2 0,0 0-1,0 0 1,1-2 0,0 0 0,0-1-1,0 0 1,0-2 0,0 0-1,1 0 1,-1-2 0,1 0 0,26-5-1,-30 2 139,-1-1-1,1-1 1,-1 0 0,0 0-1,0-2 1,0 1-1,-1-2 1,0 0-1,-1 0 1,0-1-1,0 0 1,0-1 0,-1 0-1,-1-1 1,0 0-1,12-19 1,7-16 454,-1-1 0,-3-2 0,19-51 0,194-530 642,-189 479-905,-8-1 1,28-201 0,-59 287-468,-3-1 0,-3 0-1,-6-74 1,2 121 143,-1 0 1,-1 0-1,-1 0 0,-1 1 0,-1-1 0,0 2 0,-1-1 0,-1 0 1,-1 2-1,-1-1 0,0 1 0,-2 0 0,1 1 0,-27-27 0,29 35 11,0 1 0,0 0 0,0 0 0,-1 1 0,0 0 0,-1 1 0,1 0 0,-1 1 0,0 0 0,0 1 0,-20-4 0,14 5-51,1 1 0,-1 0-1,1 1 1,-1 1 0,1 1 0,-1 0-1,-23 8 1,2 2-148,1 2 0,1 1-1,0 2 1,1 2 0,1 1 0,-36 28-1,-26 28-394,3 4-1,4 4 0,4 4 0,-144 192 0,137-153-3546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3:4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22 4933,'0'0'1190,"-8"0"1351,-74 11 929,109-9-3543,50 10-1,-40-5 72,404 37 211,2-37-7,247 13-106,-614-19-96,218-6 17,-216 0 12,135-26 0,-139 14 77,14-4 25,2 4 0,0 3 0,102-1-1,-135 18-30,1 3-1,-1 2 0,56 16 0,14 1 882,-91-19-936,1-2 1,1-2-1,-1-2 1,44-4-1,-44-1-1859,-1-1-1,39-12 1,-22 1-3861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1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1913 48 5061,'-15'-1'-214,"-333"-5"2748,251 10-2325,-168 28 0,-495 162 421,738-188-621,1 2 0,-1 1-1,1 0 1,1 2 0,0 0-1,0 2 1,1 0-1,1 0 1,0 2 0,1 1-1,0 0 1,2 1 0,0 0-1,1 1 1,0 1 0,2 1-1,0-1 1,1 2 0,1 0-1,-8 25 1,1 3 92,2 2 1,3-1-1,2 1 1,1 1-1,4 0 0,1 0 1,6 85-1,1-106-11,2-1 0,1 0 1,1-1-1,2 1 0,1-1 0,1-1 0,2 0 0,0-1 0,2 0 0,1-1 0,1-1 1,1 0-1,2-2 0,29 30 0,-17-22-79,1-2 0,1-2 0,1-1 0,1-2 0,2-1 1,0-2-1,2-1 0,0-2 0,59 17 0,2-9-32,184 24 0,107-17 114,-333-29-69,140 7 54,220-17 0,-300-4-53,-1-5 0,-1-5 0,136-42 0,-156 32-132,-1-4 0,-2-5 0,-1-4 0,128-80 0,-178 95-30,-1-2-1,-2-1 0,0-3 0,-3-1 1,0-1-1,-3-2 0,-1-2 0,-2-1 1,-2-1-1,42-81 0,-65 111 231,-1-1 0,0 0-1,-1 0 1,-1 0 0,0 0 0,0-1-1,-2 1 1,1-1 0,-2 1 0,0-1-1,0 1 1,-1-1 0,-1 0 0,-1 1-1,0 0 1,0 0 0,-1 0 0,-1 0-1,0 0 1,-1 1 0,0 0 0,-1 0-1,-15-20 1,-21-25-11,-3 3-1,-2 1 1,-2 2 0,-2 3-1,-2 2 1,-3 3-1,-1 2 1,-2 2 0,-1 4-1,-2 1 1,-1 4-1,-2 3 1,-134-37 0,53 32-536,-213-17 0,-155 23 491,-196 42 1551,601-4-1988,-1 5 1,2 5-1,1 4 0,-144 56 0,138-34-2151,8-3-1603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2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2553 352 6854,'2'-12'-1473,"1"-11"1328,0 0-1,-1-28 1,-2 41 325,-1 1 0,0-1 0,0 0 1,-1 1-1,0-1 0,-1 1 1,0 0-1,0-1 0,-8-12 1,6 13 42,-1-1 1,-1 1-1,0 0 1,0 1-1,0-1 0,-1 1 1,-1 1-1,1 0 1,-1 0-1,0 0 1,-13-6-1,9 7-171,-1 1 0,0 0 0,0 1 0,0 1 0,0 0 0,-1 1 0,0 0 0,-17 1 0,-70 1 245,-170 22-1,-98 39 718,342-55-896,-505 116 1878,449-96-1722,2 3-1,1 4 0,2 4 1,-93 57-1,134-68-309,1 1 0,2 2 0,0 1-1,2 2 1,2 1 0,1 1 0,1 2 0,2 1 0,2 1 0,1 1 0,3 1 0,0 1 0,3 1-1,2 1 1,1 0 0,2 1 0,3 1 0,1 0 0,2 0 0,-1 71 0,6-69-50,3 0 0,1 0 0,17 87 1,-11-103 55,1 1 1,1-1-1,2-1 1,1 0-1,1-1 0,28 42 1,-17-35 17,2 0 1,1-2-1,2-2 1,1 0-1,2-2 1,1-2-1,1-1 1,1-1-1,2-3 1,43 22 0,-25-19 29,1-3 0,1-2 0,0-3 0,2-2 0,0-3 0,106 9 0,56-12 198,1-9 0,-1-10 1,398-69-1,-525 59-160,-2-3 0,0-4 1,-2-5-1,-1-3 1,-2-4-1,-2-4 0,-1-4 1,90-65-1,-71 38-169,166-154-1,-233 191-79,-2-1 0,-2-1 0,-2-2-1,-1-1 1,-2-2 0,-2 0 0,28-65 0,-45 84 177,-1 1 0,-1-1 0,-1-1 0,0 1 0,-3-1 0,0 0 0,-1 0 0,-2-30 0,-1 39 28,-1-1 1,0 1-1,-2 0 0,0 0 0,0 1 0,-2-1 0,0 1 0,0 0 1,-2 1-1,1-1 0,-2 1 0,0 1 0,-16-19 0,3 10 20,-1 1 0,-1 1-1,0 1 1,-2 1 0,0 2-1,-1 0 1,0 2 0,-51-19 0,8 8 244,-2 4 1,-110-19 0,22 17 248,-217-4 0,-165 39-272,309 9-319,-84 4-3669,224-24-499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0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1018 224 6470,'-12'0'-267,"-9"1"256,-16 2 1001,1-2 1,0-1-1,-1-2 0,1-2 1,-60-13-1,65 6-817,1 1 2,-1 0 1,-63-10 0,83 18-145,1 2 0,0-1 0,0 2 0,0-1-1,-1 1 1,1 1 0,0 0 0,0 0 0,0 1 0,1 0-1,-1 1 1,1 0 0,-16 9 0,-6 8 32,0 2 0,2 1 0,1 2 1,1 0-1,1 2 0,1 1 0,2 0 0,1 2 0,1 1 1,2 1-1,-22 50 0,31-56-26,2 0-1,1 0 1,1 1 0,1 0-1,1 0 1,2 1 0,1-1 0,1 0-1,2 1 1,0-1 0,2 0-1,1 0 1,1 0 0,2-1-1,1 0 1,0 0 0,25 45 0,-21-48-31,0 0 0,2-1 0,0 0 1,2-1-1,0-1 0,2 0 0,0-2 1,1 0-1,1-1 0,1-1 0,0-1 1,1-1-1,1-1 0,1-1 0,-1-2 1,2 0-1,-1-1 0,38 8 0,-24-12 7,0-1 0,1-2 0,-1-2 0,1-1 0,-1-2 0,0-2 0,1-2 0,-2-1 0,43-14 0,-20 1 248,-1-3 0,-1-2 1,-1-3-1,101-65 0,-134 76-234,-1-1-1,0 0 0,-2-2 1,0 0-1,22-29 1,-33 35-38,0 0 1,-2-1-1,0-1 1,-1 1-1,0-1 1,-1-1-1,-1 1 1,-1-1-1,0 0 1,2-20-1,-4 10 42,-1 1 1,-2-1-1,-1 1 0,-1-1 0,-1 1 1,-1 0-1,-1 0 0,-2 0 0,0 1 1,-2 0-1,-1 0 0,-22-41 1,6 21 26,-3 2 1,0 0-1,-3 2 1,-2 2 0,-62-59-1,67 72 27,-1 1-1,-2 2 1,0 1 0,-1 1 0,-1 2-1,-1 1 1,-41-14 0,58 25-51,0 1 1,-1 1 0,0 0 0,0 2 0,-1 0 0,1 1 0,-1 2 0,1-1 0,0 2-1,-1 1 1,1 0 0,0 1 0,0 2 0,0 0 0,0 0 0,-21 11 0,9 0-734,1 2 1,1 2 0,1 0 0,-33 32-1,-25 24-3966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12 131 7815,'-6'4'5061,"1"-3"-2787,5 3 1410,5-4-2980,16-1-159,7-12 352,9-1-225,4-4-287,6 0-289,-6-1-32,-5 4-64,-8 6-128,-6-1-897,-13 4-1441,-3-1-1378,-6-2-2594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9 12364,'0'0'4132,"-9"-2"-2098,-28-5-913,36 8-1099,-1-1 1,0 0 0,0 0 0,1 1 0,-1-1-1,0 1 1,1-1 0,-1 1 0,1 0 0,-1 0-1,1-1 1,-1 1 0,1 0 0,-1 1 0,1-1-1,0 0 1,0 0 0,-1 0 0,1 1 0,0-1-1,0 1 1,0-1 0,1 1 0,-1-1-1,0 1 1,0-1 0,0 3 0,-5 6 49,-26 32 72,-65 65 1,59-68 380,-48 64 1,82-99-520,1 1 1,0-1 0,1 1-1,-1-1 1,1 1 0,0 0 0,0 0-1,0 0 1,1 0 0,0 0 0,0 0-1,0 1 1,0 5 0,1-9-5,1 1 1,-1-1-1,1 0 1,0 0-1,0 0 1,0 1-1,0-1 1,0 0-1,0 0 0,0 0 1,1 0-1,-1-1 1,1 1-1,0 0 1,-1-1-1,1 1 1,0-1-1,0 1 1,0-1-1,0 0 1,0 0-1,0 0 1,0 0-1,0 0 1,1 0-1,-1-1 0,0 1 1,0-1-1,1 1 1,4-1-1,31 5 136,60-1 0,-7-1-1786,-54-1-1298,-2-1-1667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8520,'3'-9'1954,"-1"-1"-1160,6-25 790,4 13 2385,-12 21-3936,0 1 0,0 0-1,0 0 1,0 0 0,1-1-1,-1 1 1,0 0 0,0 0-1,0 0 1,0 0-1,1-1 1,-1 1 0,0 0-1,0 0 1,0 0 0,1 0-1,-1 0 1,0 0 0,0 0-1,1 0 1,-1-1 0,0 1-1,0 0 1,1 0 0,-1 0-1,0 0 1,0 0 0,1 0-1,-1 0 1,0 0 0,0 1-1,1-1 1,-1 0 0,0 0-1,0 0 1,0 0 0,1 0-1,-1 0 1,0 0 0,0 1-1,0-1 1,1 0 0,-1 0-1,0 0 1,0 0 0,0 1-1,1-1 1,-1 0 0,0 0-1,0 0 1,0 1 0,0-1-1,0 0 1,0 0 0,0 1-1,0-1 1,0 0-1,1 0 1,-1 1 0,0-1-1,0 0 1,0 0 0,0 0-1,0 1 1,-1-1 0,4 19 91,-1 225 974,-1-14-381,-1-225-641,0-1 0,1 0 0,-1 1 0,1-1 0,0 0 0,0 0 0,1 1 0,-1-1 0,1 0 0,0 0 0,0 0 0,5 6 0,-6-9-19,0 0-1,1 0 1,-1 0-1,1 0 0,-1 0 1,1-1-1,-1 1 1,1 0-1,0-1 0,-1 1 1,1-1-1,0 1 1,-1-1-1,1 0 0,0 0 1,0 1-1,-1-1 1,1-1-1,0 1 1,0 0-1,-1 0 0,1-1 1,0 1-1,-1-1 1,1 1-1,0-1 0,-1 0 1,1 1-1,-1-1 1,1 0-1,-1 0 0,0 0 1,1-1-1,1-1 1,12-9 444,-1 0 0,-1-1 0,0 0 0,19-27 0,41-68 500,-65 95-915,-5 9-631,18-33 1857,-17 17-3252,-4 20 1610,0-1 0,0 0-1,0 1 1,0-1 0,0 0 0,0 1 0,0-1 0,-1 1 0,1-1-1,0 1 1,0-1 0,-1 0 0,1 1 0,0-1 0,-1 1 0,1-1 0,0 1-1,-1 0 1,1-1 0,-1 1 0,1-1 0,-1 1 0,0-1 0,-9-3-7411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1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13485,'0'0'5605,"46"50"-4388,-21-35-384,-3 1-288,6 0-321,-7 2-128,3 0-32,-7-5-993,-1-5-2787,-8-7-4163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60 4132,'-8'-3'6529,"1"0"-6291,0 0 0,-1 1 1,1 0-1,-1 0 0,0 0 1,1 1-1,-1 1 0,0-1 1,0 1-1,1 1 0,-1-1 1,0 1-1,1 1 0,-1-1 1,1 1-1,-1 1 0,1-1 1,0 1-1,0 1 0,0-1 1,0 1-1,1 0 0,-1 1 1,1-1-1,0 1 0,0 1 1,1-1-1,0 1 0,0 0 1,-9 12-1,13-16-176,0 0 0,0 0 0,-1 0 0,1 1 1,0-1-1,1 0 0,-1 0 0,0 0 0,1 1 0,-1-1 0,1 0 0,0 1 0,-1-1 0,1 0 1,0 1-1,1-1 0,-1 1 0,0-1 0,1 0 0,0 3 0,0-3-16,0-1 0,1 1 0,-1-1 0,0 1 0,1-1 0,-1 0 0,1 1 0,-1-1 0,1 0 0,0 0 0,0 0 0,-1 0 0,1 0 0,0-1 0,0 1 0,0-1 0,0 1 0,0-1 0,0 0 0,0 1 0,0-1 0,0 0 0,2 0 0,10-1 103,0 0 0,0-1 1,0 0-1,0-1 0,0-1 0,-1 0 1,1 0-1,-1-2 0,0 0 1,-1 0-1,1-1 0,10-9 0,2-1-23,-2-1-1,0-2 1,-1 0-1,32-39 0,-67 73-1300,0-1 1103,1 1 0,0 0 1,-12 20-1,19-24-50,-1 0-1,1 1 1,1 0 0,0 0 0,1 0 0,0 0-1,0 0 1,0 18 0,3-28 36,-1-1 0,1 1 0,0 0 0,0 0 0,1 0-1,-1 0 1,0 0 0,0 0 0,0-1 0,1 1 0,-1 0 0,0 0 0,1 0 0,-1-1-1,0 1 1,1 0 0,-1 0 0,1-1 0,0 1 0,-1-1 0,1 1 0,-1 0 0,1-1 0,0 1-1,-1-1 1,1 1 0,0-1 0,1 1 0,0 0-119,1-1-1,-1 0 1,0 0 0,0 1-1,1-1 1,-1-1 0,0 1-1,0 0 1,1 0 0,-1-1 0,2 0-1,5-2-1066,0 0-1,-1-1 1,1 0 0,12-8-1,16-16-6200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11659,'0'0'8467,"-8"5"-8286,3-1-4,1 0-1,-1 0 1,1 0-1,0 1 0,0 0 1,0 0-1,1 0 1,0 0-1,0 0 1,0 1-1,0-1 1,1 1-1,0 0 0,0-1 1,1 1-1,0 0 1,0 0-1,-1 12 1,-1 11-42,1 0 1,1 0 0,2 0-1,1 1 1,1-1-1,1 0 1,1-1-1,2 1 1,13 32 0,-11-38-164,1 1 1,24 39-1,-32-58 0,1-1 0,0 0 1,0 0-1,0 0 0,0 0 0,0 0 0,1-1 1,0 0-1,-1 1 0,1-1 0,1 0 1,-1-1-1,0 1 0,1-1 0,-1 0 0,1 0 1,0 0-1,-1-1 0,1 0 0,0 0 0,8 1 1,-13-2-147,1 0 0,0 0 1,0 0-1,-1 0 0,1 0 1,0 0-1,0-1 0,-1 1 1,1 0-1,0 0 0,-1-1 1,1 1-1,0 0 0,-1-1 1,1 1-1,-1 0 0,1-1 1,-1 1-1,1-1 0,-1 1 1,1-1-1,-1 0 0,1 1 1,-1-1-1,1 1 0,-1-1 1,0 0-1,1 1 0,-1-1 1,0 0-1,0-1 0,2-13-5906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13004,'0'0'11366,"-2"12"-10934,-15 54-256,-4-1 0,-2 0-1,-31 60 1,43-101-217,3-10-741,2-10-5173,0-9 969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15791,'0'0'8520,"61"30"-8392,-34-20-32,1 2-32,-2-4-32,0-1-608,-6-5-930,1-2-1184,-6 0-1250,0-10-1185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12332,'0'0'8066,"3"8"-7687,1 7-182,-1 0-1,-1 0 1,0 0 0,-1 0-1,-1 0 1,0 0-1,-1 0 1,-1 0 0,0 0-1,-1-1 1,-8 23 0,-5 7 1005,11-34-1001,1 1 1,0 0-1,1 0 0,0 0 0,1 0 0,-2 12 0,4-22-190,0-15-262,2-42-192,0 38 168,-1 0 0,-1-1 0,0 1 0,-2 0 0,-6-35 0,8 52 272,0 0 0,0 1 0,-1-1 0,1 0 1,0 0-1,0 1 0,0-1 0,-1 0 0,1 1 0,0-1 0,-1 0 0,1 1 0,0-1 0,-1 0 0,1 1 0,-1-1 1,1 1-1,-1-1 0,1 1 0,-1-1 0,0 1 0,1-1 0,-1 1 0,0 0 0,1-1 0,-1 1 0,0 0 0,-10 13-180,-1 33-123,11-38 298,1-1 0,-1 1 1,1 0-1,1 0 0,-1 0 0,2-1 0,-1 1 1,1 0-1,0-1 0,0 1 0,1-1 1,0 0-1,0 1 0,7 9 0,-6-13 38,0 1 0,0-1-1,0 0 1,0 0 0,0-1-1,1 1 1,0-1 0,0 0 0,0 0-1,0 0 1,0-1 0,1 0-1,-1 0 1,1 0 0,-1-1 0,1 0-1,0 0 1,-1 0 0,1-1-1,9 0 1,-18-1 31,0 0 0,0-1 1,0 1-1,0-1 0,1 0 0,-1 0 0,0 0 0,1 0 1,0-1-1,-3-2 0,-4-3-3,-54-47 105,22 18-68,-88-60 0,102 85 887,26 12-736,4 0-310,71-1-415,62 1 1118,-48 11-9827,-81-10-495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9833,'0'0'6268,"12"-5"-4555,0 0-1251,-1 1-1,1 1 1,23-5 0,-30 7-366,1 0 0,-1 1 0,1 0 0,-1 0 0,1 1 0,-1-1 1,0 1-1,1 0 0,-1 1 0,0-1 0,1 1 0,-1 0 0,0 0 1,6 5-1,-1-1-65,-1 1 1,0 1-1,-1 0 1,0 0-1,0 1 1,-1 0-1,0 0 1,0 0 0,-1 1-1,0 0 1,-1 1-1,0-1 1,-1 1-1,0 0 1,-1 0-1,0 0 1,1 12-1,2 18 297,-2 1 0,-2-1 0,-4 58 0,0-70-337,-1 0 0,-1-1 0,-1 1 0,-2-1 0,-1 0 0,0-1 0,-3 0 1,-14 28-1,5-26-1947,2-17-2751,1-10-3973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13293,'0'0'6854,"54"-9"-5413,-15 0-416,2-1-192,8-2-416,-4-3-289,-2 1-64,-6 3 0,-11 2-96,-11 1-801,-4 7-1473,-27 1-12268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8104,'0'0'10634,"61"25"-8841,-25-39-255,3-2-673,-2 1-513,-1 2-288,-6 3-32,-11 4-769,-5 1-2402,-8 1-5797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7239,'0'0'13762,"4"10"-13393,9 30 209,-2 1 1,-2 0 0,7 70 0,-12-70-435,1 0-1,3 0 0,1-1 0,28 73 1,-37-112-98,1 1-1,-1-1 1,1 0 0,0 1 0,-1-1 0,1 0 0,0 1-1,0-1 1,-1 0 0,1 0 0,0 0 0,0 0 0,1 0 0,-1 0-1,0 0 1,0 0 0,0 0 0,1 0 0,-1-1 0,0 1-1,1 0 1,-1-1 0,0 1 0,3 0 0,-2-2 36,0 1 1,-1-1 0,1 1 0,-1-1-1,1 0 1,0 1 0,-1-1-1,1 0 1,-1 0 0,1 0-1,-1 0 1,0 0 0,0-1 0,1 1-1,-1 0 1,0-1 0,1-1-1,6-9 376,0-1 0,-1-1 0,9-21 0,-14 31-477,71-196 638,-67 160-652,-6 23-2454,-1 6-1874,0 6-1608,-7 3-2385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9257,'0'0'3534,"4"7"-1794,2 3-1187,1 0-1,0-1 1,0 0-1,1-1 1,0 0-1,1 0 1,-1-1-1,2 1 1,-1-2-1,1 0 1,0 0-1,0-1 1,14 6-1,-10-5-238,-1 0-1,-1 1 0,15 9 0,7 5-5852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5285,'0'0'8990,"3"-9"-8125,7-28-234,3 12 1245,-13 24-1615,1 0 0,-1 0 0,1 1 0,-1-1-1,1 0 1,0 0 0,-1 1 0,1-1 0,0 1 0,0-1 0,-1 0-1,1 1 1,0 0 0,0-1 0,0 1 0,0-1 0,0 1 0,-1 0-1,3-1 1,-2 3-218,1-1 1,-1 0-1,0 1 0,0-1 0,0 1 0,0 0 1,0-1-1,0 1 0,0 0 0,-1 0 0,1-1 1,0 1-1,-1 0 0,0 0 0,1 0 0,-1 0 1,0 0-1,0 3 0,1 3 113,15 87 594,-11-53-677,3-1 0,1 0-1,20 53 1,-29-93-68,0 0 0,0-1-1,0 1 1,0 0 0,0-1-1,0 1 1,1 0 0,-1-1-1,0 1 1,1-1 0,-1 1-1,0 0 1,1-1 0,-1 1 0,0-1-1,1 1 1,-1-1 0,1 1-1,-1-1 1,1 0 0,0 1-1,-1-1 1,1 0 0,-1 1-1,2-1 1,2-14-276,-8-32-2996,-19 9-5878,6 20 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14 6406,'0'0'6257,"-13"-4"-5350,5 2-753,5 1-99,0-1 0,0 1 0,0 0 0,0 0 1,0 1-1,0-1 0,0 1 0,0-1 1,0 1-1,0 0 0,0 0 0,0 1 0,-1-1 1,1 0-1,0 1 0,0 0 0,0 0 0,0 0 1,0 0-1,1 0 0,-1 1 0,0-1 1,0 1-1,1 0 0,-1 0 0,-2 3 0,-43 54 2340,45-55-2240,0 1 1,0-1-1,1 1 1,0 0-1,0 0 0,0 0 1,1 0-1,-1 1 1,1-1-1,0 0 0,1 1 1,-1 5-1,2-10-147,-1 1 1,1-1-1,0 1 0,-1-1 0,1 0 1,0 0-1,0 1 0,0-1 0,0 0 1,0 0-1,0 0 0,0 0 0,0 0 1,0 0-1,0 0 0,1 0 0,-1 0 0,0-1 1,1 1-1,-1-1 0,1 1 0,-1-1 1,1 1-1,-1-1 0,1 0 0,-1 1 1,1-1-1,-1 0 0,3 0 0,57 1 402,-47-2-373,20 0 14,-21 0 6,0 1-1,1 0 1,24 3 0,-37-2-30,0-1 0,0 0-1,1 1 1,-1-1 0,-1 0 0,1 1 0,0-1 0,0 1 0,0 0-1,0-1 1,0 1 0,0 0 0,-1-1 0,1 1 0,0 0 0,0 0-1,-1 0 1,1 0 0,-1 0 0,1 0 0,-1 0 0,1 0 0,-1 0-1,0 0 1,1 1 0,-3 32 720,-22 26 253,22-57-996,1 0 1,-1 1-1,1-1 0,-1 0 1,1 0-1,0 1 0,0-1 1,1 0-1,-1 1 0,0 4 1,7-9-4431,9-6-1142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8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9065,'0'0'13484,"52"-51"-12523,-14 39-224,3-1-161,0 0-255,2 0-193,-2 1-32,-6 2-96,-3 1-128,-11 2-1185,-6 0-2083,-6 4-4227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7399,'0'0'13650,"7"11"-13260,8 19-241,-2 0 1,0 0-1,8 35 1,-18-53-179,0 0 1,1-1-1,0 1 1,1-1-1,1 0 1,0 0 0,0-1-1,10 14 1,-15-24-1531,-7-1-6278,-4-4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3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9257,'0'0'13805,"43"-53"-13261,-17 43-31,0 0-257,-1 2-128,-1 1-96,-7 5-64,-1 0-1057,-8 1-2402,-2-5-3300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1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83 377 6246,'2'34'7997,"2"-26"-2499,3-22-2428,5-24-2715,-2-1 0,-2-1 0,-1 1 0,-2-1 0,-1-51 0,-3 83-355,-1-5 33,0-1-1,-1 0 0,-4-20 0,5 32-31,-1 0 1,1-1 0,-1 1-1,0 0 1,0-1 0,0 1-1,0 0 1,-1 0 0,1 0 0,0 0-1,-4-3 1,4 4-6,0 0-1,0 1 1,0-1 0,0 1 0,0-1-1,0 1 1,-1-1 0,1 1 0,0 0-1,0-1 1,0 1 0,-1 0 0,1 0-1,0 0 1,0 0 0,0 0 0,-1 0-1,1 0 1,0 1 0,0-1 0,0 0-1,-1 1 1,1-1 0,-2 2 0,0 0-7,-1 0 0,1 1 0,0-1 0,0 1 0,0 0 0,0 0 1,1 0-1,-1 1 0,1-1 0,-1 0 0,1 1 0,0 0 0,1-1 0,-3 6 1,-20 65-10,19-55 5,0-2-4,0 0-1,2 1 0,0 0 1,1-1-1,0 25 1,2-41 17,0 0 1,0 0-1,0 0 0,0 0 1,0 0-1,0 0 1,1 0-1,-1 0 1,0 0-1,1 0 0,-1-1 1,1 1-1,-1 0 1,1 0-1,-1 0 1,1 0-1,0-1 0,-1 1 1,1 0-1,0 0 1,0-1-1,-1 1 1,1-1-1,0 1 0,0-1 1,0 1-1,1 0 1,2 0 3,-1 0 0,1-1 0,0 1 1,-1 0-1,1-1 0,-1 0 0,1 0 1,4-1-1,3 0 26,-1-1 0,1 0 1,0-1-1,16-6 0,-26 8-32,0 0 0,0 1 0,-1-1-1,1 1 1,0-1 0,0 1 0,0 0 0,-1-1-1,1 1 1,0 0 0,0-1 0,0 1 0,0 0-1,0 0 1,0 0 0,0 0 0,-1 0 0,1 0-1,0 0 1,0 0 0,0 0 0,0 0 0,0 1-1,0-1 1,0 0 0,-1 1 0,1-1 0,0 0-1,0 1 1,0-1 0,-1 1 0,1-1 0,0 1-1,-1 0 1,1-1 0,0 1 0,-1 0 0,1-1-1,-1 1 1,1 0 0,-1 0 0,1-1 0,0 3-1,0 1 8,-1 1 0,1-1 0,-1 1-1,0-1 1,0 1 0,0-1 0,-1 0-1,-1 8 1,2-11 2,0-1 1,0 0-1,0 1 1,0-1-1,0 1 1,0-1-1,0 1 1,0-1-1,0 1 1,0-1-1,0 1 1,0-1-1,-1 0 1,1 1-1,0-1 1,0 1-1,0-1 1,-1 1-1,1-1 1,0 0-1,0 1 1,-1-1-1,1 0 1,0 1-1,-1-1 1,1 0-1,0 1 1,-1-1-1,1 0 1,-1 0-1,1 0 1,-1 1-1,1-1 1,0 0-1,-1 0 1,1 0-1,-1 0 1,1 0-1,-1 0 1,1 0-1,-1 0 1,1 0-1,-1 0 1,1 0-1,0 0 1,-1 0-1,1 0 1,-1 0-1,1 0 1,-1 0-1,1-1 1,-1 1-1,1 0 1,0 0-1,-1-1 1,1 1-1,-1-1 1,1 1-7,-1 0 1,1-1-1,0 1 1,0 0-1,-1 0 1,1-1-1,0 1 1,0 0-1,0-1 1,-1 1 0,1 0-1,0-1 1,0 1-1,0 0 1,0-1-1,0 1 1,0 0-1,0-1 1,0 1-1,0 0 1,0-1-1,0 1 1,0-1 0,0 1-1,0 0 1,0-1-1,0 1 1,0 0-1,0-1 1,0 1-1,1 0 1,-1-1-1,0 1 1,0 0 0,0-1-1,1 1 1,-1 0-1,0 0 1,0-1-1,1 1 1,-1 0-1,0 0 1,1-1-1,-1 1 1,0 0-1,1 0 1,-1 0 0,0 0-1,1 0 1,-1-1-1,0 1 1,1 0-1,-1 0 1,0 0-1,1 0 1,-1 0-1,1 0 1,-1 0-1,0 0 1,1 0 0,-1 0-1,0 0 1,1 1-1,-1-1 1,1 0-1,1 0 1,1 0 0,-1 1 0,1-1 0,-1 1 0,1-1 0,-1 1 0,1 0 0,-1 0 0,0 0 0,0 0 0,1 0-1,-1 1 1,0-1 0,0 1 0,0-1 0,0 1 0,0 0 0,-1 0 0,1 0 0,-1 0 0,1 0 0,1 4 0,23 21-2417,-9-23-5948,-5-4-1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11243,'0'0'15566,"9"-14"-33439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13229,'0'0'10708,"-2"9"-10638,-7 26-105,-2 0 0,-1-1-1,-1 0 1,-2-1 0,-2 0 0,-28 41 0,41-75-5207,1-9 1695,-2-22-1253,3 20 2054,-2-14-2566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6054,'0'0'12262,"2"2"-11712,17 11 246,0-1 0,32 15 0,-43-23-972,-1-2 1,0 1-1,1-1 0,-1 0 0,1-1 1,-1 0-1,10 0 0,-10-1-3342,-1-4-2915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6086,'0'0'15930,"-2"9"-15818,-7 25 486,-1 0-1,-1-1 1,-28 55 0,37-108-249,1 1 0,2-31 0,2-26-567,-5 61-358,-5 51 115,6-28 426,0 0-1,0 1 1,0-1 0,1 1 0,1 0-1,-1-1 1,3 9 0,-2-14 38,0-1 1,0 1 0,0 0 0,1-1-1,-1 1 1,1-1 0,0 0 0,0 1-1,0-1 1,0 0 0,0 0 0,0 0-1,0 0 1,0-1 0,1 1 0,-1-1 0,1 1-1,0-1 1,-1 0 0,1 0 0,0 0-1,-1 0 1,6 0 0,10 3 220,-36-11 43,-13-4-214,-125-83 844,239 97-865,33 0-1040,-38-6-3002,-33-2-1446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13965,'0'0'6919,"71"35"-6022,-24-54-129,5-9-415,2-6-225,2-3-96,-7 1 0,-8 9-224,-13 9-577,-8 10-352,-14 8-1249,-6 11-161,-11 10 161,-14 4-2114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11211,'0'0'8199,"52"-12"-6821,-22-2-578,2-1-255,3 2-353,-5 0-160,0 3-192,-7-1-2018,-10 4-2979,-4-5-9160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14029,'0'0'9204,"-8"10"-8985,-4 7-64,0 0 1,2 1 0,0 0-1,1 1 1,-9 28 0,3-4-224,2 2 1,2 0 0,3 1 0,-6 75-1,19-103-2554,-5-18 2370,1 1 0,-1-1 0,1 1 1,0-1-1,-1 1 0,1-1 1,-1 0-1,1 1 0,0-1 0,-1 0 1,1 0-1,0 1 0,0-1 0,-1 0 1,1 0-1,0 0 0,0 0 1,-1 0-1,1 0 0,0 0 0,0 0 1,-1 0-1,1 0 0,0 0 0,-1-1 1,1 1-1,0 0 0,-1 0 1,1-1-1,0 1 0,-1 0 0,1-1 1,0 1-1,-1-1 0,1 1 1,0-2-1,15-14-7441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7143,'0'0'14611,"0"13"-14408,3 15-147,0-1 1,2 0-1,8 27 0,-9-37-22,2-1 0,-1 1 0,2-1 0,0-1 0,1 1 0,0-1-1,12 14 1,-20-28 22,1 0-1,0 0 0,0 0 0,0 0 1,0 0-1,-1 0 0,1-1 1,1 1-1,-1 0 0,0-1 1,0 1-1,0 0 0,0-1 0,0 0 1,0 1-1,1-1 0,-1 0 1,0 1-1,0-1 0,1 0 1,-1 0-1,0 0 0,0 0 1,1 0-1,-1 0 0,0-1 0,0 1 1,0 0-1,1-1 0,-1 1 1,0 0-1,0-1 0,0 0 1,0 1-1,0-1 0,0 0 0,0 1 1,0-1-1,0 0 0,0 0 1,0 0-1,0 0 0,0 0 1,-1 0-1,1 0 0,0 0 0,-1 0 1,1 0-1,0-2 0,6-9 408,0 0 1,-1-1-1,7-20 0,-8 20-351,9-16 60,-2-1-1,-1 0 1,-2-1-1,-1 0 1,-1 0 0,4-48-1,-18 83-4669,-2 8-576,1 0-1278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11627,'0'0'6278,"45"56"-4612,-36-43-642,8-1-479,-2-3-353,3 3-96,-1-4-224,-2-3-1826,0-5-2178,-6 0-1921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94 14958,'0'0'2531,"-13"54"-1827,8-19-95,5-3-257,0 1-288,0-4 0,7-1 0,14-7 0,-8-6 0,0-3 0,0-5 1,-2-5-65,-5-2-513,-3 0-1153,-3-9-5316</inkml:trace>
  <inkml:trace contextRef="#ctx0" brushRef="#br0" timeOffset="1">6 193 8584,'0'0'10730,"-5"-50"-9160,25 31-417,4-2 96,6-4-288,2 4-417,4 1-159,-1 3-193,-5 6-192,2 4 32,-12 5-256,3 2-1410,-7 0-1569,-8 0-2242,1 0-3395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12684,'0'0'9513,"56"-32"-8200,-21 14-384,7-2-384,-3 1-353,-2 2-96,-1 4-64,-7 3-128,-8 3-1121,-6-1-1634,-9 1-3747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8712,'0'0'11051,"21"55"-10731,-8-29 32,-2 9-192,6-6 1,-2-4-129,7-5 64,-3-7-160,-3-6-673,-4-2-576,-10-5-993,-14 0-6247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12844,'0'0'5958,"56"-18"-4453,-23 4-576,-1-1-545,2 0-223,-5 1-129,-1 2-2210,-7-1-3716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8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11 439 5573,'0'0'14366,"6"-11"-13064,15-28-284,-1 0 0,20-60 0,-33 79-920,0-1 0,-2 0 0,0 0 0,-2 0 1,0-1-1,-1 1 0,-2-36 0,-1 55-100,1 0 1,-1-1 0,0 1-1,0 0 1,1 0 0,-1-1-1,-1 1 1,1 0 0,0 0-1,0 0 1,-1 0 0,1 1-1,-1-1 1,0 0 0,1 1-1,-1-1 1,0 1 0,0-1-1,0 1 1,0 0 0,0 0-1,-1 0 1,1 0 0,0 0-1,0 0 1,-1 1 0,-1-1 0,2 0-10,0 1 1,0 0-1,0-1 1,-1 1 0,1 0-1,0 0 1,0 0 0,0 1-1,0-1 1,0 0 0,0 1-1,0-1 1,0 1 0,0 0-1,0 0 1,0-1 0,1 1-1,-1 1 1,0-1 0,0 0-1,1 0 1,-1 1 0,1-1-1,-1 1 1,1-1 0,0 1-1,-1-1 1,1 1 0,0 0-1,-1 3 1,-5 17-14,1 0 0,1 0 0,1 1 0,2-1 0,0 1 0,1 0 0,4 38 0,-1-45 38,0 1 0,2-1 0,0 1 0,7 15 0,-8-23 44,6-25 1143,2-20-920,-9 29-220,2-5-2,1 0-1,0 0 1,1 0 0,0 1 0,1 0 0,14-18 0,-19 26-60,0 0 0,1 0 0,-1 0 0,1 1 0,-1-1 0,1 1 0,0-1 0,0 1 0,0 0 0,0 0 0,0 0 0,0 1 0,0-1 0,1 1 0,-1 0 0,1 0 1,-1 0-1,1 0 0,-1 1 0,1-1 0,0 1 0,-1 0 0,1 0 0,-1 0 0,1 0 0,0 1 0,-1 0 0,7 1 0,-8 0 1,-1-1 0,1 0 0,0 1-1,-1-1 1,0 1 0,1 0 0,-1-1-1,0 1 1,0 0 0,0 0 0,0 0 0,0 0-1,0 0 1,0 0 0,-1 0 0,1 0-1,-1 0 1,0 0 0,1 0 0,-1 0 0,0 1-1,0-1 1,0 0 0,-1 0 0,0 4 0,1-1 16,-1 0 0,0 0 0,0 0 0,0 0 0,-1 0 0,0 0 0,0 0 0,0-1 0,-4 8 0,0-5 15,-1 1 0,1-1 0,-2 0 1,1 0-1,-11 6 0,23-14-39,-1 1 0,1-1 0,0 1 0,0 0 0,-1 0 0,1 0 0,6 2 0,11 0-8,-16-2 59,0 0 0,0 0 0,0 1 1,0 0-1,-1 0 0,1 0 0,0 1 1,-1 0-1,1 0 0,8 6 0,-11-7-165,-1 1-1,1 0 1,-1 0-1,0 0 1,0 0-1,0 0 1,0 1-1,0-1 1,0 1-1,-1-1 1,3 6-1,2 24-4552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4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10602,'6'5'7777,"18"16"-5582,-23-21-2049,0 1 0,1-1 1,-1 1-1,1-1 0,-1 1 0,1-1 0,-1 0 1,1 0-1,-1 0 0,1 0 0,0 0 0,-1 0 0,1 0 1,-1 0-1,1-1 0,-1 1 0,1 0 0,-1-1 0,0 0 1,1 1-1,-1-1 0,1 0 0,-1 1 0,0-1 1,0 0-1,1 0 0,-1 0 0,0 0 0,0 0 0,0-1 1,0 1-1,0 0 0,1-3 0,0 0 32,0 0 0,0-1-1,-1 1 1,1-1 0,-1 1 0,0-1 0,0 0-1,-1 1 1,1-10 0,-1 14-172,0-1 0,-1 1 0,1-1 0,0 1 0,-1 0 0,1-1 0,0 1 0,-1-1 0,1 1 0,0 0 0,-1-1 0,1 1 0,-1 0 0,1 0 0,-1-1 0,1 1 0,0 0 0,-1 0 0,1 0 0,-1 0 0,1-1 0,-1 1 0,1 0 0,-1 0 0,1 0 0,-1 0 0,1 0 0,-1 0 0,1 0 0,-1 1 0,1-1 0,-1 0 0,1 0 0,-1 0 0,1 0 0,-1 1 0,1-1 0,-1 0 0,1 0 0,-1 1 0,0-1-1,-20 12-107,19-10 82,0 1 5,-1-1-1,1 1 1,0 0 0,0 1 0,0-1-1,0 0 1,0 0 0,1 1 0,0-1-1,-1 1 1,1 0 0,0 5-1,25-23-4062,-9 0-401,-2-1-2333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5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61 14958,'0'0'4933,"1"-9"-2723,3-27-795,-4 35-1395,0 1 1,0-1-1,0 1 1,0-1 0,0 1-1,0-1 1,0 0-1,0 1 1,0-1 0,0 1-1,0-1 1,-1 1-1,1-1 1,0 1-1,0-1 1,-1 1 0,1-1-1,0 1 1,0-1-1,-1 1 1,1-1 0,-1 1-1,1 0 1,0-1-1,-1 1 1,1-1 0,-1 1-1,1 0 1,-1 0-1,1-1 1,-1 1 0,1 0-1,-1 0 1,1 0-1,-1-1 1,1 1 0,-1 0-1,0 0 1,1 0-1,-1 0 1,1 0-1,-1 0 1,1 0 0,-1 0-1,0 0 1,1 1-1,-1-1 1,1 0 0,-1 0-1,1 0 1,-1 1-1,1-1 1,-1 0 0,1 0-1,-1 1 1,1-1-1,-1 1 1,-27 15 637,16-5-653,0 0 16,0 0 1,1 1-1,0 0 1,0 0-1,2 1 0,-13 22 1,21-34-22,1-1 0,0 1 0,-1 0 0,1-1 1,0 1-1,0 0 0,0 0 0,-1-1 0,1 1 0,0 0 0,0 0 1,0-1-1,0 1 0,1 0 0,-1 0 0,0-1 0,0 1 0,0 0 1,0 0-1,1-1 0,-1 1 0,0 0 0,1-1 0,-1 1 0,1 0 1,-1-1-1,1 1 0,-1-1 0,1 1 0,-1-1 0,1 1 1,-1-1-1,1 1 0,0-1 0,-1 1 0,1-1 0,0 0 0,-1 1 1,1-1-1,0 0 0,-1 0 0,1 1 0,0-1 0,0 0 0,-1 0 1,1 0-1,0 0 0,0 0 0,0 0 0,49 0 16,-37-1-71,-10 1 50,7 0-99,0 0-1,0 0 1,0 1-1,0 1 1,0-1-1,11 5 1,-19-5 86,0-1 0,0 1 1,0 0-1,-1 1 0,1-1 0,0 0 1,0 0-1,-1 1 0,1-1 0,-1 1 0,1-1 1,-1 1-1,0 0 0,0-1 0,0 1 1,0 0-1,0 0 0,0 0 0,0 0 1,0 0-1,-1 0 0,1 0 0,-1 0 0,1 0 1,-1 0-1,0 0 0,0 0 0,0 0 1,0 1-1,0-1 0,-1 0 0,1 0 1,-1 0-1,1 0 0,-1 0 0,-1 3 0,0 0 81,-1-1-1,1 0 0,-1 0 1,0 0-1,0-1 0,0 1 0,0-1 1,-1 1-1,1-1 0,-1 0 1,-4 3-1,-47 28 781,17-19-564,30-14-3843,-2-1-3795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5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12684,'0'0'8136,"76"-9"-6759,-40-7-608,1-4-129,1-1-223,1-1-257,-9 6-32,-6 0-128,-7 7 32,-6 3-416,-5 2-1602,-4 0-1409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13325,'0'0'11082,"4"0"-11023,3-1-14,30-1 656,-36 2-696,0 0 1,0-1-1,0 1 0,1 0 0,-1 0 0,0 0 1,0-1-1,0 1 0,0 0 0,0-1 0,0 1 0,-1-1 1,1 1-1,0-1 0,0 1 0,0-1 0,0 0 1,0 1-1,-1-1 0,1 0 0,0 0 0,-1 0 1,1 0-1,-1 0 0,1 1 0,-1-1 0,1 0 0,0-2 1,-24 29-1880,21-22 1871,-1 0 32,0-1 0,0 1 1,1 0-1,-1 0 0,1 1 0,0-1 1,0 0-1,1 1 0,-1-1 0,1 1 0,0 0 1,0-1-1,1 1 0,-1 0 0,1-1 1,0 1-1,1 6 0,-1-10-13,1 0 0,-1 0-1,1 0 1,0 0 0,-1-1 0,1 1 0,0 0-1,-1 0 1,1-1 0,0 1 0,0-1-1,0 1 1,0 0 0,0-1 0,0 0 0,-1 1-1,1-1 1,0 0 0,0 1 0,0-1-1,0 0 1,1 0 0,0 0 0,29 1 234,-22-1-158,11-2-37,0 0 1,0-1-1,-1-1 1,1-1-1,-1-1 0,35-15 1,-27 10-109,0 1 0,34-7 0,-61 17 16,1 0 0,-1 0 0,1 0 0,-1-1 0,1 1 0,-1 0 0,1 0 0,0 0 0,-1 0 0,1 0-1,-1 0 1,1 1 0,-1-1 0,1 0 0,-1 0 0,1 0 0,-1 0 0,1 0 0,-1 1 0,0-1 0,1 0 0,-1 0 0,1 1-1,-1-1 1,1 0 0,-1 1 0,0-1 0,1 1 0,-1-1 0,0 0 0,1 1 0,-1-1 0,0 1 0,0-1 0,0 1 0,1-1-1,-1 1 1,0-1 0,0 1 0,0-1 0,0 1 0,0-1 0,0 1 0,0-1 0,0 1 0,0-1 0,0 1 0,0-1 0,0 1-1,0-1 1,0 1 0,-1 0 0,-10 38 101,4-17 1,7-20-45,0 0 0,0 0-1,0-1 1,0 1 0,0 0 0,1 0 0,-1-1-1,1 1 1,-1 0 0,1 0 0,0-1 0,0 1-1,0-1 1,0 1 0,0-1 0,0 1 0,0-1-1,0 1 1,1-1 0,-1 0 0,0 0 0,1 0-1,-1 0 1,1 0 0,-1 0 0,1 0 0,0 0-1,-1-1 1,1 1 0,0 0 0,0-1 0,-1 0-1,1 1 1,0-1 0,0 0 0,2 0 0,13 2-62,0-1-1,-1 0 1,22-3 0,-11 1-378,6-1-444,-23 1 322,-1 0 1,1 0 0,-1 1 0,1 1-1,0-1 1,-1 2 0,11 2 0,-19-4 495,0 1-1,0 0 1,0 0 0,-1 0 0,1 0 0,0 0-1,0 0 1,-1 0 0,1 0 0,0 0 0,-1 0-1,1 0 1,-1 0 0,0 0 0,1 0 0,-1 1-1,0-1 1,1 0 0,-1 0 0,0 0 0,0 2-1,-1 36-544,1-15-2579,3-10-2953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4:5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10954,'0'0'4138,"0"9"-2462,0-7-1533,5 82 3878,-4-77-3817,0-1-1,1 1 0,0 0 0,0 0 1,1-1-1,-1 1 0,1-1 0,1 1 1,-1-1-1,1 0 0,6 7 0,-9-12-131,0 0 0,0-1-1,-1 1 1,1 0-1,0 0 1,0-1-1,0 1 1,0-1-1,0 1 1,0-1 0,0 1-1,0-1 1,0 0-1,0 1 1,0-1-1,0 0 1,0 0-1,0 0 1,0 1 0,0-1-1,1-1 1,-1 1-1,0 0 1,0 0-1,0 0 1,0 0-1,0-1 1,0 1 0,0-1-1,0 1 1,0-1-1,0 1 1,0-1-1,0 1 1,0-1-1,0 0 1,-1 1 0,1-1-1,0 0 1,0 0-1,0-1 1,28-44 911,-27 41-962,19-35 97,42-94 79,-63 133-198,0 1 0,0 0 1,0-1-1,0 1 0,0-1 1,0 1-1,0 0 1,0-1-1,0 1 0,1-1 1,-1 1-1,0 0 1,0-1-1,0 1 0,1-1 1,-1 1-1,0 0 0,1 0 1,-1-1-1,0 1 1,1 0-1,-1-1 0,0 1 1,1 0-1,-1 0 0,0 0 1,1-1-1,-1 1 1,1 0-1,-1 0 0,0 0 1,1 0-1,-1 0 1,1 0-1,0 0 0,10 14-70,9 41-89,-15-39 136,1 2-992,-1 1 0,-1-1 0,0 1 0,-1 0 0,0 28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10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40 683 8104,'0'0'-331,"-8"6"1820,-23 19-699,31-25-757,0 0-1,0 0 1,1 0-1,-1 0 1,0 0-1,0 0 1,0 1-1,1-1 1,-1 0-1,0 0 1,0 0-1,0 0 1,1 0-1,-1 0 1,0 0 0,0 0-1,0 1 1,1-1-1,-1 0 1,0 0-1,0 0 1,0 0-1,0 1 1,0-1-1,1 0 1,-1 0-1,0 0 1,0 1-1,0-1 1,0 0-1,0 0 1,0 0-1,0 1 1,0-1-1,0 0 1,0 0 0,0 1-1,0-1 1,0 0-1,0 0 1,0 0-1,0 1 1,0-1-1,0 0 1,0 0-1,0 1 1,0-1-1,0 0 1,-1 0-1,1 0 1,0 1-1,0-1 1,0 0-1,0 0 1,0 0-1,-1 0 1,1 0-1,0 1 1,0-1 0,0 0-1,0 0 1,-1 0-1,1 0 1,0 0-1,-1 0 1,18 0 440,-16 0-349,24-6 420,0 0-1,0-2 1,-1 0 0,0-2-1,25-14 1,3 0-213,-10 6-218,459-215 425,-384 172-515,-4-5 0,127-97 1,-214 142 18,-1-2 1,25-29 0,-67 69-715,-1-2 0,-21 15 0,5-4-1241,-8 8-1883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1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7559,'0'0'5029,"-5"77"-3716,-8-40-384,-6 5-224,-3 5-321,-3-2-64,-3-6-127,8-8-33,-1-7 160,3-6-160,1-11-64,6-7-64,-2 0-961,1-15-1505,-1-9-2851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1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13293,'0'0'1153,"47"17"-353,-13-8 642,7-4-129,7 1-704,12-5-97,3 2-384,10-3-32,4 0-480,-1 0-2114,-5-12-1730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1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1 825 6534,'0'0'3913,"11"-1"-2503,6-1-1063,0-1 0,0 0 0,-1-1 0,1-1 0,-1-1 1,23-11-1,105-61 655,-82 43-399,331-186 1923,299-156-3455,-655 357 892,-24 12-1,0 1 1,0 0-1,0 1 1,1 1 0,0 0-1,0 1 1,0 0-1,25-3 1,-39 8-60,0 0-1,0-1 1,0 1 0,0 0 0,0-1-1,0 1 1,0-1 0,0 1 0,0 0-1,-1-1 1,1 1 0,0-1 0,0 1-1,-1 0 1,1-1 0,-1 1 0,1-1-1,0 1 1,-1-1 0,1 1 0,-1-1-1,0 1 1,-26 19-2033,-12 1-1906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1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6086,'0'0'8216,"-8"8"-7966,-32 40 446,-38 58 0,5-5 955,72-100-1674,1-1 0,0 0 0,0 1 0,0-1 0,-1 0 0,1 1 0,0-1 0,0 0 0,-1 1 0,1-1 0,0 0 0,0 0 0,-1 1 0,1-1 0,0 0 0,-1 0-1,1 1 1,-1-1 0,1 0 0,0 0 0,-1 0 0,1 0 0,-1 0 0,1 0 0,0 0 0,-1 0 0,1 0 0,-1 0 0,1 0 0,0 0 0,-1 0 0,1 0 0,-1 0 0,1 0 0,0 0 0,-1 0 0,1 0-1,0-1 1,-1 1 0,1 0 0,0 0 0,-1 0 0,1-1 0,-1 0 0,-7-16-5431,5-3-2031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1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11659,'0'0'5093,"58"-19"-4805,-28 20-96,6 13-192,3 1 32,2 1-544,4-1-673,0-5-897,-2-4-2851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1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80 885 3491,'-10'8'1463,"2"-2"-1130,-34 28 1021,40-31-929,0-1 0,-1 1 1,1 0-1,0 0 0,0-1 1,1 1-1,-1 1 0,-2 3 1,5-6-355,-1-1 0,1 1 0,-1 0 0,1-1 0,-1 1 0,1-1 0,0 0 0,-1 1 0,1-1 0,-1 1 0,1-1 0,0 0 0,0 0 0,-1 1 0,1-1 0,0 0 0,-1 0 0,1 0 0,0 0 0,-1 0 0,1 0 0,0 0 0,0 0 0,-1 0 0,1 0 0,0 0 0,0 0 0,0-1 0,28-1 758,13-9-188,-1-2 0,0-2 0,51-25 0,-15 6-18,1048-384-575,-914 345-1520,-4-8 0,319-175 1,-489 232-3195,-36 22 1607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1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 7495,'0'0'2135,"8"0"-1195,26 1 138,-33 0-1038,0-1-1,0 1 1,0-1-1,0 1 0,0 0 1,-1-1-1,1 1 0,0 0 1,0-1-1,0 1 1,0 0-1,-1 0 0,1 0 1,0 0-1,-1 0 1,1 0-1,-1 0 0,1 0 1,-1 0-1,0 0 1,1 0-1,-1 0 0,0 0 1,0 0-1,0 1 0,0-1 1,0 0-1,0 0 1,0 0-1,0 0 0,0 0 1,0 0-1,-1 1 1,0 1-1,1 3 109,-1 8-44,0 0 0,-1-1-1,-1 1 1,0-1 0,-1 0 0,0 0 0,-12 24-1,-52 84 281,53-98-301,-8 16 200,-59 87 1248,70-108-1408,-2-1 0,0-1 0,0-1 0,-31 25 0,42-38-259,1 0 0,-1 0 0,0 0 0,0 0 0,0-1 0,0 0 0,-1 1 0,1-1-1,0 0 1,-1 0 0,-3 0 0,5-1-111,1 0-1,-1 0 1,1 0-1,-1-1 1,1 1-1,0 0 1,-1-1 0,1 1-1,-1-1 1,1 1-1,0-1 1,-1 0-1,1 0 1,0 1-1,0-1 1,0 0-1,-1 0 1,1 0 0,-1-2-1,-17-29-6099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1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15855,'0'0'64,"52"16"0,-11-6 929,11 1 96,10-1-128,7 0-224,2 5-417,7 0-224,5 3-192,4-1-1377,9 1-1378,10-9-320,4-7-3748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587 176 5605,'1'-5'427,"0"0"0,-1 1 0,0-1 0,0 0 0,0 0 0,0 0 0,-1 0-1,0 1 1,0-1 0,0 0 0,-1 1 0,1-1 0,-1 1 0,0-1 0,-4-4 0,1 2-103,0 0 1,-1 1 0,0 0-1,-1 0 1,1 1 0,-1-1-1,-12-6 1,10 6-260,1 1-1,-1 0 1,-1 1 0,1 0-1,0 0 1,-1 1 0,0 0-1,0 1 1,0 0 0,0 1-1,0 0 1,0 0 0,0 1-1,0 0 1,0 1 0,0 0-1,0 1 1,0 0 0,0 1-1,0-1 1,1 2 0,-1 0-1,1 0 1,0 0-1,0 1 1,0 1 0,-7 6-1,-2 2 38,1 0-1,1 2 1,0 0-1,1 1 0,1 0 1,0 1-1,2 1 0,0 0 1,1 1-1,1 0 0,-9 25 1,5-1 26,1-1 0,2 2-1,3 0 1,1 0 0,2 0 0,2 57 0,5-42-47,2 0 1,3 0-1,3-1 1,21 72-1,-27-119-1,-1 1 1,2-1-1,0 0 0,0-1 0,1 1 0,0-1 0,1 0 0,9 11 0,-12-18 25,0 0-1,0 0 1,0-1 0,0 0-1,0 0 1,1 0-1,0 0 1,0-1-1,-1 1 1,1-1 0,1-1-1,-1 1 1,0-1-1,0 1 1,0-2-1,1 1 1,-1-1 0,1 1-1,-1-1 1,0-1-1,10-1 1,-2 0 135,-1-1 0,1-1 1,-1 0-1,0-1 0,-1 0 1,1 0-1,-1-2 0,13-8 0,83-70 910,-95 74-1024,28-25 187,-2-1 1,-2-2-1,-1-2 1,-2-1-1,51-87 1,-67 99-307,-2 0 1,-1-1-1,-1-1 1,-2 0 0,-2 0-1,0-1 1,-2 0-1,-2 0 1,-1-1 0,-1-47-1,-3 71-29,-1 1 0,0 0-1,0 0 1,-1-1-1,-1 1 1,0 0 0,0 1-1,0-1 1,-1 0 0,0 1-1,-1 0 1,0 0-1,-7-8 1,3 5-56,-1 2-1,0-1 1,-1 1-1,0 0 1,0 1-1,-1 1 1,0 0-1,-17-8 1,4 5-107,-1 0 0,0 2-1,0 0 1,-1 2 0,0 2 0,0 0 0,-31 0 0,34 3-201,0 2-1,1 0 1,-1 1-1,1 2 0,0 0 1,0 2-1,0 0 1,-34 15-1,45-15-334,0 1 1,0 0-1,0 0 0,-15 14 0,22-17 45,1 0 0,1 0 0,-1 0 0,1 1 0,-1-1-1,1 1 1,0 0 0,-2 6 0,1 11-6093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16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2313 360 6983,'-5'-2'45,"-1"-1"-1,1 1 1,0 0 0,-1 0 0,0 1 0,0 0 0,1 0 0,-1 0 0,-7 0 0,8 1 85,-1 0 0,1 0 0,0-1 0,0 0 0,-1 0 0,1-1 1,0 1-1,0-1 0,0 0 0,1 0 0,-1-1 0,-7-4 0,-7-10 287,0 1 1,-2 1-1,0 1 0,0 0 0,-1 2 0,-45-18 0,-45-5 1417,-185-34 0,-123 7-2303,233 38 740,139 17 58,-1 3 0,-63 2 0,86 3-188,0 2 1,0 1 0,1 1-1,0 1 1,-49 19 0,21 0-190,0 2 1,2 3 0,1 2 0,1 2-1,2 2 1,-75 75 0,109-96 51,0 0 1,0 2 0,2-1-1,0 2 1,1-1-1,0 1 1,2 1 0,0 0-1,1 0 1,-9 39-1,11-26 6,0 1 0,2-1-1,2 1 1,0 0-1,3-1 1,5 35-1,-5-52-18,1 1 0,1-1 0,0 0 1,1 0-1,1-1 0,0 0 0,1 0 0,0 0 0,1-1 0,18 22 0,-13-19-18,2-1-1,0-1 1,1-1-1,0 0 1,1-1-1,0 0 1,23 10-1,22 5-61,1-3 0,2-2 0,125 24 0,-152-38 85,508 95 118,-406-86-85,274-1-1,-382-18-6,0-2 1,0-1-1,-1-2 0,0-1 1,0-1-1,-1-1 0,0-2 1,-1-2-1,0 0 0,-1-2 1,-1-1-1,41-32 1,-30 17 16,-2-2 0,-1-1 0,-1-2 0,-3-1 0,-1-1 0,-1-2 0,33-65 0,-52 87 31,0-2 0,-1 1 0,-1-1 0,8-37 0,-14 52-28,-1-1 0,0 1 0,0-1 0,-1 1 0,0-1 0,0 0 0,-1 1 1,0-1-1,0 1 0,0 0 0,-1-1 0,0 1 0,0 0 0,0 0 0,-1 0 0,0 0 0,0 0 0,0 1 0,-1-1 0,-4-4 0,-14-12 83,-1 1-1,-1 2 1,0 0-1,-2 1 0,-36-19 1,-144-60 322,196 93-445,-102-43-357,-230-62 1,280 95 55,-1 2 0,0 4 0,0 1 0,-1 4 0,-98 7 0,47 16-1858,-1 11-2819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1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79 150 7751,'0'0'-961,"-60"-56"1314,49 40-257,5-2-64,4-2-128,2 0-1314,0 0-2433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18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314 104 13068,'-10'1'16,"1"-1"37,0 1 0,0-1-1,1 2 1,-1-1-1,0 2 1,1-1-1,0 1 1,-1 0-1,1 0 1,0 1 0,1 1-1,-10 5 1,-1 5-23,0 0 1,1 0 0,1 2-1,0 0 1,-26 38 0,34-42-20,1 0 0,0 0 0,1 0-1,0 1 1,1 0 0,1 0 0,0 0 0,1 1 0,0-1 0,-1 25 0,3 30 29,3 0-1,2-1 1,4 0 0,3 0-1,2-1 1,36 103 0,-38-141-19,2 0 0,1-1 0,1 0 0,1-2 1,2 1-1,0-2 0,26 26 0,-28-34-14,1-2 0,1 0 0,0-1 0,1-1 0,0 0 0,1-2 0,1 0-1,0-1 1,0-1 0,39 10 0,-38-14 8,0 0 0,0-2 1,1 0-1,-1-2 0,1 0 0,-1-2 0,1 0 0,-1-2 0,0 0 0,0-2 1,0 0-1,0-1 0,-1-2 0,0 0 0,0-1 0,-1-1 0,25-17 0,11-7 65,-2-3 1,-1-3-1,-3-1 0,-1-3 0,-2-2 0,-2-2 0,56-77 0,-85 100 25,-1 0 0,-1-1 0,-1-1 0,-2 0 0,0-1 0,-2 0 0,9-47 0,-10 27 256,-3 0 0,-1 0 1,-6-90-1,1 118-257,-1 1-1,-1-1 1,-1 1 0,-1 0-1,0 0 1,-1 1 0,-1 0 0,-1 0-1,-16-26 1,16 32-45,0 0 0,-1 1 0,-1 0 0,0 0 0,0 1 0,-1 1 0,0 0 0,-1 0 0,0 1 0,-1 0 0,1 1 0,-1 1 0,-22-8 0,1 3-85,0 2 0,-1 1 1,0 2-1,0 1 0,-1 2 0,1 1 0,-1 2 1,1 2-1,-1 1 0,1 1 0,0 3 0,0 0 1,1 2-1,0 2 0,0 1 0,1 2 0,1 1 0,0 1 1,1 2-1,1 1 0,1 1 0,1 2 0,-28 26 1,47-38-80,-1 0 1,1 0-1,1 1 0,0 0 1,0 0-1,2 1 1,-12 24-1,15-28-242,1-1 1,0 1-1,0 0 1,1 0-1,0 0 0,0 0 1,1 0-1,0 0 1,2 9-1,-2-15 32,0 1 0,1 0 0,-1 0 0,1-1 0,0 1 0,0 0 0,0-1 0,0 1 0,0-1 0,2 3 0,22 14-4900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1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8872,'0'0'3972,"-9"2"-2563,0 1-1381,-1 1-1,1 0 0,0 1 0,0 0 0,1 0 0,-1 1 0,1 0 0,0 1 0,1-1 0,0 1 0,0 1 0,0 0 0,1 0 0,-8 13 0,-1 0-6,2 2 0,1-1-1,0 2 1,2 0-1,0 0 1,2 0 0,1 1-1,1 0 1,1 1 0,-3 46-1,6-25 18,2 1 0,2-1 0,2 0-1,3 0 1,12 47 0,-13-68-31,2 0 0,1 0 0,1 0-1,2-1 1,0-1 0,27 40 0,-33-55-10,1-1 1,0 0-1,1 0 0,0-1 1,0 0-1,0 0 0,1-1 1,18 11-1,-21-14-11,0-1 0,0 0 0,1 0 1,-1 0-1,1-1 0,-1 1 0,1-2 0,0 1 0,-1-1 1,1 0-1,0 0 0,-1-1 0,1 0 0,0 0 0,9-3 0,-6 0 12,0-1-1,0 0 0,-1 0 0,0-1 1,0-1-1,0 1 0,-1-1 0,0 0 1,0-1-1,-1 0 0,0 0 0,8-13 1,10-16 67,31-62 1,-56 98-65,28-55 41,-2-1 1,20-67-1,-35 89 242,-2-2 0,-2 1 1,-1-1-1,2-71 0,-8 92-139,1-2 158,-1 1-1,-1 0 1,0 0-1,-2-1 1,-5-20-1,6 32-264,0 1 0,-1-1 0,1 1 0,-1 0-1,0 0 1,-1 0 0,1 0 0,-1 0 0,0 1 0,0 0-1,-1 0 1,1 0 0,-1 0 0,0 0 0,0 1 0,0 0-1,-1 0 1,1 1 0,-8-3 0,-8-1-234,0 1 0,0 1 0,0 1 0,0 0 0,0 2 0,-27 2 0,44-1-883,10 1-7035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2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83 159 8008,'0'0'4820,"-9"2"-3683,2-1-1108,5-2-28,-1 1 1,0 0-1,1 0 0,-1 1 1,0-1-1,1 0 0,-1 1 1,1 0-1,-1 0 0,1-1 1,-1 2-1,1-1 0,0 0 1,-1 0-1,1 1 1,0-1-1,0 1 0,0-1 1,0 1-1,0 0 0,0 0 1,1 0-1,-1 0 0,0 0 1,1 1-1,0-1 0,-1 0 1,1 1-1,0-1 1,0 1-1,1-1 0,-1 1 1,0 2-1,1 47 102,1 0 0,3-1 0,12 57 0,47 148-286,-58-239-18,21 65-836,-23-75 979,0 0 1,1 0-1,0 0 1,0 0-1,1 0 1,-1-1-1,1 0 1,8 8-1,-12-13 75,1 0-1,-1 0 0,0 0 1,1 0-1,-1 0 0,1-1 1,-1 1-1,1 0 0,-1-1 1,1 1-1,-1-1 0,1 1 1,-1-1-1,1 0 0,0 0 1,-1 1-1,1-1 1,0 0-1,-1-1 0,1 1 1,0 0-1,-1 0 0,1-1 1,-1 1-1,1-1 0,0 1 1,-1-1-1,0 0 0,1 0 1,-1 1-1,1-1 0,-1 0 1,0 0-1,1 0 1,-1-1-1,0 1 0,0 0 1,0 0-1,0-1 0,0 1 1,0-1-1,-1 1 0,2-3 1,6-9 179,-1 0 1,-1-1 0,9-26-1,-10 27-175,41-128 1543,47-244 0,-90 372-1415,3-11 16,-2 1 1,0-1 0,-2 0-1,-1 0 1,0 0 0,-4-29-1,2 50-156,1 1 1,-1-1-1,0 1 0,0-1 0,0 1 1,0-1-1,0 1 0,0 0 0,-1-1 0,1 1 1,-1 0-1,0 0 0,0 0 0,1 0 1,-1 1-1,0-1 0,-1 0 0,1 1 1,-3-2-1,1 1 8,-1 0 0,0 0-1,0 0 1,0 1 0,0 0 0,0 0 0,0 0 0,-1 1 0,-6 0 0,1 0-13,0 1 0,0 0 0,0 1 0,1 0 0,-1 1 0,1 0 0,-1 1 0,-16 8 0,12-2-34,0 0 0,1 1-1,0 0 1,1 1 0,0 1 0,-16 20 0,22-24-473,1 0 0,1 0 0,-1 0 1,2 0-1,-1 1 0,1 0 0,-3 12 1,5-15-3033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2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1059 172 3523,'0'0'785,"0"-8"-320,0 6-578,0-10 425,0 1 0,-1-1 0,0 1 0,-1-1 0,-3-11 1,4 19-123,0 0 1,-1 0 0,0 0 0,0 1-1,0-1 1,0 1 0,0-1-1,-1 1 1,1 0 0,-1 0 0,0 0-1,0 0 1,0 0 0,0 1 0,0 0-1,-1-1 1,1 1 0,-1 0-1,0 1 1,-7-4 0,-7 1 45,0 0 0,-1 1 0,1 0 0,-1 2 1,1 0-1,-1 1 0,1 1 0,-1 1 0,-31 7 0,-16 8 113,-84 33 0,75-24 9,74-26-360,-52 17 275,1 3 1,-64 33-1,100-44-207,0 1 0,0 1 0,1 0-1,1 1 1,0 1 0,0 0 0,2 1 0,-1 0 0,2 1-1,-17 27 1,13-10-80,1 0 0,1 1-1,2 0 1,2 1-1,0 0 1,3 0 0,1 1-1,1 0 1,2 0 0,1 0-1,2 0 1,8 53-1,-5-66 11,0 0-1,2 0 0,0 0 0,2-1 0,0 0 0,1 0 0,2-1 0,0 0 0,0-1 0,2 0 1,28 32-1,-27-37 0,0-1 0,0 0 1,1-1-1,1-1 1,0 0-1,0-1 0,1-1 1,1 0-1,-1-1 0,1-1 1,1-1-1,-1-1 1,1 0-1,23 2 0,-13-3 35,0-2 1,0-1-1,-1-1 0,1-1 0,0-2 0,0-1 0,-1-1 0,31-10 0,-43 10-9,-1-1 0,0-1 0,0-1 1,-1 0-1,1-1 0,-2 0 0,1-1 0,-1-1 0,-1 0 0,0 0 0,-1-1 0,0-1 1,-1 0-1,0 0 0,12-23 0,-9 11 157,-2-1 1,0-1-1,-2 0 1,0 0-1,-2-1 1,-1 0-1,-2 0 1,0 0-1,-2-1 1,-1 1-1,-1-1 0,-2 0 1,-5-28-1,-6-16 284,-4 1 0,-3 1 0,-53-123-1,72 191-470,-5-14 23,-2 1 0,1 1 0,-17-24 0,23 36-26,-1 1 0,1 0 0,-1-1 0,1 1-1,-1 0 1,0 0 0,0 0 0,0 1-1,0-1 1,0 0 0,0 1 0,0-1 0,0 1-1,-1 0 1,1-1 0,-1 1 0,1 0-1,-1 1 1,1-1 0,-1 0 0,1 1 0,-1-1-1,0 1 1,1 0 0,-1 0 0,0 0 0,1 0-1,-1 1 1,0-1 0,1 1 0,-1-1-1,1 1 1,-4 1 0,-3 5-345,0 1 0,1-1 0,0 1 0,0 1 0,1-1 0,0 1 0,0 1 0,-6 12 1,-9 10-2881,-8 9-5181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3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321 156 5125,'0'0'-139,"0"-10"1223,0-4 38,-1 0 0,-1-1 0,-1 1 0,-7-26 1,9 37-946,0-1 0,-1 1 0,1 0 0,-1 0 1,0 0-1,0 0 0,0 0 0,0 0 1,0 0-1,0 0 0,-1 1 0,0 0 0,-3-4 1,4 6-163,0-1 0,0 0-1,-1 0 1,1 1 0,0-1 0,0 1 0,0-1 0,-1 1 0,1 0 0,0 0 0,-1 0 0,1 1 0,0-1 0,0 0 0,-1 1 0,1-1 0,0 1 0,0 0 0,0 0 0,0 0 0,0 0 0,0 0-1,-4 3 1,-6 6-6,1 1 0,-1 1 0,2 0 0,0 1-1,0 0 1,1 0 0,0 1 0,-9 21 0,5-10 29,-4 5-14,2 1 1,2 0 0,0 1-1,3 1 1,0 0-1,2 0 1,2 1-1,1 0 1,-1 61 0,5-75-245,2-1 1,0 0 0,1 1 0,1-1 0,1 0 0,1-1-1,0 1 1,2-1 0,0 0 0,1 0 0,0-1 0,2 0-1,0 0 1,1-1 0,0-1 0,1 0 0,1 0 0,25 21-1,-37-34 218,1 0-1,0-1 0,0 1 0,0 0 0,1-1 0,-1 1 0,0-1 0,0 0 0,1 0 0,-1 0 0,1 0 0,-1 0 0,1 0 0,0-1 0,-1 1 0,1-1 0,0 0 0,-1 1 0,1-1 0,0-1 0,-1 1 0,1 0 0,0-1 0,-1 1 0,1-1 0,-1 0 0,1 0 0,-1 0 0,1 0 0,-1 0 0,0 0 0,1-1 0,-1 1 0,0-1 1,0 0-1,0 1 0,0-1 0,0 0 0,0 0 0,-1 0 0,1-1 0,-1 1 0,0 0 0,2-4 0,6-12 510,0 0 0,-1-1 0,-2 0-1,9-34 1,-12 40-297,14-63 1070,-2 0 0,-5-1 0,-2 0 1,-6-146-1,-2 211-1127,-1 1 1,-1-1-1,0 1 0,-3-13 1,3 21-270,1 0 0,0 0 0,-1-1-1,1 1 1,-1 0 0,0 0 0,0 1 0,0-1 0,-4-4 0,-17-5-4049,14 9 108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4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28 10410,'0'0'8472,"1"14"-8141,5 56-124,-4 0 0,-3 0 1,-3-1-1,-3 1 0,-21 94 1,23-150 514,8-39-174,84-298 172,-56 220-623,-26 86-96,-3 6-3,1 0 1,1 1-1,0-1 1,8-13 0,-11 21-10,1 1 1,-1 0-1,1-1 1,0 1 0,0 0-1,0 0 1,0 0-1,0 1 1,0-1 0,0 0-1,1 1 1,-1 0-1,1-1 1,-1 1 0,1 0-1,-1 0 1,1 0-1,0 1 1,-1-1 0,1 1-1,0-1 1,3 1-1,-4 0-13,1-1 0,-1 1-1,0 0 1,1 0-1,-1 1 1,0-1 0,0 0-1,1 1 1,-1-1 0,0 1-1,0 0 1,0 0-1,0 0 1,0 0 0,0 0-1,0 0 1,0 0-1,0 1 1,0-1 0,-1 1-1,1-1 1,-1 1-1,1 0 1,-1 0 0,1 0-1,1 3 1,-2-2 15,0 0 0,-1 1-1,1-1 1,-1 0 0,1 1 0,-1-1 0,0 1 0,-1-1-1,1 0 1,0 1 0,-1-1 0,0 0 0,0 0 0,0 1-1,0-1 1,0 0 0,-1 0 0,-1 4 0,-4 2 33,0 1 1,0-1 0,0 0 0,-1 0-1,-1-1 1,1 0 0,-20 14 0,-73 40 137,100-61-159,-6 3 17,-2 1 4,0 1 1,0-1-1,0-1 1,-1 0-1,0 0 1,1-1-1,-1 0 0,-17 2 1,65-39-9303,-7 15 4078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4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14221,'0'0'1810,"-9"3"-107,3-1-1624,0 0 0,0 0 0,0 1-1,0 0 1,1 0 0,-1 0 0,1 1 0,0 0-1,0 0 1,0 0 0,0 0 0,1 1 0,0 0 0,0 0-1,0 0 1,-4 9 0,1-4 16,2-1 1,-1 2-1,2-1 0,-1 0 1,1 1-1,1 0 0,0 0 1,1 0-1,0 0 0,0 0 1,1 1-1,1-1 0,1 19 1,-1-29-86,0-1 0,1 1 0,-1 0 1,1 0-1,-1 0 0,1 0 1,0 0-1,-1-1 0,1 1 0,0 0 1,0-1-1,-1 1 0,1 0 0,0-1 1,0 1-1,0-1 0,0 1 1,0-1-1,0 0 0,0 1 0,0-1 1,0 0-1,0 0 0,0 1 1,0-1-1,0 0 0,0 0 0,0 0 1,0 0-1,0 0 0,0-1 0,0 1 1,0 0-1,0 0 0,0-1 1,-1 1-1,1-1 0,0 1 0,0 0 1,0-1-1,0 0 0,1 0 0,38-26 435,-29 16-130,0 0 0,-2-1 0,18-26 0,-25 34-155,1 0-1,-1 0 1,0-1 0,0 1 0,-1-1 0,1 0 0,-1 1 0,0-1-1,0 0 1,0 0 0,-1 0 0,0 1 0,0-1 0,0 0 0,-1 0-1,1 0 1,-2-5 0,1 8-125,0 0-1,0 0 0,0 0 1,-1 0-1,1 1 1,0-1-1,-1 0 1,1 1-1,-1-1 1,1 1-1,-1-1 0,0 1 1,0 0-1,1-1 1,-1 1-1,0 0 1,0 0-1,0 1 1,0-1-1,0 0 1,-1 1-1,1-1 0,0 1 1,0 0-1,0-1 1,-4 1-1,4 0-94,0 0-1,0 0 1,0 1 0,0-1-1,0 0 1,0 0 0,0 1-1,0-1 1,1 1 0,-1 0-1,0 0 1,0-1-1,1 1 1,-1 0 0,0 0-1,1 1 1,-1-1 0,1 0-1,-1 0 1,1 1 0,0-1-1,0 1 1,0-1-1,-1 1 1,1 0 0,1-1-1,-1 1 1,0 0 0,-1 3-1,-1 26-3174,3-30 3001,1-1 0,-1 1-1,0 0 1,0 0-1,0-1 1,0 1-1,1 0 1,-1 0-1,0-1 1,1 1 0,-1 0-1,0-1 1,1 1-1,-1 0 1,1-1-1,-1 1 1,1-1 0,0 1-1,-1-1 1,1 1-1,-1-1 1,2 1-1,15 1-5087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14318,'0'0'2450,"-12"9"-235,3-3-1871,-55 48 1327,60-50-1591,1 0 0,-1 0-1,0 0 1,1 0-1,0 1 1,0 0-1,1-1 1,-1 1-1,1 0 1,0 0-1,0 0 1,0 0 0,1 0-1,-1 10 1,2-14-76,1-1 0,0 1 0,0-1-1,0 0 1,0 1 0,0-1 0,0 0 0,0 0 0,0 0 0,0 0 0,0 0 0,0 0 0,0 0 0,0 0 0,-1 0 0,1 0 0,0 0 0,0 0 0,0-1 0,0 1 0,0 0 0,0-1 0,0 1 0,0-1 0,1 0 0,24-9-150,38-18-639,-59 26 682,0 0 1,0 1-1,0 0 0,-1 1 0,1-1 1,0 1-1,0 0 0,0 0 0,0 0 1,0 0-1,9 3 0,-13-2 93,0-1 0,0 1 0,0-1 1,0 1-1,0-1 0,0 1 0,-1 0 0,1-1 0,0 1 0,0 0 1,-1 0-1,1 0 0,0-1 0,-1 1 0,1 0 0,-1 0 0,1 0 0,-1 0 1,1 0-1,-1 0 0,0 0 0,0 0 0,1 0 0,-1 0 0,0 1 1,0-1-1,0 0 0,0 0 0,0 0 0,0 0 0,-1 0 0,1 0 1,0 0-1,0 0 0,-1 0 0,1 0 0,-1 0 0,0 1 0,0 2 60,-1 1 0,0-1 1,0-1-1,0 1 0,-1 0 0,1 0 0,-6 4 0,-6 5 377,0-2-1,-1 0 1,-1-1-1,0 0 0,0-1 1,-1-1-1,0-1 1,-28 9-1,93-55-11572,-17 17 4393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4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531 0 8072,'-22'63'2786,"-4"-1"-1665,-2-2-640,-4-4-257,-2-3 288,-3-3 706,-10-7 639,-3-6-159,-4-10-32,1-7-161,5-18-864,5-9-577,13-37-2595,4-27-7686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5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12332,'0'0'9064,"-23"53"-8519,12-26-161,4 3-96,5-1-63,-2-1-129,4-6-32,4-10-192,5-9-1474,6-3-1120,0-10-706,0-15-3490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5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7079,'0'0'12721,"-2"15"-12299,-15 115 334,-28 178 1157,50-349 740,0-100-2418,-7 128-539,-3 33 157,-4 35 64,9-48 79,-1 0-18,0 1 0,1-1 0,0 0 1,1 0-1,-1 1 0,1-1 0,3 8 0,-4-14 17,1 0-1,-1 0 1,1 0 0,-1 0-1,1 0 1,0 0 0,0 0-1,-1 0 1,1 0-1,0 0 1,0 0 0,0 0-1,0 0 1,0-1 0,0 1-1,0 0 1,0-1 0,2 2-1,0-2 3,-1 1 0,1-1-1,0 0 1,-1 0-1,1 0 1,-1 0-1,1 0 1,-1 0-1,1-1 1,0 1-1,-1-1 1,4-1 0,4-3 34,-1 0 1,-1-1 0,1 0 0,-1 0-1,0 0 1,0-2 0,-1 1-1,0 0 1,0-1 0,-1-1 0,0 1-1,0-1 1,-1 0 0,0 0 0,-1-1-1,0 1 1,3-11 0,-9 37-152,1 1 1,0-1-1,2 1 0,3 28 1,-4-45 113,0-1 0,1 1 0,-1-1 0,0 0 0,0 1-1,0-1 1,1 1 0,-1-1 0,0 0 0,0 1 0,1-1 0,-1 0 0,0 1 0,1-1 0,-1 0 0,0 1 0,1-1 0,-1 0 0,1 0 0,-1 1-1,0-1 1,1 0 0,-1 0 0,1 0 0,-1 0 0,1 0 0,-1 0 0,1 1 0,-1-1 0,1 0 0,-1 0 0,0 0 0,1-1 0,-1 1 0,1 0-1,22-7-61,-22 6 34,0 1-1,-1-1 1,1 0 0,0 1 0,0-1 0,0 1-1,0-1 1,0 1 0,0 0 0,0-1 0,0 1-1,0 0 1,1 0 0,-1 0 0,0 0 0,0-1-1,0 1 1,0 1 0,0-1 0,0 0-1,0 0 1,0 0 0,0 1 0,0-1 0,0 0-1,0 1 1,0-1 0,0 1 0,2 1 0,5 32-332,-8-30 381,1 0 0,-1 0 0,1 0 0,0 0 0,0 0 0,1-1 1,-1 1-1,1 0 0,2 4 0,-3-7 16,1 0 0,-1 0 0,1 0 0,-1 0 0,1 0 0,-1 0 1,1 0-1,0 0 0,-1-1 0,1 1 0,0-1 0,-1 1 0,1-1 0,0 0 0,0 0 0,0 0 0,-1 0 0,1 0 1,0 0-1,0 0 0,0 0 0,-1-1 0,1 1 0,0-1 0,-1 1 0,4-2 0,0-1 38,0 0 0,0 0 0,-1-1 0,1 0 0,-1 1 0,0-2 0,0 1 0,0 0 0,0-1 0,-1 1 0,0-1 0,0 0 0,0 0 0,0-1 0,-1 1 0,0-1 0,0 1 0,0-1 0,-1 1 0,0-1 0,0 0 0,0 0 0,-1 1 0,0-8 0,-1 11-71,1 1 1,-1 0 0,0-1 0,0 1 0,1 0-1,-1-1 1,0 1 0,0 0 0,0 0 0,0 0 0,0 0-1,-1 0 1,1 0 0,0 0 0,0 0 0,-1 0-1,1 1 1,0-1 0,-1 0 0,1 1 0,-1-1 0,1 1-1,-1 0 1,-1-1 0,-42-1-6,36 2-31,8 0 70,25 1 133,78 5-1665,-102-6 1396,1 0 0,-1 0 0,0 0 0,0 0 0,1 0 0,-1 0 0,0 0 0,1 0 0,-1 0 0,0 0 0,0 0 0,1 0 0,-1 0 0,0 0 0,0 0-1,1 0 1,-1 0 0,0 0 0,0 0 0,1 0 0,-1-1 0,0 1 0,0 0 0,1 0 0,-1 0 0,0 0 0,0-1 0,0 1 0,0 0 0,1 0 0,-1 0 0,0-1 0,0 1 0,0 0 0,0 0 0,0-1-1,0 1 1,1 0 0,-1 0 0,0-1 0,0 1 0,0 0 0,0-1 0,0 1 0,0 0 0,0 0 0,0-1 0,0 1 0,0 0 0,0 0 0,-1-1 0,1 1 0,0-14-4872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5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13869,'0'0'6086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5:5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13100,'0'0'6503,"38"15"-12205,-27-15-3298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0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7271,'0'0'6054,"0"-11"-3935,0 6-2063,5-67 2339,-5 69-2252,0 0-1,1 0 1,0 0-1,-1 1 1,1-1-1,0 0 1,0 0-1,1 0 1,-1 1 0,1-1-1,-1 1 1,1-1-1,0 1 1,0-1-1,0 1 1,0 0-1,0 0 1,0 0-1,1 0 1,-1 1 0,0-1-1,1 0 1,4-1-1,-6 3-144,0 0-1,0 0 0,-1 0 1,1 0-1,0 1 0,0-1 1,-1 0-1,1 0 1,0 1-1,0-1 0,-1 0 1,1 1-1,0-1 0,-1 1 1,1-1-1,-1 1 1,1-1-1,0 1 0,-1 0 1,1-1-1,-1 1 0,1-1 1,-1 1-1,0 0 1,1 0-1,-1-1 0,0 1 1,1 0-1,-1-1 0,0 1 1,0 0-1,0 0 0,0 0 1,0-1-1,0 1 1,0 0-1,0 1 0,2 41 126,-2-32-76,2 8-45,-1-1 0,2 1 0,1 0 0,0-1 1,1 0-1,12 27 0,-16-41 18,1-1 1,-1 0-1,1 0 0,0 1 0,0-1 1,0-1-1,0 1 0,0 0 0,1 0 1,-1-1-1,1 1 0,-1-1 0,1 0 1,0 0-1,0 0 0,0 0 0,1 0 1,-1-1-1,0 0 0,0 1 0,1-1 1,-1 0-1,1-1 0,-1 1 0,1 0 1,-1-1-1,1 0 0,0 0 0,-1 0 1,1 0-1,-1-1 0,1 0 0,-1 1 1,1-1-1,-1 0 0,1-1 0,-1 1 1,0 0-1,0-1 0,0 0 0,0 0 0,4-3 1,0 1 156,0 0 0,0-1-1,-1 1 1,1-2 0,-1 1 0,-1-1 0,1 0 0,-1 0 0,0 0 0,0-1 0,0 0-1,-1 0 1,0 0 0,-1 0 0,0-1 0,0 1 0,0-1 0,-1 0 0,0 0 0,-1 0 0,2-11-1,-4 17-163,1 0 0,0 0-1,-1 0 1,1 0 0,-1 1-1,0-1 1,0 0-1,1 0 1,-1 1 0,0-1-1,-1 0 1,1 1 0,0-1-1,0 1 1,-1 0 0,1-1-1,-1 1 1,1 0-1,-1 0 1,1 0 0,-1 0-1,0 0 1,1 0 0,-1 0-1,0 1 1,0-1 0,0 0-1,-2 1 1,-6-3-356,0 2 1,1 0 0,-1 0-1,-11 0 1,21 1 240,-1 0 0,1 1 1,-1-1-1,1 0 0,-1 0 0,1 0 0,-1 0 0,1 0 1,-1 1-1,1-1 0,-1 0 0,1 0 0,0 1 1,-1-1-1,1 0 0,-1 1 0,1-1 0,0 0 0,-1 1 1,1-1-1,0 0 0,-1 1 0,1-1 0,0 1 0,0-1 1,0 1-1,-1-1 0,1 1 0,0-1 0,0 1 0,0-1 1,0 1-1,0-1 0,0 1 0,0-1 0,0 1 0,0-1 1,0 1-1,0-1 0,0 1 0,0-1 0,0 1 0,1 0 1,10 21-5781,7-11 1110,1-3-268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0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47 3107,'0'0'19282,"-1"4"-19100,-2 3-149,1-1 0,0 0 1,1 1-1,-1 0 1,1-1-1,1 1 0,-1 12 1,1-19-29,1 1 1,-1-1-1,0 0 1,0 1 0,0-1-1,1 0 1,-1 1-1,0-1 1,0 0-1,1 0 1,-1 1 0,0-1-1,1 0 1,-1 0-1,0 0 1,1 1 0,-1-1-1,0 0 1,1 0-1,-1 0 1,0 0-1,1 0 1,-1 0 0,0 0-1,1 0 1,-1 0-1,1 0 1,-1 0 0,0 0-1,1 0 1,-1 0-1,0 0 1,1 0-1,-1 0 1,0 0 0,1 0-1,-1-1 1,0 1-1,1 0 1,-1 0 0,0 0-1,1-1 1,-1 1-1,17-10 417,16-25 345,7-7-576,-38 40-198,1 0 0,-1 0 0,1 0 0,0 0 0,-1 1 0,1-1 0,0 1 0,0 0 1,0 0-1,0 0 0,0 0 0,0 0 0,1 1 0,2-1 0,-5 1-1,0 0 1,0 1-1,0-1 1,-1 0-1,1 0 1,0 1-1,0-1 1,0 0-1,-1 1 0,1-1 1,0 1-1,0-1 1,-1 1-1,1 0 1,0-1-1,-1 1 1,1 0-1,-1-1 0,1 1 1,-1 0-1,1 0 1,-1-1-1,1 1 1,-1 0-1,0 0 1,0 0-1,1 0 0,-1-1 1,0 1-1,0 0 1,0 0-1,0 2 1,1 36 59,-2-27 17,1 56 294,0-68-359,0 0-1,0 0 1,0 0 0,0 0-1,0 0 1,0 1 0,0-1-1,0 0 1,0 0 0,0 0-1,0 0 1,0 0 0,0 1-1,0-1 1,0 0 0,0 0 0,0 0-1,1 0 1,-1 0 0,0 1-1,0-1 1,0 0 0,0 0-1,0 0 1,0 0 0,0 0-1,0 0 1,1 0 0,-1 0-1,0 0 1,0 1 0,0-1-1,0 0 1,0 0 0,0 0-1,1 0 1,-1 0 0,0 0 0,0 0-1,0 0 1,0 0 0,0 0-1,1 0 1,-1 0 0,0 0-1,0 0 1,0 0 0,0 0-1,0 0 1,1 0 0,-1 0-1,0-1 1,0 1 0,0 0-1,0 0 1,0 0 0,1 0-1,-1 0 1,0 0 0,0 0 0,13-11 283,10-15 269,-7 3-310,27-35-55,-40 54-197,0 1 1,0-1 0,1 1 0,-1 0-1,1 0 1,0 0 0,0 0-1,0 1 1,0-1 0,1 1 0,6-2-1,-11 4 0,1 0 0,0 0-1,0 0 1,0 0 0,0 0-1,-1 0 1,1 0 0,0 0 0,0 1-1,-1-1 1,1 0 0,0 1-1,0-1 1,-1 0 0,1 1-1,0-1 1,0 1 0,-1-1 0,1 1-1,-1-1 1,1 1 0,0 0-1,-1-1 1,1 1 0,-1 0-1,0-1 1,1 1 0,-1 0 0,0-1-1,1 1 1,-1 0 0,0 0-1,0 0 1,1-1 0,-1 1-1,0 0 1,0 0 0,0 0-1,0 0 1,2 41-130,-2-34 87,0 54-1700,0-37-6816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0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15022,'0'0'7058,"0"9"-6653,-1 2-307,2 53 746,-1-59-787,1 1 0,-1-1 0,1 0 0,0 0 0,1 0 0,-1 0 0,1 0 0,0 0 1,0 0-1,3 4 0,-4-8-51,-1 0 1,1 0-1,0-1 1,0 1-1,0 0 1,-1-1-1,1 1 1,0 0-1,0-1 1,0 0-1,0 1 1,0-1-1,0 1 1,0-1-1,0 0 1,0 0-1,0 1 1,0-1-1,0 0 1,0 0-1,0 0 1,0 0-1,0-1 1,0 1-1,0 0 1,1 0-1,-1 0 1,0-1-1,0 1 1,-1-1-1,1 1 1,0-1-1,0 1 1,0-1-1,0 1 1,1-2-1,31-31 287,-29 28-255,35-45 177,-30 36-195,1 0 0,1 1 0,0 1 1,0 0-1,23-19 0,-33 31-27,-1 0-1,0-1 1,1 1 0,-1 0-1,0-1 1,1 1-1,-1 0 1,0 0-1,1 0 1,-1 0-1,1-1 1,-1 1 0,1 0-1,-1 0 1,0 0-1,1 0 1,-1 0-1,1 0 1,-1 0-1,1 0 1,-1 0 0,0 0-1,1 0 1,-1 1-1,1-1 1,-1 0-1,1 0 1,-1 0 0,0 0-1,1 1 1,-1-1-1,0 0 1,1 0-1,-1 1 1,7 17-74,-6 32 208,-1-40-73,0 121 448,0-131-501,0 0 0,0 0 0,0 0 1,0 0-1,0 1 0,0-1 0,-1 0 0,1 0 1,0 0-1,1 0 0,-1 0 0,0 1 0,0-1 1,0 0-1,0 0 0,0 0 0,0 0 0,0 0 0,0 0 1,0 0-1,0 1 0,0-1 0,0 0 0,0 0 1,0 0-1,0 0 0,0 0 0,1 0 0,-1 0 1,0 0-1,0 1 0,0-1 0,0 0 0,0 0 0,0 0 1,0 0-1,1 0 0,-1 0 0,0 0 0,0 0 1,0 0-1,0 0 0,0 0 0,0 0 0,1 0 0,-1 0 1,0 0-1,0 0 0,0 0 0,0 0 0,0 0 1,1 0-1,-1 0 0,0 0 0,0 0 0,0 0 0,10-8-37,5-9-748,-4-3-1912,-5 0-2695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0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157 113 11082,'0'0'7453,"-4"-9"-4843,3 4-2283,-1 0-1,-1 0 0,1 0 1,-1 0-1,1 0 0,-1 1 1,-7-8-1,8 10-251,0 0 1,0 0-1,-1 1 0,1-1 0,0 1 0,-1 0 1,1 0-1,-1 0 0,0 0 0,1 0 0,-1 0 1,0 1-1,1-1 0,-1 1 0,0 0 0,1-1 1,-1 1-1,0 1 0,0-1 0,1 0 1,-6 2-1,5-1-72,-1 1 0,1 0 0,-1 0 0,1 0 0,0 0-1,0 1 1,0-1 0,0 1 0,0 0 0,1-1 0,-1 1 0,1 1 0,0-1 0,0 0 0,0 0 0,0 1 0,0-1 0,1 1 0,0 0 0,-1-1 0,0 8 0,-1 0 4,0 1-1,1-1 1,1 1 0,0-1-1,0 1 1,2 11 0,-1-22-5,0 0 0,0 0 0,0 0 0,1 0 0,-1 0 1,0 0-1,1 0 0,-1-1 0,0 1 0,1 0 0,-1 0 0,1 0 1,0-1-1,-1 1 0,1 0 0,-1-1 0,1 1 0,0-1 0,0 1 0,-1 0 1,1-1-1,0 0 0,0 1 0,0-1 0,0 1 0,0-1 0,-1 0 0,1 0 1,0 1-1,0-1 0,0 0 0,0 0 0,0 0 0,0 0 0,0 0 1,0 0-1,0-1 0,0 1 0,-1 0 0,1 0 0,2-1 0,1 0 18,0 0 0,0-1-1,0 1 1,0-1 0,0 0 0,0 0-1,0 0 1,3-4 0,11-12 43,0-1-1,-1 0 1,-1-2 0,-1 0 0,19-34-1,-4 6 64,-31 84-436,-11 12 210,7-29-33,0 0 0,1 0 1,1 0-1,1 0 0,0 32 0,2-49 86,0 0 1,0-1-1,0 1 1,0 0-1,0-1 1,0 1-1,0 0 0,0-1 1,0 1-1,1 0 1,-1-1-1,0 1 0,1-1 1,-1 1-1,0 0 1,1-1-1,-1 1 0,1-1 1,-1 1-1,1-1 1,-1 1-1,1-1 0,-1 0 1,1 1-1,-1-1 1,1 1-1,0-1 1,-1 0-1,1 0 0,-1 1 1,1-1-1,0 0 1,-1 0-1,1 0 0,0 0 1,-1 0-1,1 0 1,0 0-1,0 0 0,-1 0 1,1 0-1,0 0 1,-1 0-1,1 0 1,0-1-1,-1 1 0,1 0 1,-1 0-1,1-1 1,0 1-1,-1 0 0,1-1 1,-1 1-1,1-1 1,-1 1-1,2-2 0,29-26-1343,-21 13 50,-1-1 0,-1 0 0,0-1 0,-1 0 0,7-24 0,-5-5-3940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0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8264,'0'0'3374,"-1"12"-449,-8 50-457,3-31-1290,2-1 0,1 1 0,2 44 0,1-74-1156,0 0-1,1 0 1,-1 0 0,0 0-1,1 0 1,-1-1 0,1 1-1,-1 0 1,1 0-1,-1 0 1,1-1 0,-1 1-1,1 0 1,0-1 0,-1 1-1,1-1 1,0 1-1,0-1 1,-1 1 0,1-1-1,0 1 1,0-1 0,0 0-1,0 1 1,0-1-1,0 0 1,-1 0 0,1 0-1,0 0 1,0 0 0,0 0-1,0 0 1,0 0-1,0 0 1,0 0 0,0 0-1,0 0 1,-1-1 0,1 1-1,0 0 1,0-1-1,1 0 1,38-18 377,3-18-204,-34 28-302,-1 0-1,2 1 1,-1 1 0,1 0 0,20-11 0,-29 17 96,-1 1-1,0 0 1,1 0-1,-1 0 1,1 0-1,-1-1 1,0 1-1,1 0 1,-1 0-1,0 0 1,1 0-1,-1 0 1,1 0-1,-1 0 1,1 0-1,-1 0 1,0 0-1,1 0 1,-1 0-1,1 0 1,-1 1-1,0-1 1,1 0-1,-1 0 1,0 0-1,1 0 1,-1 1-1,0-1 1,1 0-1,-1 0 1,0 1-1,1-1 1,-1 0-1,0 1 1,0-1-1,1 0 1,-1 1-1,2 20-18,-13 24 796,6-37-499,-1 0 1,0 0-1,0-1 1,-1 1-1,0-1 1,0-1-1,-1 1 0,0-1 1,0-1-1,0 1 1,-1-1-1,0-1 1,0 0-1,0 0 0,0 0 1,-1-2-1,0 1 1,1-1-1,-1 0 1,-18 0-1,27-2-306,0 0 0,0 1 0,0-1 0,0 0 0,0-1 0,0 1 0,0 0 0,0 0 0,0 0 0,0 0 0,0-1 0,0 1 0,0-1 0,0 1 0,1 0 0,-1-1 0,0 1 0,0-1 0,-1-1 0,5-11-3171,-1 10 2189,0 0 0,1 0 0,-1 1 0,1-1 0,0 1 0,0 0 0,0 0 0,0 0 0,3-2 0,17-5-5919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0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14382,'0'0'6144,"-8"11"-5599,-3 6-314,1-1 1,1 1 0,0 1 0,1 0 0,1 0 0,-5 24-1,10-35-84,-2 6 0,1 1 0,1-1-1,0 1 1,0 0-1,2 0 1,-1 0-1,2 0 1,0-1-1,5 25 1,-6-36-137,1-1 1,-1 0 0,1 0-1,-1 0 1,1 0-1,-1 0 1,1 1 0,0-1-1,0-1 1,0 1 0,-1 0-1,1 0 1,0 0-1,0 0 1,0 0 0,0-1-1,0 1 1,1-1 0,-1 1-1,0 0 1,0-1-1,0 0 1,0 1 0,1-1-1,0 0 1,1 0 22,0 0 0,0 0 1,-1 0-1,1-1 0,0 1 1,0-1-1,0 0 0,-1 0 0,1 0 1,4-3-1,6-4 59,0 0 1,-1-1-1,14-13 1,-21 17-128,-3 3 14,1 0 0,0-1 0,-1 1 0,1 0 0,0 1 0,0-1 1,0 0-1,0 1 0,6-3 0,2 10-164,-7 17 93,-4 70 305,0-92-211,0-1 0,0 0 0,1 0 0,-1 1 0,0-1 0,0 0 0,0 0 0,1 1 0,-1-1 0,0 0 0,0 0 0,1 1 0,-1-1 0,0 0 0,0 0 0,1 0 0,-1 0 0,0 0 0,1 1 0,-1-1 0,0 0 0,1 0 0,-1 0 0,0 0 0,1 0 0,-1 0 0,0 0 0,1 0 1,-1 0-1,0 0 0,1 0 0,-1 0 0,0-1 0,0 1 0,1 0 0,-1 0 0,0 0 0,1 0 0,-1 0 0,0-1 0,0 1 0,1 0 0,-1 0 0,1-1 0,15-7 132,16-16 6,-27 19-374,1 0-1,0 0 1,-1 1 0,2 0 0,-1 0-1,0 0 1,1 1 0,0 0-1,0 0 1,0 1 0,0 0 0,0 0-1,0 0 1,13 0 0,-18 2 227,-1 0 0,0 1 0,0-1 0,1 0 0,-1 1 0,0-1 0,0 1 0,0-1 0,0 1 0,1 0 0,-1-1 0,0 1 0,0 0 0,0 0 0,-1 0 0,1 0 0,0 0 0,0 0 0,0 0-1,-1 0 1,1 0 0,0 0 0,-1 0 0,1 0 0,0 2 0,-1-2-22,0 1-1,1-1 1,-1 0-1,1 0 1,0 0-1,-1 0 1,1 0-1,0 0 1,-1 0-1,1 0 1,0 0-1,0 0 1,0 0-1,0 0 1,0 0 0,0-1-1,0 1 1,0 0-1,0-1 1,1 1-1,-1-1 1,0 1-1,0-1 1,0 0-1,1 1 1,-1-1-1,0 0 1,1 0-1,-1 0 1,0 0-1,0 0 1,1 0-1,1-1 1,4-1-21,0 0 1,-1-1-1,1 0 1,-1-1 0,1 1-1,-1-1 1,-1 0-1,1-1 1,0 1 0,6-9-1,-4 6 11,0 1-1,0-1 0,0 1 0,11-5 1,-19 11 53,1 0 1,-1 0 0,1 0-1,0 0 1,-1 0 0,1 0 0,-1 0-1,1 0 1,-1 1 0,1-1 0,-1 0-1,1 0 1,-1 1 0,1-1-1,-1 0 1,0 1 0,1-1 0,-1 0-1,1 1 1,-1-1 0,0 1 0,1-1-1,-1 1 1,0-1 0,0 0-1,1 1 1,-1-1 0,0 1 0,0-1-1,0 1 1,0 0 0,1-1-1,-1 1 1,0-1 0,0 1 0,0-1-1,0 1 1,0-1 0,0 1 0,0-1-1,-1 1 1,1-1 0,0 2-1,0 35 1312,0-30-1121,0-1-169,1 0 0,1 0 0,-1 0 0,1-1-1,0 1 1,0 0 0,1-1 0,-1 0 0,1 0 0,0 1 0,1-2 0,-1 1 0,1 0 0,5 4 0,-5-4-8,1 0 0,-1 0 0,0 1-1,0-1 1,-1 1 0,1 0 0,-1 0 0,-1 0-1,1 1 1,-1-1 0,0 0 0,0 1 0,0 8-1,-1-12-15,-1 1 0,0 0 0,0 0-1,0 0 1,-1 0 0,1 0 0,-1 0-1,0 0 1,0 0 0,0 0 0,-1 0-1,1-1 1,-1 1 0,0-1 0,0 1-1,0-1 1,0 0 0,-1 0 0,1 1-1,-1-2 1,0 1 0,0 0 0,0-1-1,0 1 1,-1-1 0,1 0 0,-1 0-1,1 0 1,-1 0 0,0-1 0,1 0-1,-1 0 1,0 0 0,-7 1 0,10-2-7,0 0 0,1 0 1,-1 0-1,0 0 1,0 0-1,1 0 1,-1 0-1,0 0 1,1 0-1,-1-1 1,0 1-1,1 0 1,-1 0-1,0-1 1,1 1-1,-1 0 1,0-1-1,1 1 1,-1-1-1,1 1 1,-1-1-1,1 1 1,-1-1-1,1 0 1,-1 1-1,1-1 1,0 1-1,-1-1 1,1 0-1,0 0 1,-2-29-3,18-29-96,12 6-83,1 0 1,67-87-1,-66 99 201,-19 27 272,-18 31 392,-3 6-554,9-18-86,-1 1 0,1 0 0,-1 0 0,2 0 0,-1 0 0,1 9 1,0-14-40,0 0-1,0 1 1,0-1 0,0 0 0,0 0 0,0 0 0,0 0 0,1 0 0,-1 1 0,1-1-1,-1 0 1,1 0 0,-1 0 0,1 0 0,-1 0 0,1 0 0,0 0 0,0 0 0,0-1 0,-1 1-1,1 0 1,0 0 0,0-1 0,0 1 0,0 0 0,0-1 0,0 1 0,0-1 0,0 1 0,1-1-1,-1 0 1,0 1 0,0-1 0,0 0 0,0 0 0,2 0 0,1 0-62,-1 1-1,0-1 1,1-1 0,-1 1 0,0 0 0,1-1 0,-1 0-1,0 0 1,0 0 0,0 0 0,0 0 0,0-1-1,5-2 1,4-14-3390,-8-12-3617,-4 6-2214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9577,'0'0'849,"4"-9"469,0 2-1168,-1 1 0,1-1 0,1 1 0,-1 0-1,1 1 1,0-1 0,0 1 0,1 0 0,-1 0 0,1 0-1,0 1 1,0 0 0,1 0 0,-1 1 0,8-3-1,8-2 24,-1 1 0,1 2 0,0 0 0,0 1 0,0 1 0,43 0 0,-55 3-127,0 0 1,0 1-1,0 0 0,1 0 1,-1 1-1,0 1 0,0-1 1,-1 2-1,1-1 0,-1 2 1,0-1-1,0 1 0,0 0 1,0 1-1,-1 0 0,0 0 1,8 9-1,-11-8-47,0 0 0,0 1-1,-1 0 1,-1 0 0,1 0 0,-1 0 0,0 0-1,-1 0 1,0 1 0,0-1 0,-1 1 0,0 0-1,-1 0 1,0-1 0,0 1 0,-1 0 0,0-1-1,0 1 1,-3 8 0,-3 10-1,-1-1 1,-1 0-1,-1 0 1,-24 41-1,-3-7 106,-64 79 1,71-102-6,1 1-1,2 1 1,2 1-1,2 1 1,-27 66 0,46-98-96,1 1 1,0 0-1,1 0 1,0 1-1,1-1 1,0 0-1,1 0 1,0 1-1,0-1 1,4 18-1,-2-21-11,0 1-1,1-1 0,0 1 1,0-1-1,1 0 0,0 0 1,0-1-1,1 1 1,0-1-1,0 0 0,0 0 1,1-1-1,-1 1 1,10 5-1,23 15-111,1-2 1,77 34-1,-79-42 45,-1 2 1,0 2-1,-2 1 0,36 28 0,-60-40 64,-1 0 0,1 0 0,-2 1 0,1 0 0,-1 1 0,-1 0 0,0 0 1,0 1-1,-1 0 0,-1 0 0,0 0 0,-1 1 0,0 0 0,-1 0 0,0 0 1,1 23-1,-1 23 114,-7 62 0,3 52-384,2-160 274,1-1-1,1 0 1,0 0-1,1 0 1,0 0 0,1 0-1,0-1 1,10 16 0,9 11-608,31 36 0,8 12-3166,-1 19-2038,-35-52 2958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0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14990,'0'0'7687,"-18"58"-7366,22-41-257,5 0 0,8 0-448,1-4-1186,5-3-1793,-1-3-801,1-2-1954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0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97 5061,'0'0'6251,"2"10"-4020,6 27-935,-2 1 0,-2 0 0,-1 38 0,-3-60-1032,0 0 0,-2 0 0,1-1 0,-2 1 0,0-1 0,-1 1 0,-1-1 0,0 0 0,-1-1 0,-13 24 0,19-38-255,0-1 0,0 1-1,0-1 1,0 1 0,0-1-1,0 1 1,0-1 0,-1 1 0,1-1-1,0 1 1,0-1 0,0 1-1,0 0 1,-1-1 0,1 1-1,0-1 1,-1 1 0,1 0 0,0-1-1,-1 1 1,1 0 0,0-1-1,-1 1 1,1 0 0,0 0 0,-1-1-1,1 1 1,-1 0 0,1 0-1,-1 0 1,1-1 0,-1 1 0,1 0-1,-1 0 1,1 0 0,-1 0-1,1 0 1,0 0 0,-1 0 0,1 0-1,-1 0 1,1 0 0,-1 0-1,1 0 1,-1 1 0,1-1 0,-1 0-1,1 0 1,-1 0 0,1 1-1,0-1 1,-1 0 0,1 1 0,-1-1-1,1 0 1,0 1 0,-1-1-1,1 0 1,0 1 0,0-1-1,-1 0 1,1 1 0,0-1 0,0 1-1,0-1 1,-1 1 0,-4-41 138,5 25-210,1 1-1,0 0 0,1-1 0,0 1 0,1 0 0,1 0 0,0 1 0,1-1 0,1 1 0,10-19 0,5-3 12,2 2-1,36-41 1,19-26 85,-78 99-25,1 0 1,0 0-1,0 0 1,-1 0-1,1 0 1,0 0-1,-1 0 1,1 0-1,-1 0 1,0 0-1,1 0 1,-1 0-1,0 0 0,1-1 1,-1 1-1,0 0 1,0 0-1,0 0 1,0 0-1,0-2 1,-1 2-1,1 1-1,-1-1 1,0 1 0,1-1 0,-1 1 0,1 0-1,-1-1 1,0 1 0,1 0 0,-1-1 0,0 1 0,1 0-1,-1 0 1,0 0 0,1 0 0,-1 0 0,0 0 0,1 0-1,-1 0 1,0 0 0,0 0 0,1 0 0,-2 0 0,-4 2 37,0-1 0,0 1 1,0 0-1,0 0 1,0 1-1,-7 4 0,5-1 47,1 0 1,-1 0-1,1 1 0,0 0 0,1 1 0,-9 12 0,13-17-21,0 0 1,0 0-1,0 0 1,0 0-1,0 0 0,1 0 1,0 1-1,-1-1 1,1 1-1,1-1 0,-1 1 1,0 0-1,1-1 1,0 1-1,0-1 0,0 1 1,0 0-1,0-1 1,1 1-1,0-1 0,1 5 1,-1-6-50,0 0-1,1 0 1,-1-1 0,0 1 0,1-1-1,0 0 1,-1 1 0,1-1 0,0 0-1,0 0 1,-1 0 0,1 0 0,0 0-1,0 0 1,0-1 0,0 1 0,0-1-1,0 1 1,0-1 0,3 0 0,47 1 215,-39-1-168,-2 0-194,0-1-1,-1-1 1,1 0-1,0 0 1,-1-1-1,16-6 0,28-19-6784,-30 10-2715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0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16816,'0'0'3587,"59"-21"-2145,-23 15-706,11-3-479,7 1-193,0 1-32,2-2-1378,-8-1-3650,-5-5-5318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8968,'0'0'1442,"21"-69"1889,-21 50-1345,0 3 480,3 12 961,-3 22-3683,0 18 192,0 7 64,0 8 32,0 7 32,0-2-64,0-6-192,6-10-1634,5-7-864,-5-11-161,3-10-1761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4 194 9033,'0'0'3736,"0"-12"-1750,-1 4-1645,0 4-233,0 1 0,1-1-1,0 0 1,-1 1 0,1-1 0,1 0 0,-1 0 0,0 1 0,1-1 0,0 1 0,0-1 0,0 1-1,0-1 1,1 1 0,-1-1 0,1 1 0,0 0 0,0 0 0,3-5 0,5-1 96,0 0 1,1 0-1,0 1 1,0 0-1,1 1 1,0 1-1,0-1 1,0 2-1,1 0 1,25-7-1,-17 8-124,0 0 0,0 2-1,1 0 1,-1 1 0,1 1 0,27 4 0,-42-3-77,0-1 1,-1 2-1,1-1 1,-1 1-1,0 0 1,1 0-1,-1 0 1,0 1-1,0 0 1,-1 0-1,1 1 1,-1 0-1,1 0 1,-1 0-1,0 0 1,-1 1-1,1 0 1,-1 0-1,0 0 1,0 1-1,-1-1 1,1 1-1,-1 0 1,0 0-1,-1 0 1,0 0-1,0 0 1,0 1-1,0-1 1,-1 1-1,0-1 1,-1 1-1,0 12 1,0-3 227,-1-1 0,0 1 0,-2-1 0,0 0 0,0 0 0,-1 0 0,-1 0-1,-1-1 1,0 1 0,-1-2 0,0 1 0,-1-1 0,-17 22 0,10-18 194,0-1 0,-2 0 1,0-2-1,-31 22 0,38-30-330,1 0 0,-1-1 0,-1 0 0,1 0 0,-1-1 0,0 0 0,0-1 0,0-1 0,0 1 0,-21 0 0,30-3-102,0 0 1,-1 0-1,1-1 0,0 1 0,0-1 0,0 1 1,0-1-1,0 0 0,0 0 0,0 0 1,0 0-1,0 0 0,0 0 0,0 0 0,0-1 1,1 1-1,-1-1 0,1 1 0,-1-1 1,1 1-1,-1-1 0,1 0 0,0 0 0,0 0 1,0 0-1,0 0 0,0 0 0,0 0 0,1 0 1,-1 0-1,0-4 0,1-33-3354,14 4-5307,1 16-1411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77 7143,'0'0'3641,"0"-9"-1100,0-30-363,0 38-2060,0 1 0,0-1 0,0 1 0,0-1 0,0 1 0,0-1 0,0 1 0,0-1 0,0 0 0,0 1 0,0-1 1,0 1-1,0-1 0,0 1 0,0-1 0,-1 1 0,1-1 0,0 1 0,0-1 0,-1 1 0,1-1 0,0 1 0,-1-1 0,1 1 0,0-1 1,-1 1-1,1 0 0,-1-1 0,1 1 0,-1 0 0,1-1 0,-2 1 0,-6 10 1927,1 19-1902,2 1-1,1 1 0,1-1 1,2 0-1,2 36 0,-1-65-136,0 0 0,0 0 0,0 0-1,0-1 1,0 1 0,0 0 0,1 0 0,-1 0-1,0-1 1,0 1 0,1 0 0,-1 0-1,0-1 1,1 1 0,-1 0 0,1-1-1,-1 1 1,1 0 0,-1-1 0,1 1 0,0-1-1,-1 1 1,1-1 0,0 1 0,-1-1-1,1 1 1,0-1 0,0 0 0,-1 1-1,2-1 1,0 0 24,0 0-1,0 0 0,0 0 1,0 0-1,0-1 0,0 1 1,0-1-1,0 1 0,0-1 1,-1 0-1,1 0 1,2-1-1,4-3 129,0 0 0,0-1 0,-1 0 0,9-9 0,-3 1-39,-1 0 0,-1-1 0,0 0 0,-1-1 0,-1 0-1,-1 0 1,0-1 0,-1 0 0,0-1 0,6-30 0,-14 39 222,-4 14-368,-6 15-164,1 10 167,1 1 0,2 0 0,-5 43 0,12-73 26,-1 0 0,1 0 0,0 0 0,0 0 0,0 0 0,0 0 0,0 0 0,0 1 0,0-1 0,0 0 0,1 0 1,-1 0-1,0 0 0,1 0 0,-1 0 0,1 0 0,-1 0 0,1 0 0,-1 0 0,1 0 0,0 0 0,-1 0 0,1-1 0,0 1 1,0 0-1,0 0 0,-1-1 0,1 1 0,0 0 0,0-1 0,0 1 0,0-1 0,0 1 0,0-1 0,0 0 0,1 1 0,-1-1 1,0 0-1,0 0 0,0 0 0,0 0 0,0 0 0,0 0 0,0 0 0,1 0 0,-1 0 0,0 0 0,0-1 0,2 0 0,4-1 35,0 0 0,0 0 1,0-1-1,0 0 0,0 0 0,7-6 0,73-61 95,-44 34-115,-42 35-20,0-1 0,1 1-1,-1 0 1,0 0 0,1 0 0,-1 0-1,1 0 1,-1 1 0,1-1-1,0 0 1,-1 1 0,1-1 0,0 1-1,0 0 1,-1-1 0,3 1 0,-3 0-3,-1 0 1,1 1 0,0-1 0,0 0-1,-1 1 1,1-1 0,0 1 0,-1-1 0,1 1-1,-1-1 1,1 1 0,-1-1 0,1 1-1,-1-1 1,1 1 0,-1 0 0,1-1 0,-1 1-1,0 0 1,1-1 0,-1 1 0,0 0-1,1 0 1,-1 1 0,1 7-49,0 0 0,0 1 0,-1-1 0,-1 17 0,0-5 19,-3 23 920,2-32-166,2-32-161,9-49 635,1-12-758,-10 68-1059,4 17-2571,-4-3 2332,1 1-1,0 0 0,0-1 0,0 1 0,0-1 1,0 1-1,1-1 0,-1 1 0,0-1 1,1 0-1,2 2 0,11 1-7565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133 172 13741,'0'0'5931,"-8"0"-4415,4 0-1474,1 0 0,0 0 0,-1 1 0,1-1 0,-1 1 0,1-1 0,0 1 0,0 0 0,-1 1-1,1-1 1,0 1 0,0-1 0,0 1 0,0 0 0,1 0 0,-1 0 0,0 0 0,1 0 0,0 1 0,-1-1 0,1 1 0,0 0 0,0 0 0,0-1 0,1 1 0,-1 0 0,-2 7-1,3-8-27,-34 75 297,33-72-295,0 1 0,1-1-1,-1 0 1,1 0 0,0 1 0,1-1-1,-1 1 1,1-1 0,0 1-1,1-1 1,-1 0 0,1 1-1,2 7 1,-2-12-7,0 1 0,0-1 0,0 0 0,0 0 0,0 1 0,0-1 0,1 0 0,-1 0 0,0 0-1,1-1 1,-1 1 0,1 0 0,-1 0 0,1-1 0,-1 1 0,1-1 0,0 1 0,-1-1 0,1 0 0,0 0 0,-1 0 0,1 1 0,0-2 0,-1 1 0,1 0 0,0 0 0,-1 0 0,1-1-1,-1 1 1,3-1 0,2-1 46,0 1-1,0-1 0,1-1 0,-1 1 0,-1-1 0,11-5 1,-4-1 90,-1-1 0,0 0 1,-1 0-1,0-1 0,-1 0 1,0-1-1,0 0 1,-2 0-1,1-1 0,-1 0 1,8-23-1,-8 15-18,-1 0 0,-1-1-1,-1 0 1,-1 0 0,0 0 0,-2-45-1,-1 66-130,0 1-1,0-1 1,0 0-1,0 0 0,0 0 1,0 0-1,0 0 0,0 0 1,0 0-1,0 1 0,0-1 1,-1 0-1,1 0 0,0 0 1,-1 0-1,1 1 0,0-1 1,-1 0-1,1 0 1,-1 0-1,1 1 0,-1-1 1,0 0-1,1 1 0,-1-1 1,0 1-1,1-1 0,-1 1 1,0-1-1,0 1 0,1-1 1,-1 1-1,0 0 0,0-1 1,0 1-1,0 0 1,1 0-1,-1 0 0,0-1 1,0 1-1,0 0 0,0 0 1,0 0-1,0 0 0,0 1 1,1-1-1,-1 0 0,0 0 1,0 1-1,0-1 0,0 0 1,1 1-1,-1-1 1,0 0-1,-1 2 0,-4 1-28,1 0-1,0 0 1,0 1-1,0 0 1,1 0-1,-1 0 0,-3 5 1,6-6 33,-40 53-14,39-51 11,0 0 1,1 0-1,-1 0 0,1 0 1,0 0-1,0 1 1,1-1-1,-1 1 0,1-1 1,0 7-1,1-11 1,0 0 0,1 0 0,-1 0 1,0 0-1,1 0 0,-1-1 0,1 1 0,-1 0 0,1 0 0,-1 0 0,1 0 0,0-1 0,-1 1 0,1 0 0,0-1 0,0 1 0,-1-1 0,1 1 1,0 0-1,0-1 0,0 0 0,0 1 0,0-1 0,0 0 0,0 1 0,0-1 0,1 0 0,39 7-116,-17-4-94,-19-2 134,0 1 0,0-1 0,0 1 0,0 0 0,-1 0-1,1 0 1,-1 0 0,1 1 0,-1 0 0,0 0 0,0 0 0,0 1 0,0-1 0,5 8 0,-6-5 40,0 0 0,0-1 0,-1 1-1,0 0 1,0 0 0,0 0 0,-1 0 0,0 1 0,0-1 0,-1 0 0,0 12 0,0-14-381,-1 35 1431,-4-22-2170,5-17 1012,0 0 1,0 1-1,0-1 1,0 0 0,-1 0-1,1 1 1,0-1 0,0 0-1,-1 0 1,1 1-1,0-1 1,0 0 0,-1 0-1,1 0 1,0 1 0,0-1-1,-1 0 1,1 0-1,0 0 1,-1 0 0,1 0-1,0 0 1,-1 0-1,1 1 1,0-1 0,-1 0-1,1 0 1,0 0 0,-1 0-1,1-1 1,0 1-1,-1 0 1,1 0 0,-1 0-1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20 12172,'0'0'10644,"-10"-5"-9992,5 3-606,0-1 0,0 1 0,-1 1 1,1-1-1,0 1 0,-1 0 0,1 0 1,-11 0-1,13 1-37,0 1-1,0-1 1,0 1-1,0 0 1,1 0-1,-1 0 1,0 0 0,0 1-1,1-1 1,-1 1-1,1-1 1,-1 1 0,1 0-1,0 0 1,-1 0-1,1 0 1,0 1 0,1-1-1,-1 1 1,0-1-1,1 1 1,-3 3-1,4-5-12,-1 1 0,0-1-1,0 1 1,0-1-1,1 1 1,-1-1 0,1 1-1,-1-1 1,1 1-1,0-1 1,0 1 0,-1 0-1,1-1 1,0 1-1,1 3 1,-1-5-4,0 1 1,1 0 0,-1 0-1,1 0 1,-1-1-1,1 1 1,-1 0-1,1-1 1,0 1-1,-1-1 1,1 1-1,0 0 1,-1-1 0,1 1-1,0-1 1,0 0-1,-1 1 1,1-1-1,0 0 1,0 1-1,1-1 1,6 2-74,1-2 1,-1 1-1,1-1 0,-1 0 1,11-2-1,12 1-210,-23 1 154,1 1 0,-1 1 0,1 0-1,-1 0 1,1 0 0,-1 1-1,10 5 1,-16-7 137,-1-1 1,1 1-1,-1 0 1,1 0-1,-1 0 1,0 0-1,1 0 0,-1 0 1,0 0-1,0 0 1,0 0-1,0 1 1,0-1-1,0 1 0,0-1 1,0 0-1,-1 1 1,1-1-1,0 1 1,-1 0-1,1-1 0,-1 1 1,0-1-1,0 1 1,1 0-1,-1-1 1,0 1-1,0 0 0,-1-1 1,1 1-1,0 0 1,0-1-1,-1 1 1,1-1-1,-1 1 0,0 0 1,1-1-1,-1 0 1,0 1-1,0-1 1,0 1-1,0-1 0,0 0 1,0 0-1,0 1 1,-2 0-1,-2 3 96,0 1 0,0-1 0,-1 0-1,0-1 1,0 0 0,0 0 0,0 0-1,-1 0 1,1-1 0,-1 0 0,0-1 0,0 1-1,0-2 1,0 1 0,-1 0 0,1-1 0,-9 0-1,15-1-144,1 0 0,-1-1 0,0 1-1,0 0 1,1 0 0,-1 0 0,0-1 0,0 1-1,1 0 1,-1-1 0,0 1 0,1 0-1,-1-1 1,0 1 0,1-1 0,-1 1-1,1-1 1,-1 1 0,1-1 0,-1 0-1,1 1 1,-1-1 0,1 0 0,0 1-1,-1-1 1,1 0 0,0 0 0,0 1 0,-1-1-1,1 0 1,0 0 0,0 1 0,0-1-1,0 0 1,0 0 0,0 1 0,0-1-1,0 0 1,0 0 0,0 0 0,1 0-1,10-36-5820,6 9-45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39 186 4837,'0'0'12721,"-2"8"-11381,-8 27-312,3-12-295,1 0 0,1 1 1,-4 41-1,9-64-721,0 0 0,0 1 0,0-1 0,1 1 0,-1-1 0,0 0 0,1 1 0,-1-1 0,1 0 0,-1 1-1,1-1 1,0 0 0,-1 0 0,1 0 0,0 0 0,0 1 0,0-1 0,0 0 0,0 0 0,0-1 0,0 1 0,0 0 0,0 0 0,0 0 0,1-1 0,-1 1 0,0 0 0,0-1 0,1 0 0,-1 1 0,1-1 0,-1 0-1,0 1 1,1-1 0,-1 0 0,1 0 0,-1 0 0,0 0 0,1 0 0,-1-1 0,0 1 0,1 0 0,1-1 0,3 0 40,0-1 1,0 1-1,1-1 1,-1 0-1,0-1 1,-1 1-1,1-1 1,9-6-1,-5 0 21,-1 1 0,1-2 0,-2 1 1,1-1-1,-1 0 0,-1-1 0,0 0 0,0 0 0,-1-1 0,-1 0 0,7-19 0,-7 14 66,0-1-1,-2 0 1,0 1 0,0-1-1,-2 0 1,0 0-1,-4-33 1,3 49-142,0 0 0,0 0 0,0 0 0,0 0 0,0 0 0,-1 0 0,1 0 1,0 0-1,-1 0 0,0 0 0,1 0 0,-1 1 0,0-1 0,0 0 0,0 1 0,0-1 0,0 0 0,-1 1 0,1-1 0,0 1 0,-1 0 0,1-1 0,-1 1 0,1 0 0,-1 0 0,0 0 0,0 0 0,1 0 0,-1 0 1,0 1-1,0-1 0,-3 0 0,2 1-4,0 1 0,1-1 0,-1 1 0,0 0 0,1 0 0,-1 0 0,1 0 0,-1 1 0,1-1 0,-1 1 0,1-1 0,0 1 0,0 0 0,0 0 0,0 0 0,0 0 0,0 0 0,0 0 0,1 1 0,-1-1 0,-1 5 0,-5 6 25,2-1 1,0 1-1,1 0 0,0 0 0,0 1 0,2-1 0,0 1 0,0 0 1,0 20-1,3-34-15,0 1-1,0 0 1,0 0 0,0 0 0,0 0 0,0 0 0,1-1-1,-1 1 1,0 0 0,0 0 0,1 0 0,-1 0-1,1-1 1,-1 1 0,1 0 0,-1-1 0,1 1 0,-1 0-1,1-1 1,-1 1 0,1 0 0,0-1 0,-1 1 0,1-1-1,0 1 1,0-1 0,0 0 0,-1 1 0,1-1 0,1 1-1,2-1 13,-1 1 0,0-1-1,1 0 1,-1 0 0,0 0-1,1 0 1,-1 0-1,6-2 1,1 0 23,1-1 1,-1-1-1,0 0 0,15-7 1,-20 8-36,-2 1-27,-1 0 0,1 0 0,0 1 1,0 0-1,0-1 0,-1 1 0,1 0 0,0 0 0,0 1 1,1-1-1,2 0 0,-5 2 9,0 0 0,-1-1 1,1 1-1,-1 0 0,1 0 1,-1 0-1,1 0 0,-1 0 1,1 0-1,-1 0 0,0 0 0,1 0 1,-1 0-1,0 0 0,0 0 1,0 0-1,0 0 0,0 0 0,0 0 1,0 2-1,-1 33-9,1-27 10,-1 18-6,0-18 18,1 0 1,-1 1 0,2-1-1,2 17 1,-3-25 4,0-1 0,0 1-1,0-1 1,1 0 0,-1 1 0,0-1-1,0 0 1,0 1 0,1-1 0,-1 1-1,0-1 1,0 0 0,1 1 0,-1-1 0,0 0-1,1 0 1,-1 1 0,0-1 0,1 0-1,-1 0 1,1 0 0,-1 1 0,0-1-1,1 0 1,-1 0 0,1 0 0,-1 0-1,0 0 1,1 0 0,-1 0 0,1 0-1,-1 0 1,1 0 0,-1 0 0,1 0-1,18-9 164,12-17 124,-18 12-234,-1 0-1,-1-1 0,0-1 0,-1 0 0,11-25 0,-29 120-487,7-75 442,0 1 0,0-1 0,1 1 0,0-1-1,0 0 1,0 1 0,1 8 0,0-13 0,-1 1 0,0-1 0,0 0-1,0 1 1,0-1 0,1 1 0,-1-1 0,0 1 0,1-1-1,-1 0 1,0 1 0,1-1 0,-1 1 0,0-1-1,1 0 1,-1 1 0,1-1 0,-1 0 0,0 0 0,1 1-1,-1-1 1,1 0 0,-1 0 0,1 0 0,-1 0-1,1 0 1,0 1 0,22-11 554,-13 2-470,-1-1 0,0 0 0,-1 0 0,0 0-1,0-1 1,-1 0 0,-1-1 0,9-15 0,19-31 113,-33 56-282,-16 36-301,13-29 346,-1 2 18,0 1 0,0-1 0,1 1 0,0-1 0,1 1 0,0 0 0,0 14 0,1-22 16,0 0 0,0-1-1,1 1 1,-1 0 0,0-1-1,1 1 1,-1-1 0,0 1-1,1-1 1,-1 1 0,1-1 0,-1 1-1,1-1 1,-1 1 0,1-1-1,-1 1 1,1-1 0,-1 0-1,1 1 1,0-1 0,-1 0 0,1 1-1,0-1 1,-1 0 0,1 0-1,0 0 1,-1 0 0,1 0-1,0 0 1,-1 0 0,1 0-1,0 0 1,-1 0 0,1 0 0,0 0-1,-1 0 1,1 0 0,1-1-1,28-10 206,-20 2-330,0-1 0,-1 0 0,0 0 0,-1 0 1,0-1-1,-1-1 0,7-14 0,-27 79-234,8-41 278,2 0 1,0 1-1,0 0 0,1-1 1,1 1-1,-1 21 1,2-33-5,0-1 0,0 1 0,0 0 0,0 0 0,0-1 1,0 1-1,0 0 0,0-1 0,0 1 0,0 0 0,0 0 0,0-1 1,1 1-1,-1 0 0,0-1 0,0 1 0,1 0 0,-1-1 0,1 1 1,-1-1-1,0 1 0,1-1 0,-1 1 0,1-1 0,-1 1 0,1-1 0,0 1 1,-1-1-1,1 1 0,-1-1 0,1 0 0,0 1 0,-1-1 0,1 0 1,0 0-1,-1 1 0,1-1 0,0 0 0,-1 0 0,1 0 0,0 0 1,0 0-1,-1 0 0,1 0 0,0 0 0,-1 0 0,1 0 0,0-1 0,0 1 1,-1 0-1,1 0 0,0-1 0,0 0 0,2 0-528,0-1-1,-1 0 0,1 0 1,0 0-1,-1 0 1,0-1-1,1 1 1,-1-1-1,0 1 1,2-5-1,11-21-4547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23 7431,'0'0'8920,"1"10"-8765,-1-8-138,1 9 132,0-1 0,0 1 1,1-1-1,0 1 1,8 18-1,-6-16 327,0 0 0,-1 1 0,-1-1 0,0 1 0,0 0 0,-2 0-1,1-1 1,-4 29 0,1-23-219,1 0 1,2 0-1,3 33 0,-4-51-254,1 1-1,-1 0 1,0-1 0,1 0-1,-1 1 1,1-1 0,0 1-1,-1-1 1,1 0 0,0 1-1,0-1 1,0 0 0,0 0-1,1 2 1,-1-3 19,-1 1 0,1-1 0,-1 0 0,1 0 0,-1 1 0,1-1-1,-1 0 1,1 0 0,0 0 0,-1 0 0,1 0 0,-1 0 0,1 1 0,0-2 0,-1 1-1,1 0 1,-1 0 0,1 0 0,0 0 0,-1 0 0,1 0 0,-1-1 0,1 1 0,0 0 0,1-2 69,0 1 0,0-1 0,0 1 0,0-1 0,0 0 0,-1 0 0,1 0 0,-1 0 0,1 0 0,-1 0 0,0 0 0,0 0 1,0-1-1,2-4 0,6-38 158,-1-1-1,-2 0 1,-2 0 0,-4-78 0,-1 72-191,1 53-61,0-1 0,0 0 0,0 0-1,0 0 1,0 1 0,-1-1 0,1 0 0,0 0-1,0 0 1,-1 1 0,1-1 0,0 0 0,0 0-1,-1 0 1,1 0 0,0 0 0,0 0 0,-1 1-1,1-1 1,0 0 0,0 0 0,-1 0 0,1 0-1,0 0 1,-1 0 0,1 0 0,0 0 0,0 0-1,-1 0 1,1 0 0,0-1 0,-1 1 0,1 0-1,0 0 1,0 0 0,-1 0 0,1 0 0,0 0-1,0-1 1,0 1 0,-1 0 0,1 0 0,0 0-1,0-1 1,0 1 0,-1 0 0,1 0 0,0 0-1,0-1 1,0 1 0,0 0 0,0-1 0,-1 1 0,1 0-1,0 0 1,0-1 0,0 1 0,0 0 0,0 0-1,0-1 1,0 1 0,0 0 0,0-1 0,0 1-1,0 0 1,0 0 0,1-1 0,-16 21-223,10-6 191,1 1 1,0 0-1,1 1 0,0-1 1,2 0-1,0 1 0,0-1 1,1 1-1,1 0 0,1-1 0,0 0 1,1 1-1,1-1 0,0 0 1,1-1-1,1 1 0,0-1 1,1 0-1,0 0 0,1-1 0,10 13 1,-18-23-4205,-8-6 2823,-9-7 312,-82-84-2123,46 42 4723,-1 4 4180,53 47-4827,33 10-422,-18-4-416,1 0 0,0 0 0,29 4 0,-13-6-2194,-1-2-3290,-22-1 508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7431,'0'0'10517,"1"-8"-9193,-1 6-1259,0-1 0,1 1 1,-1 0-1,1 0 0,-1-1 1,1 1-1,-1 0 0,1 0 1,0 0-1,0 0 0,0 0 1,1 0-1,-1 0 0,0 0 1,1 0-1,-1 1 0,1-1 1,-1 0-1,1 1 0,0-1 1,0 1-1,0 0 0,-1 0 1,1 0-1,1 0 0,-1 0 1,0 0-1,0 0 0,0 0 1,0 1-1,1 0 1,-1-1-1,0 1 0,0 0 1,1 0-1,-1 0 0,0 0 1,0 0-1,1 1 0,-1-1 1,0 1-1,0-1 0,1 1 1,-1 0-1,0 0 0,0 0 1,0 0-1,0 0 0,3 3 1,1 1-66,0 0 1,0 0 0,-1 1 0,0-1 0,0 1 0,0 1-1,-1-1 1,0 1 0,0-1 0,-1 1 0,1 0 0,-2 1-1,1-1 1,-1 0 0,0 1 0,2 14 0,1 13 6,-2 1 1,-1 44-1,-2-73-6,-1 9-31,0-6-33,1 0 0,0 0 0,0 0 0,3 14 0,-3-23 58,0 0 0,0 0 1,1 0-1,-1 0 0,0 0 1,1 0-1,-1 0 0,0 0 0,1 0 1,-1 0-1,1 0 0,0 0 1,-1 0-1,1 0 0,0-1 0,-1 1 1,1 0-1,0 0 0,0-1 1,0 1-1,0 0 0,0-1 1,-1 1-1,1-1 0,0 1 0,0-1 1,0 0-1,1 1 0,-1-1 1,0 0-1,0 0 0,0 0 0,0 0 1,0 0-1,0 0 0,0 0 1,0 0-1,0 0 0,0 0 0,0-1 1,0 1-1,0 0 0,0-1 1,0 1-1,0-1 0,0 1 1,2-2-1,4-2 16,-1-1 1,1 1-1,-1-1 1,0-1-1,-1 1 1,1-1-1,-1 0 0,6-10 1,35-55 109,-46 70-121,13-20 29,0 1-15,-1 0 0,0-1 0,-2-1 0,0 0 1,-2 0-1,10-37 0,-30 137-745,6-48 767,1 0 0,2 0 1,0 0-1,4 37 0,-1-64-37,0-1 1,0 0-1,0 1 0,0-1 0,1 0 0,-1 1 0,1-1 0,0 0 1,-1 1-1,1-1 0,0 0 0,0 0 0,1 0 0,-1 0 0,0 0 1,1 0-1,-1 0 0,1 0 0,0-1 0,-1 1 0,1-1 0,0 1 0,0-1 1,0 0-1,0 1 0,0-1 0,1 0 0,-1 0 0,0-1 0,0 1 1,1 0-1,-1-1 0,0 1 0,4-1 0,-1 0 64,-1 0 1,0-1-1,1 0 1,-1 0-1,0 0 0,1-1 1,-1 1-1,0-1 0,0 0 1,0 0-1,0 0 0,-1-1 1,1 1-1,0-1 1,-1 0-1,0 0 0,5-6 1,0-2 178,0-1 1,-2 0-1,1 0 1,-1-1-1,-1 0 1,0 0 0,-1 0-1,-1 0 1,0-1-1,0 1 1,-2-1-1,1 0 1,-2 0 0,0 0-1,-3-23 1,-4 19-216,-4 20-320,9 0 240,1 0 1,-1-1-1,1 1 1,-1 0-1,1 0 0,-1 1 1,1-1-1,0 0 1,0 0-1,0 1 0,0 3 1,-2 8 38,1 0-1,0 0 1,2 0 0,0 0 0,2 21-1,-2-33 16,0-1-1,0 0 1,0 0-1,1 0 1,-1 0-1,0 0 0,1 1 1,-1-1-1,1 0 1,-1 0-1,1 0 0,0 0 1,-1 0-1,1-1 1,0 1-1,0 0 1,0 0-1,0 0 0,-1-1 1,1 1-1,0 0 1,0-1-1,0 1 0,0-1 1,1 1-1,-1-1 1,0 1-1,0-1 1,0 0-1,0 0 0,0 1 1,0-1-1,1 0 1,-1 0-1,0 0 0,0 0 1,0 0-1,0-1 1,1 1-1,-1 0 1,0 0-1,0-1 0,0 1 1,0-1-1,0 1 1,0-1-1,1 0 0,4-2 16,0 0-1,0 0 1,-1 0 0,1-1-1,-1 1 1,0-1-1,6-6 1,7-11 54,0 0 1,-1-2 0,-1 0-1,-2-1 1,0-1 0,-1 0 0,13-38-1,-45 176-1239,16-82 1182,1 1-1,3 35 1,-1-66-17,0-1 1,-1 1-1,2-1 1,-1 1-1,0 0 1,0-1-1,0 1 1,0-1-1,0 1 1,0-1-1,0 1 1,1-1-1,-1 1 1,0-1-1,0 1 1,1-1-1,-1 1 0,0-1 1,1 1-1,-1-1 1,1 0-1,-1 1 1,1-1-1,-1 1 1,0-1-1,1 0 1,-1 0-1,1 1 1,-1-1-1,1 0 1,0 0-1,0 1 1,21-7-16,19-22 282,14-26-10,95-122 1,-133 147-257,-16 25-90,-10 17-62,-7 14 125,0 1 0,1 0-1,2 1 1,1 0 0,-11 44 0,22-72 35,0 1 0,1-1 1,-1 1-1,1-1 0,0 0 1,-1 1-1,1-1 1,0 1-1,0 0 0,0-1 1,0 1-1,0-1 0,0 1 1,1-1-1,-1 1 1,0-1-1,1 1 0,-1-1 1,1 0-1,0 1 1,-1-1-1,1 1 0,0-1 1,0 0-1,0 0 0,0 0 1,0 1-1,0-1 1,0 0-1,0 0 0,0 0 1,1-1-1,-1 1 0,0 0 1,1 0-1,-1-1 1,0 1-1,1 0 0,-1-1 1,1 0-1,-1 1 0,1-1 1,-1 0-1,1 0 1,-1 0-1,1 0 0,-1 0 1,1 0-1,1 0 0,5-1 23,0 0 0,-1-1-1,1 0 1,-1 0 0,1-1-1,-1 0 1,0 0 0,10-6-1,-2-1-315,0 0 0,0-1-1,-1-1 1,0-1-1,20-24 1,-27 29-688,-1 0-1,-1-1 1,1 0 0,-1 0 0,-1-1 0,0 1 0,3-11 0,1-27-6279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6887,'0'0'14093,"71"-2"-23190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5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10218,'0'0'5541,"-8"4"-4255,0-1-1041,-59 27 1138,62-28-1326,1 1 0,0 0-1,-1-1 1,1 2 0,0-1 0,0 0-1,0 1 1,1-1 0,-1 1-1,1 0 1,0 1 0,-4 6-1,7-10-74,0 0-1,0 0 1,0 0-1,0 0 1,0 0-1,0 0 0,0 0 1,0 0-1,1 0 1,-1 0-1,0 0 1,1 0-1,-1 0 1,1 0-1,-1 0 0,1 0 1,-1-1-1,1 1 1,0 0-1,-1 0 1,1-1-1,0 1 0,0 0 1,-1-1-1,1 1 1,0-1-1,0 1 1,0-1-1,0 1 1,0-1-1,1 1 0,42 16-1005,-25-9 678,-14-6 248,-1 0-1,1 1 1,-1 0 0,1 0 0,-1 0 0,0 0-1,7 9 1,-10-11 127,0 0 0,-1 0 0,1 0 0,0 0 0,0 1 0,-1-1 0,1 0 0,-1 0 0,1 1 0,-1-1 0,0 0 0,1 1 0,-1-1 1,0 1-1,0-1 0,0 0 0,0 1 0,0-1 0,0 1 0,-1-1 0,1 0 0,0 1 0,-1-1 0,1 0 0,-1 1 0,1-1 0,-1 0 0,0 0 0,1 1 0,-1-1 0,0 0 0,0 0 0,0 0 0,0 0 0,0 0 0,-1 1 0,-4 3-40,1 0 0,-1-1 0,0 0 0,0 0 0,0 0 0,-1-1 0,1 0 0,-1 0 0,0-1 0,0 1 0,0-1 0,0-1 0,0 0 0,-13 1 0,3-2-4458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13004,'0'0'8488,"2"10"-8029,10 67 481,-5 1 0,-3 140 0,-4-148-263,-1-69-655,1 1 0,0 0 0,0-1 0,0 1 0,0 0-1,1-1 1,-1 1 0,0 0 0,1-1 0,-1 1 0,1-1 0,0 1 0,-1-1 0,1 1 0,0-1 0,1 2-1,-1-3-4,-1 1 0,1-1 0,-1 0 0,1 1-1,0-1 1,-1 0 0,1 0 0,0 1-1,-1-1 1,1 0 0,0 0 0,-1 0 0,1 0-1,0 0 1,-1 0 0,1 0 0,0 0 0,-1 0-1,1 0 1,0-1 0,-1 1 0,1 0 0,0 0-1,-1-1 1,2 0 0,3-2 82,0 0 1,0-1-1,0 0 1,-1 0-1,1 0 1,6-10 0,16-20 103,40-67 1,-58 86-320,-2-1-1,1 1 1,-2-1 0,0-1-1,-1 1 1,-1-1 0,4-26-1,-8 43-10,0 0 0,0 0-1,0-1 1,1 1 0,-1 0-1,0 0 1,0-1-1,0 1 1,0 0 0,0 0-1,0-1 1,0 1 0,0 0-1,0 0 1,0-1 0,-1 1-1,1 0 1,0 0 0,0-1-1,0 1 1,0 0-1,0 0 1,0 0 0,0-1-1,-1 1 1,1 0 0,0 0-1,0 0 1,0-1 0,0 1-1,-1 0 1,1 0 0,0 0-1,0 0 1,-1 0-1,1-1 1,0 1 0,0 0-1,0 0 1,-1 0 0,1 0-1,0 0 1,0 0 0,-1 0-1,1 0 1,0 0 0,0 0-1,-1 0 1,1 0-1,0 0 1,0 0 0,-1 0-1,1 0 1,0 0 0,0 0-1,-1 1 1,1-1 0,0 0-1,0 0 1,-1 0 0,1 0-1,0 1 1,-11 4-6205</inkml:trace>
  <inkml:trace contextRef="#ctx0" brushRef="#br0" timeOffset="1">142 378 12908,'0'0'1986,"0"48"352,4-27-608,11-6-801,7-7-417,8-8-320,4 0-704,3-14-3236,-3-11-3490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10474,'0'0'3374,"-11"6"-1330,5-2-1760,-1 0 0,1 0 0,-1 0 0,1 1 0,1 0 0,-1 0 0,1 0 0,0 1 0,0 0 0,0 0 0,1 0 0,0 1 0,0-1 0,-4 11 0,6-12-118,0 0 69,-1 1-1,1-1 0,0 1 0,0 0 0,0 0 0,1 0 0,0 0 0,0 0 0,1 0 0,-1 0 0,1 0 0,1 0 1,1 11-1,-1-16-218,0 0 0,0 0 0,0 0 0,1 0 0,-1 0 0,1 0 0,-1 0 0,0 0 0,1-1 0,-1 1 0,1 0 0,0-1 0,-1 1 0,1-1 0,-1 0 0,1 0 0,0 1 0,-1-1 0,1 0 0,0 0 0,-1-1 0,1 1 0,2-1 0,40-9 240,-36 6-214,0 0 0,0-1 0,-1 0 0,0-1 0,0 1 1,0-1-1,10-13 0,-14 16-53,0-1 0,0 1 1,-1-1-1,1 0 0,-1 0 1,0 0-1,0 0 0,-1 0 0,1 0 1,-1 0-1,0 0 0,0-1 1,0 1-1,-1 0 0,1-1 1,-1 1-1,0-1 0,-1-4 1,0 8-65,0-1 0,0 1-1,0-1 1,0 1 0,0 0 0,0-1 0,0 1 0,0 0 0,-1 0 0,1 0 0,0 0 0,-1 0-1,1 0 1,-1 1 0,1-1 0,-1 0 0,0 1 0,1-1 0,-1 1 0,1 0 0,-1-1 0,0 1-1,1 0 1,-1 0 0,0 0 0,0 0 0,1 0 0,-1 1 0,0-1 0,1 0 0,-3 1 0,2-1-38,0 1 0,0-1 0,1 0 0,-1 0 1,0 1-1,0-1 0,0 1 0,0 0 0,1 0 1,-1-1-1,0 1 0,1 0 0,-1 0 1,1 0-1,-1 1 0,1-1 0,-1 0 0,1 1 1,0-1-1,-1 1 0,1-1 0,0 1 0,0-1 1,0 1-1,1 0 0,-1 0 0,0-1 0,0 1 1,0 2-1,2-3-98,-1-1 0,1 1-1,-1-1 1,1 1 0,-1-1 0,1 1 0,0-1 0,-1 0 0,1 1-1,-1-1 1,1 0 0,0 1 0,-1-1 0,1 0 0,0 0 0,-1 1-1,1-1 1,0 0 0,0 0 0,-1 0 0,1 0 0,0 0-1,0 0 1,-1 0 0,1 0 0,0 0 0,-1-1 0,1 1 0,0 0-1,-1 0 1,1-1 0,0 1 0,0-1 0,0 1-89,26-8-4846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6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12204,'0'0'2605,"-8"12"-587,0-2-1711,1-2 105,0-1-1,1 1 1,0 1 0,1-1-1,0 1 1,0 0 0,1 0-1,0 0 1,1 1 0,0 0 0,-3 12-1,7-21-400,-1 0 1,0 0-1,1-1 0,-1 1 0,1 0 1,-1-1-1,1 1 0,-1 0 0,1-1 1,-1 1-1,1-1 0,0 1 0,-1-1 1,1 1-1,0-1 0,-1 1 0,1-1 1,0 0-1,0 1 0,-1-1 0,1 0 1,0 0-1,0 1 0,0-1 0,-1 0 1,1 0-1,0 0 0,0 0 0,1 0 0,34 1-126,-24-1-112,-3 0-81,-1 1-1,0 1 1,0-1 0,0 1-1,-1 1 1,13 4 0,-18-6 292,-1-1 1,1 1-1,-1 0 1,1 0-1,-1 0 1,0 0 0,1 0-1,-1 0 1,0 0-1,0 0 1,0 0-1,0 0 1,0 1-1,0-1 1,0 0-1,0 1 1,0-1-1,-1 1 1,1-1 0,-1 1-1,1 0 1,-1-1-1,1 1 1,-1-1-1,0 1 1,0 0-1,0-1 1,0 1-1,0 0 1,0-1 0,0 1-1,-1-1 1,1 1-1,0 0 1,-1-1-1,1 1 1,-1-1-1,0 1 1,0-1-1,-1 3 1,-1 0 32,0 0-1,0 0 1,0 0 0,-1-1 0,1 1 0,-1-1-1,0 0 1,0 0 0,0 0 0,-1-1-1,1 1 1,-8 2 0,10-4-83,1 0 0,-1-1-1,0 1 1,1 0 0,-1-1 0,0 1 0,0-1-1,1 0 1,-1 0 0,0 1 0,0-1 0,0 0-1,1 0 1,-1-1 0,0 1 0,0 0-1,1-1 1,-1 1 0,0-1 0,0 1 0,1-1-1,-1 0 1,1 0 0,-1 0 0,0 0 0,1 0-1,0 0 1,-1 0 0,1 0 0,0-1 0,-1 1-1,1 0 1,0-1 0,0 1 0,0-1 0,-1-2-1,-6-27-4315,6-8-2259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12588,'0'0'2269,"0"11"-759,-8 60 591,2-14-289,1 60 1,5-98-1684,1-1 0,1 0 0,1 0 0,0 0 0,1-1 1,1 1-1,13 28 0,-18-46-128,0 0 1,0-1-1,0 1 1,0 0-1,0-1 1,0 1-1,0 0 1,0-1-1,0 1 1,1 0-1,-1-1 1,0 1-1,0 0 1,0-1-1,0 1 1,1 0-1,-1 0 1,0-1-1,0 1 1,1 0-1,-1 0 1,0 0-1,0-1 1,1 1-1,-1 0 1,0 0-1,1 0 0,-1 0 1,0-1-1,1 1 1,-1 0-1,0 0 1,1 0-1,-1 0 1,0 0-1,1 0 1,-1 0-1,0 0 1,1 0-1,-1 0 1,0 0-1,1 0 1,-1 0-1,0 0 1,1 0-1,-1 1 1,0-1-1,1 0 1,-1 0-1,0 0 1,0 0-1,1 1 1,-1-1-1,0 0 1,1 0-1,-1 1 1,0-1-1,0 0 1,0 0-1,1 1 1,-1-1-1,0 0 1,0 1-1,0-1 0,0 0 1,1 1 0,7-32-87,-7 29 59,17-130-1122,-24 160 1666,3-18-422,1 0 0,0 0-1,1 0 1,0 0-1,0 0 1,1 1-1,0-1 1,1 0-1,3 15 1,-4-23-83,1-1 1,0 0-1,0 0 1,0 0-1,-1 1 0,1-1 1,0 0-1,0 0 1,1 0-1,-1 0 1,0-1-1,0 1 1,0 0-1,1 0 0,-1-1 1,0 1-1,1-1 1,-1 1-1,0-1 1,1 1-1,-1-1 0,1 0 1,-1 0-1,1 0 1,-1 0-1,1 0 1,-1 0-1,0 0 1,1 0-1,-1 0 0,1-1 1,-1 1-1,1-1 1,-1 1-1,0-1 1,3-1-1,4-1 10,-1 0 0,1-1 0,-1 0 0,0-1 0,8-5 0,8-12-559,-18 16 426,1 0-1,-1 1 1,1 0 0,0 0 0,1 0-1,10-5 1,-21 46 884,2-29-635,1-3-76,0 0 0,0 0 0,1 0 0,-1 0 0,1 0 0,0 0 0,0 0 0,1 6 0,-1-9-48,1 0-1,0 0 0,-1 0 0,1 0 1,0 0-1,0 0 0,0 0 0,0 0 1,0 0-1,0 0 0,0-1 0,0 1 1,0 0-1,0-1 0,0 1 0,0-1 1,0 1-1,1-1 0,-1 0 0,0 1 1,0-1-1,1 0 0,-1 0 0,0 0 1,0 0-1,1 0 0,-1 0 0,0 0 1,0 0-1,3-1 0,4 0 25,0-1-1,0 0 1,-1-1-1,1 0 1,-1 0 0,1-1-1,-1 0 1,0 0-1,0 0 1,-1-1-1,12-10 1,-9 7-166,1 1 0,0 0 1,1 0-1,16-7 0,-27 14 115,1 0 1,-1 0-1,0 0 0,1 0 0,-1 0 1,0 0-1,1 0 0,-1 0 0,0 0 0,1 0 1,-1 0-1,1 0 0,-1 0 0,0 0 1,1 0-1,-1 0 0,0 0 0,1 0 0,-1 1 1,0-1-1,0 0 0,1 0 0,-1 0 1,0 1-1,1-1 0,-1 0 0,0 0 0,0 1 1,1-1-1,-1 0 0,0 0 0,0 1 0,0-1 1,0 0-1,1 1 0,-1-1 0,0 0 1,0 1-1,0 0 0,4 22 186,-8 29 494,4-48-681,0-2-80,0 21 425,0-22-414,0-1 1,0 1 0,0-1-1,0 1 1,0-1 0,1 0-1,-1 1 1,0-1 0,0 0-1,1 1 1,-1-1 0,0 0-1,0 1 1,1-1 0,-1 0-1,0 0 1,1 1 0,-1-1-1,1 0 1,-1 0 0,0 1-1,1-1 1,-1 0 0,1 0-1,-1 0 1,0 0 0,1 0-1,-1 0 1,1 0 0,-1 0-1,1 0 1,-1 0 0,0 0 0,1 0-1,-1 0 1,1 0 0,-1 0-1,0 0 1,1 0 0,-1-1-1,1 1 1,-1 0 0,0 0-1,1 0 1,-1-1 0,0 1-1,1 0 1,-1 0 0,1-1-1,15-12-6810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7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13741,'0'0'5007,"-2"9"-4040,-1 29-578,1-1 0,2 1 1,2 0-1,6 40 0,4 78 371,-13-116-394,0-9-61,1-1-1,1 0 1,2 1 0,7 33 0,-9-63-291,-1 1-1,0-1 1,1 0 0,-1 1-1,1-1 1,-1 0 0,1 1-1,-1-1 1,1 0 0,0 0-1,0 0 1,0 0 0,0 1-1,-1-1 1,2 0 0,-1 0-1,0-1 1,0 1 0,0 0-1,0 0 1,0-1 0,1 1-1,-1 0 1,0-1 0,3 1 0,-2-1 43,1 0 1,-1 0 0,1 0 0,-1 0-1,1-1 1,-1 1 0,0-1 0,1 0 0,-1 0-1,0 0 1,0 0 0,1 0 0,2-2 0,4-4 161,1 0 1,-1 0 0,0-1 0,14-16-1,-9 6-276,0 0-1,0 0 1,-2-2-1,0 1 0,-2-1 1,0-1-1,-1 0 0,-1-1 1,-1 1-1,-1-1 0,-1-1 1,-1 1-1,-1-1 0,1-26 1,-4 49-56,0-1 1,0 1 0,0 0-1,0-1 1,0 1-1,0-1 1,0 1 0,0-1-1,0 1 1,0-1-1,0 1 1,0-1 0,0 1-1,0-1 1,0 1-1,0 0 1,-1-1 0,1 1-1,0-1 1,0 1 0,-1-1-1,1 1 1,0 0-1,0-1 1,-1 1 0,1 0-1,0-1 1,-1 1-1,1 0 1,-1 0 0,1-1-1,0 1 1,-1 0 0,1 0-1,-1 0 1,1-1-1,-1 1 1,1 0 0,-1 0-1,1 0 1,0 0-1,-2 0 1,-16 11-7627,6 6 1135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6278,'0'0'4869,"-3"60"-2659,3-41-257,3-3-287,5-2-737,1-3-417,1-1-255,1-3-161,6-6-96,-1-1-1025,3 0-1281,5-10-1794,-1-9-2883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 9225,'0'0'6683,"-6"10"-5364,1-1-998,-35 65 1239,37-70-1396,1 1 0,0 0 0,0 0-1,0 0 1,1 1 0,0-1 0,0 0 0,0 0 0,1 1-1,-1-1 1,1 1 0,1-1 0,1 11 0,-2-16-137,1 1 1,-1-1 0,1 1-1,-1-1 1,1 1 0,-1-1-1,1 0 1,-1 1 0,1-1-1,0 0 1,-1 0 0,1 1-1,0-1 1,-1 0 0,1 0-1,0 0 1,-1 0 0,1 0-1,0 0 1,-1 0 0,1 0 0,0 0-1,-1 0 1,1 0 0,0 0-1,-1 0 1,1 0 0,0-1-1,-1 1 1,1 0 0,0-1-1,-1 1 1,1 0 0,-1-1-1,1 1 1,-1-1 0,1 1-1,-1-1 1,1 0 0,23-18 786,-9 3-768,-1-1 0,-1-1 0,-1-1-1,0 1 1,-2-2 0,12-26 0,-40 89-920,11-29 1066,1 0 0,0 1 0,1 0 0,1 0 0,0 0 0,1 0 0,-1 23 0,4-38-171,0 1 0,1 0 0,-1-1 0,1 1 0,-1 0 0,1-1 0,-1 1 0,1 0 0,0-1 0,-1 1 0,1-1 0,0 1 0,-1-1 0,1 0 0,0 1 1,-1-1-1,1 1 0,0-1 0,0 0 0,0 0 0,-1 0 0,1 1 0,0-1 0,0 0 0,0 0 0,0 0 0,-1 0 0,1 0 0,0-1 0,0 1 0,0 0 0,-1 0 0,2-1 1,1 1 24,0 0 1,0-1 0,0 1 0,-1-1 0,1 0 0,0 1 0,0-2 0,-1 1 0,5-2 0,-1-3 3,-1-1 0,0 0 0,-1 1 0,8-15 1,-10 16-71,0 0-1,1 0 1,-1 1 0,1-1 0,0 1 0,0-1 0,1 1 0,-1 0 0,1 0 0,0 1 0,0-1 0,0 1-1,0 0 1,1 0 0,-1 0 0,6-2 0,-9 5 7,0 0-1,-1 0 1,1 0-1,0 0 1,-1 0 0,1 0-1,0 0 1,-1 0-1,1 0 1,0 0 0,-1 0-1,1 0 1,0 0-1,-1 1 1,1-1 0,-1 0-1,1 1 1,0-1-1,-1 0 1,1 1 0,-1-1-1,1 0 1,-1 1-1,1-1 1,-1 1-1,1-1 1,-1 1 0,0-1-1,1 2 1,7 25-108,-8 43 164,-1-51-118,1-19 77,0 0 0,0 0 0,0 1 1,0-1-1,0 0 0,-1 0 0,1 0 1,0 0-1,0 1 0,0-1 0,0 0 0,0 0 1,0 0-1,0 1 0,0-1 0,0 0 0,0 0 1,0 0-1,0 1 0,1-1 0,-1 0 1,0 0-1,0 0 0,0 1 0,0-1 0,0 0 1,0 0-1,0 0 0,0 0 0,1 1 0,-1-1 1,0 0-1,0 0 0,0 0 0,0 0 1,1 0-1,-1 0 0,0 0 0,0 1 0,0-1 1,0 0-1,1 0 0,-1 0 0,0 0 0,0 0 1,0 0-1,1 0 0,-1 0 0,0 0 0,0 0 1,0 0-1,1 0 0,10-11 236,8-17-38,-13 17-225,0 1 0,-1-1 0,0-1 0,-1 1 0,0-1-1,-1 1 1,0-1 0,-1 0 0,2-18 0,-8 56-463,4-24 477,-1 0 1,1 0-1,-1 0 1,1 0-1,0 0 1,0 0-1,0 0 1,0 0-1,0 0 1,0 0-1,1 4 0,0-5 39,0 0 0,0 0 0,0-1 0,0 1 0,0 0-1,0 0 1,0 0 0,0-1 0,1 1 0,-1-1 0,0 1 0,0-1-1,0 1 1,1-1 0,-1 0 0,0 1 0,1-1 0,-1 0-1,0 0 1,0 0 0,1 0 0,-1 0 0,3-1 0,4 1 48,0-1 0,0 0 1,0-1-1,0 0 0,0 0 1,0 0-1,0-1 0,-1 0 1,1-1-1,-1 0 0,0 0 1,0-1-1,0 1 0,-1-2 1,0 1-1,0-1 0,0 1 1,0-2-1,8-11 0,-13 16-92,0 1 0,-1-1 0,1 1-1,0-1 1,-1 0 0,1 1 0,-1-1-1,1 0 1,-1 0 0,0 1 0,0-1-1,1 0 1,-1 0 0,-1-3 0,1 5 0,0-1 0,-1 1 0,1-1-1,0 0 1,0 1 0,-1-1 0,1 1 0,-1-1 0,1 1 0,-1-1 0,1 1 0,-1-1 0,1 1 0,-1 0 0,1-1 0,-1 1 0,1-1-1,-1 1 1,1 0 0,-1 0 0,0-1 0,1 1 0,-1 0 0,0 0 0,1 0 0,-2 0 0,0 0-9,-1 0 0,0 0 0,0 0 0,1 1 0,-1-1 0,0 1 0,1 0 0,-1 0 0,1 0 0,-1 0 0,1 0 1,-1 1-1,1-1 0,0 1 0,-1-1 0,1 1 0,-3 3 0,1 0 56,-1 0 0,1 0 0,0 1 0,0 0 0,1-1 0,0 1-1,0 0 1,0 1 0,1-1 0,-3 12 0,4-14-12,0-1 0,1 1 0,-1 0 0,1-1 0,0 1-1,1 0 1,-1-1 0,0 1 0,1 0 0,0-1 0,0 1 0,0-1 0,0 1-1,1-1 1,-1 0 0,1 1 0,0-1 0,0 0 0,0 0 0,4 4 0,-5-6-12,3 4 11,-1-1 1,1 1-1,0-1 1,0 0-1,0-1 0,1 1 1,-1-1-1,1 0 1,0 0-1,0 0 0,0 0 1,0-1-1,1 0 1,-1 0-1,1-1 0,10 2 1,-15-3-195,0 0 0,0-1 0,0 1 0,0-1 0,0 1 0,0-1 0,0 0 1,0 0-1,0 1 0,-1-1 0,1 0 0,0 0 0,0 0 0,-1 0 0,1 0 0,0 0 0,-1 0 0,1 0 0,-1 0 1,1 0-1,-1 0 0,0 0 0,1 0 0,-1 0 0,0-2 0,3-4-1624,8-17-4425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1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14606,'0'0'5029,"-6"67"-2627,2-33-1409,-1 0-673,3 2-192,2 2-96,0-2 0,6-3-1121,1-2-4068,4-5-6021</inkml:trace>
  <inkml:trace contextRef="#ctx0" brushRef="#br0" timeOffset="1">89 676 17649,'0'0'5253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14990,'0'0'4805,"15"51"-5190,32-40-832,1-4-2338,6-1-3460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2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8136,'25'2'4444,"21"8"-3806,5 1-825,560 36 273,-501-42-65,941 7 1468,-391-46 488,-227 6-1066,-371 25-863,476-17 108,-1 36-98,-325-4 150,236-16 0,-325 2-122,-123-4-3615,0-10-2317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3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6887,'0'0'4542,"13"1"-3687,90 3 554,114-10 1,83 0-1331,-123 20-69,91 2 39,-130-21-8,0-7 0,193-40 0,-237 33 48,1 4 0,127-4 0,-221 19-81,1 0-1,0 0 1,0 0 0,-1 0 0,1 0 0,0 1-1,0-1 1,0 0 0,-1 1 0,1-1 0,0 1-1,-1 0 1,1-1 0,-1 1 0,1 0 0,-1 0-1,1 0 1,-1 0 0,1 0 0,-1 1 0,0-1-1,0 0 1,1 1 0,-1-1 0,0 1 0,1 1-1,9 11 28,-9-13-1124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4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5541,'0'0'609,"10"5"608,4 2-1104,1-2 0,-1 1-1,1-2 1,-1 0 0,1-1 0,0 0-1,24 1 1,207-4 1269,684-11 861,-357 6-1952,234-15 464,508-30-146,-690 42-583,304 3 23,-400 38-17,36 1 53,-70-33 1298,-440 4-806,-51-5-552,-1 0 1,0 1-1,1 0 1,-1 0-1,0 0 1,0 0-1,0 0 1,0 1-1,0-1 1,0 1-1,0 0 1,0 0-1,4 4 1,-7-6-96,0 0 0,0 1-1,0-1 1,0 0 0,0 0 0,0 1 0,0-1 0,0 0 0,0 0-1,0 1 1,0-1 0,0 0 0,0 0 0,0 0 0,0 1-1,0-1 1,0 0 0,-1 0 0,1 1 0,0-1 0,0 0 0,0 0-1,0 0 1,-1 0 0,1 0 0,0 1 0,0-1 0,0 0 0,-1 0-1,1 0 1,0 0 0,0 0 0,-1 0 0,1 0 0,0 0 0,0 0-1,-1 1 1,1-1 0,0 0 0,0 0 0,0 0 0,-1 0-1,1-1 1,0 1 0,0 0 0,-1 0 0,1 0 0,0 0 0,0 0-1,-1 0 1,1 0 0,0 0 0,0 0 0,0-1 0,-1 1 0,1 0-1,-2 0-361,-20 0-4533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6:5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7559,'0'0'4677,"11"3"-4800,43 7 121,1-2 1,-1-2-1,59-2 0,60 5 3,11 13 56,347 21 324,95-58 47,3 0-338,114 43-60,-492-14-23,872-12 154,376-37-124,-756 51-5,-479-15 208,282-3 129,-387-8-323,34 0-108,-183 10-48,-5 0-287,0 1-1,0-1 0,0-1 0,0 1 1,0-1-1,0 0 0,-1 0 0,8-2 1,7-13-5673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1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826 102 4612,'0'0'828,"-8"-9"-577,2 1 152,-1 1 0,0 0 0,-1 0 0,0 0 0,0 1 0,0 1 0,0-1 0,-1 1 0,0 0 0,0 1 0,-18-6 0,3 5 146,-1 1-1,0 0 1,0 2-1,0 1 0,-45 4 1,48 0-499,1 0 0,0 1 0,-1 2 1,2 0-1,-1 1 0,1 1 0,0 0 0,0 2 0,1 1 1,1 0-1,0 1 0,0 1 0,1 0 0,1 2 1,0 0-1,1 1 0,1 0 0,-24 35 0,19-17 9,1 1 0,2 0 0,1 1-1,2 0 1,1 1 0,-10 60 0,14-51-17,3 0-1,1 0 1,3 0 0,1 1 0,9 55-1,-4-76-33,1 0 0,1-1 0,2 0-1,1 0 1,0-1 0,2 0 0,1-1-1,0 0 1,2-1 0,1 0 0,0-2-1,21 21 1,-10-14-13,1-1 1,1-1-1,2-2 1,0-1-1,1-1 1,1-2-1,63 27 0,-57-33-40,0-1 0,0-3 0,1-1 0,0-2 0,1-1 0,-1-3 0,1-1 0,78-9 0,-98 5 78,-1-2 1,1 0 0,-1-1 0,-1-1 0,1-1 0,-1-1 0,-1-1-1,0 0 1,0-1 0,-1-1 0,0-1 0,-1 0 0,0-1-1,-2-1 1,1 0 0,15-23 0,-8 7 345,-1-1-1,-2-1 1,-1-1-1,-1 0 1,-2-1-1,-2-1 1,-1 0-1,8-43 1,-7 7 553,7-93-1,-18 128-821,-2 0 0,-1-1 0,-2 1 0,-10-51 0,10 71-94,-1 1 1,-1 1-1,0-1 1,-1 1-1,-1-1 0,0 2 1,-1-1-1,-1 1 1,0 0-1,-1 1 0,-1 0 1,0 1-1,0 0 1,-1 1-1,-1 0 0,0 1 1,0 0-1,-1 1 1,0 0-1,-1 1 0,1 1 1,-2 1-1,1 0 0,-1 1 1,0 0-1,0 1 1,-18-2-1,-10 2-1318,-51 2 0,75 2-567,3-1-2370,10-4-3390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8200,'0'0'6758,"3"11"-6224,7 27-120,-1 0-1,-3 0 1,3 51 0,0 35-226,1 33-77,-10-156-193,0 0 0,0 0-1,0 0 1,0 0 0,0 0 0,0 0 0,-1 0 0,1 1 0,0-1 0,-1 0-1,1 0 1,-1 0 0,1 0 0,-1 0 0,1 0 0,-1-1 0,0 1 0,0 0 0,1 0-1,-1 0 1,0 0 0,0-1 0,0 1 0,0 0 0,0-1 0,0 1 0,0-1-1,0 1 1,0-1 0,0 0 0,0 1 0,0-1 0,0 0 0,-2 1 0,-1-1-448,-1 0 1,1 0-1,-1 0 1,1-1-1,0 1 1,-1-1-1,1 0 1,-6-2 0,-24-13-2936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3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44 190 5990,'-6'-12'3390,"2"6"-2799,-2-5 280,0 0 0,1 0-1,-6-21 1,10 29-769,0 1 1,0 0-1,0-1 0,1 1 0,-1-1 0,1 1 0,0-1 0,0 1 0,0-1 0,0 1 1,0-1-1,1 1 0,-1-1 0,1 1 0,-1-1 0,1 1 0,0 0 0,0-1 0,0 1 1,0 0-1,0 0 0,1 0 0,-1 0 0,1 0 0,-1 0 0,1 0 0,0 0 0,2-2 1,7-2 32,0 1 0,0 0 1,1 1-1,-1 0 1,1 1-1,0 0 1,0 0-1,20 0 1,105 1-20,-83 3-5,-39-1-127,1 0 0,-1 2 1,1 0-1,-1 0 0,0 1 0,0 1 0,0 1 0,18 7 0,-27-9 53,-1 0-1,1 0 1,-1 1-1,0-1 0,0 1 1,0 0-1,-1 0 1,1 1-1,-1-1 1,0 1-1,-1 0 0,1 0 1,-1 1-1,0-1 1,0 1-1,0-1 1,-1 1-1,0 0 0,0 0 1,-1 0-1,1 0 1,-1 0-1,0 8 1,0-2 313,-1 0 1,0 0 0,-1 1-1,0-1 1,-1 0 0,0 0-1,-1 0 1,-1 0 0,1 0-1,-12 20 1,7-17 75,-1-1 0,-1 0 0,0-1 0,-1 0 0,0 0 0,-1-1 0,-19 15 0,16-16-187,0 0 0,0-1 0,-1 0 0,0-1 0,-1-1 0,0-1 0,-26 8-1,37-13-233,0-1 0,1 0 0,-1 0-1,0-1 1,0 0 0,0 0 0,0 0-1,1-1 1,-1 1 0,0-1-1,-10-4 1,12 3-72,0 0-1,0 0 1,0 0-1,1-1 1,-1 1-1,1-1 1,0 0-1,0 0 1,0 0-1,0 0 0,0-1 1,1 1-1,-1-1 1,1 0-1,0 0 1,0 0-1,-2-7 1,3 9-59,0 1 0,1 0 0,0 0-1,-1 0 1,1-1 0,0 1 0,0 0 0,-1-1 0,1 1 0,0 0 0,0 0 0,0-1 0,1 1 0,-1 0-1,0 0 1,0-1 0,1 1 0,-1 0 0,1 0 0,-1 0 0,1-1 0,-1 1 0,1 0 0,0 0-1,-1 0 1,1 0 0,0 0 0,0 0 0,0 0 0,0 0 0,0 1 0,0-1 0,0 0 0,0 1 0,0-1-1,0 0 1,1 1 0,-1-1 0,0 1 0,0 0 0,3-1 0,7-1-925,-1 0 1,1 0-1,0 1 0,14 1 0,1-2-1660,21-4-3497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9961,'0'0'9316,"-1"8"-8489,-4 75 582,8 103 1,-1-96-1277,-1-80-241,-2-2 236,1 0-1,1 0 0,0 1 1,0-1-1,0 0 1,3 8-1,-3-16-84,-1 1 0,0 0 0,1 0 0,-1-1 0,1 1 0,-1 0 0,1-1 0,-1 1 0,1 0 0,-1-1 0,1 1 0,-1-1 0,1 1-1,0-1 1,-1 1 0,1-1 0,0 1 0,0-1 0,-1 0 0,1 1 0,0-1 0,0 0 0,0 0 0,-1 0 0,2 1 0,1-2 48,-1 1-1,0-1 1,0 1 0,1-1 0,-1 0-1,0 0 1,0 0 0,0 0 0,0 0-1,0 0 1,0-1 0,0 1 0,2-4-1,23-19 482,-2-1-1,0-2 0,24-35 0,55-94-469,-88 132-210,16-26 64,-19 18-2895,-35 40-13359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11018,'0'0'8424,"5"59"-5957,12-49-481,0-1-417,7 0-608,4 1-609,8 0-256,1 4-224,-1 1-1954,-3-3-2498,-7-5-4773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9673,'0'0'11291,"-5"13"-10619,-25 65 47,8-24 273,-23 85-1,39-115-763,1 0 0,2 0 0,0 1 0,2-1 0,0 1 0,4 33 0,-2-53-250,1-1 0,-1 0 0,1 0 1,-1-1-1,1 1 0,0 0 0,0 0 0,1-1 1,-1 1-1,1-1 0,0 0 0,-1 0 0,2 0 1,-1 0-1,0-1 0,0 1 0,1-1 0,0 1 0,-1-1 1,1-1-1,0 1 0,0 0 0,0-1 0,0 0 1,0 0-1,0 0 0,0 0 0,6 0 0,-1 0-589,1-1-1,-1 1 1,1-2-1,-1 1 1,1-1 0,-1-1-1,1 1 1,-1-2-1,0 1 1,0-1-1,15-7 1,17-16-4028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8:3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51 4644,'0'0'5937,"-9"0"-5089,-22 0 515,61 0 296,9 1-1250,58 2 27,163-18 0,-260 15-435,-180 26 978,-207 2 0,443-43-690,164-18-210,43-9-692,-261 40 629,-10 1 12,-29 0 50,-50 5 61,42 5-746,1 1 0,0 3 0,-47 19-1,63-22-2114,7-5-1634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64 277 12908,'0'0'8040,"-9"9"-8008,4-4-28,0 1 1,0-1-1,0 1 0,1 1 1,0-1-1,0 0 1,0 1-1,1 0 0,0 0 1,0 0-1,1 0 1,0 0-1,0 1 0,1-1 1,0 1-1,0 9 1,1-17 7,0 0 1,1 1-1,-1-1 1,1 0-1,-1 0 1,0 0 0,1 1-1,-1-1 1,1 0-1,-1 0 1,0 0-1,1 0 1,-1 0-1,1 0 1,-1 0 0,1 0-1,-1 0 1,1 0-1,-1 0 1,0 0-1,1 0 1,-1 0-1,1 0 1,-1-1 0,1 1-1,-1 0 1,0 0-1,1 0 1,-1-1-1,0 1 1,1 0 0,-1-1-1,1 1 1,13-14 392,-1 0 1,0 0-1,-1-1 0,0-1 1,-1 0-1,13-25 1,-4 7-271,3-3 47,-1-1-1,-2-1 1,-2-1-1,16-49 1,-61 172-532,-40 156-854,65-232 1195,1 1 1,0-1-1,0 1 0,1 0 0,0 0 1,1 9-1,-1-16 8,1 0 0,-1 0 0,0 0 0,0 0 0,1 0 0,-1 0 1,1 0-1,-1 0 0,1 0 0,-1 0 0,1 0 0,0 0 0,-1-1 0,1 1 0,0 0 0,-1 0 1,1-1-1,0 1 0,0-1 0,0 1 0,1 0 0,0 0 3,0-1 1,0 0-1,0 0 0,-1 0 0,1 0 1,0 0-1,0 0 0,0-1 0,0 1 1,0 0-1,-1-1 0,1 0 0,0 1 1,0-1-1,-1 0 0,3-1 0,4-4 17,0 1-1,-1-1 1,0 0-1,0-1 1,0 1-1,-1-2 0,0 1 1,-1 0-1,6-10 1,39-77 85,-37 66-685,0-3-866,-18 54 533,-5 10 934,4-18 150,2 0 0,-1 1 0,2 0 0,-3 31 0,6-46-143,1 0-1,-1 0 0,1 1 1,0-1-1,0 0 0,-1 0 0,1 0 1,0 0-1,0 0 0,0 0 1,0 0-1,0 0 0,0-1 0,0 1 1,0 0-1,1-1 0,-1 1 0,0 0 1,0-1-1,1 1 0,-1-1 1,0 0-1,1 0 0,-1 1 0,0-1 1,1 0-1,-1 0 0,0 0 0,1 0 1,-1 0-1,3-1 0,51-3 355,-51 4-359,15-3-5,152-11-2,-169 15 14,-1-1 0,1-1-1,0 1 1,-1 0-1,1 0 1,-1 0-1,1-1 1,-1 1 0,1-1-1,-1 1 1,0-1-1,1 0 1,-1 0 0,0 1-1,1-1 1,-1 0-1,0 0 1,0 0 0,0 0-1,0-1 1,0 1-1,0 0 1,0 0 0,1-2-1,-1-1 110,1 1-1,-1-1 0,0 1 1,0-1-1,0 1 1,-1-1-1,1 0 1,-1 1-1,0-1 0,-1-4 1,1-2 97,-1 1 1,-1-1-1,0 1 1,-1-1-1,1 1 1,-2 0-1,-4-11 1,-48-68-797,104 87-9283,-17 1 4122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13229,'0'0'2332,"-8"13"-4,-35 79 534,39-83-2679,1 0 0,0 0 0,1 0 0,0 0 0,0 1-1,1-1 1,1 1 0,-1-1 0,1 1 0,2 14 0,-2-24-181,1 1 1,-1-1-1,0 1 1,0-1-1,0 1 1,0-1-1,1 1 1,-1-1-1,0 0 1,1 1-1,-1-1 1,0 1-1,1-1 1,-1 1-1,0-1 1,1 0-1,-1 1 1,1-1-1,-1 0 1,0 0-1,1 1 1,-1-1-1,1 0 1,-1 0-1,1 0 1,-1 1-1,1-1 1,0 0-1,-1 0 1,1 0-1,0 0 1,21-6 227,14-16 245,31-46-107,-52 51-385,1 0 0,1 2 0,0 0 0,30-21 0,-47 36 3,1-1 0,0 0 0,0 0 0,0 1 0,0-1 0,1 1 0,-1-1 0,0 1 0,0-1 0,0 1 0,0 0 0,0-1 0,1 1 0,-1 0 0,0 0 0,0 0 0,0 0 0,1 0 0,-1 0 0,0 0 0,0 1 0,0-1 0,1 0 0,-1 1 0,0-1 0,0 1 0,1 0 0,0 0 18,-1 1 0,0 0 0,0-1 0,0 1 0,0 0 0,0-1 0,0 1 0,0 0 0,-1 0 0,1 0 0,-1 0 0,1 0 0,-1 0 0,1 3 0,-1 10 143,0 0 0,-1 0 0,-3 20 0,-1-7 606,5-27-583,17-27-4739,-8 14-2318,-1 1-3880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11691,'0'0'9892,"10"8"-9246,4 5-322,0 0-1,-1 1 1,14 19 0,-21-25-189,0 0-1,-1 0 1,0 1-1,-1 0 1,0 0 0,0 0-1,-1 0 1,0 0 0,-1 1-1,2 11 1,-3-2-7,-2 0-1,0 0 1,-1 0-1,-1 0 1,0 0-1,-2-1 1,0 1-1,-1-1 1,-1 0 0,-1-1-1,0 1 1,-1-1-1,-1-1 1,-1 0-1,0-1 1,-1 0-1,-1 0 1,-14 12 0,-3-3-1866,8-19-2242,4-7-3894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14318,'0'0'8680,"68"10"-7335,-16-16-320,11-10-577,5-4-287,3 1-33,-6 0-96,-7 8-673,-15 7-768,-11 4-769,-18 1-1025,-8 16 288,-6 1-1057,-6 0-1665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7655,'0'0'12652,"80"44"-12075,-22-53-385,6 0-128,3 1-64,2-7-3844,-4-7-6533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6951,'0'0'2808,"5"-10"138,25-52 1587,-30 62-4470,0 0 1,0 0-1,0-1 0,0 1 1,0 0-1,0 0 1,0 0-1,0 0 1,0 0-1,0-1 1,0 1-1,0 0 1,0 0-1,0 0 0,0 0 1,0 0-1,0-1 1,1 1-1,-1 0 1,0 0-1,0 0 1,0 0-1,0 0 1,0 0-1,0-1 0,0 1 1,0 0-1,0 0 1,0 0-1,1 0 1,-1 0-1,0 0 1,0 0-1,0 0 1,0 0-1,0 0 0,0 0 1,1-1-1,-1 1 1,0 0-1,0 0 1,0 0-1,0 0 1,0 0-1,1 0 0,-1 0 1,0 0-1,0 0 1,0 0-1,0 0 1,0 0-1,1 1 1,-1-1-1,0 0 1,0 0-1,0 0 0,0 0 1,0 0-1,0 0 1,1 0-1,-1 0 1,0 0-1,0 0 1,0 0-1,0 1 1,0-1-1,0 0 1,4 16 890,-3 23-725,-24 296 930,23-335-1157,-1 1 0,1-1 0,0 0 0,0 0 1,0 1-1,0-1 0,0 0 0,0 1 0,0-1 0,0 0 1,0 0-1,0 1 0,0-1 0,0 0 0,0 0 0,0 1 1,0-1-1,0 0 0,0 0 0,0 1 0,0-1 1,1 0-1,-1 0 0,0 1 0,0-1 0,0 0 0,0 0 1,0 1-1,1-1 0,-1 0 0,0 0 0,0 0 1,0 0-1,1 1 0,-1-1 0,0 0 0,0 0 0,1 0 1,-1 0-1,0 0 0,0 0 0,1 0 0,-1 0 1,0 0-1,0 1 0,1-1 0,15-8 259,13-17 454,48-52-197,157-119 0,-214 185-4810,-14 8 449,-11 8 222,-8 5-3681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2114,'0'0'17617,"24"55"-16304,-1-45-416,1 3-481,6-2-288,3-1-32,3 1-448,-3-2-2499,-3-3-1729,-5-2-1602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8840,'0'0'14894,"-2"14"-14717,-2 28-89,-3 25 17,1 90 1,12-139 418,-4-9-1431,-19-23-19525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9833,'0'0'10891,"2"-49"-10091,24 39-319,5-1-1,14-3 97,0 2-289,6 0-192,-5 1-32,-1 4-32,-6 3-320,-9 4-993,-7 0-449,-12 2-1185,-6 10-608,-5 1-2242</inkml:trace>
  <inkml:trace contextRef="#ctx0" brushRef="#br0" timeOffset="1">25 225 11147,'0'0'10986,"71"13"-10121,-26-21-481,0-2-256,1 2-96,-1 3-1954,-13 1-2946,-8 1-1154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0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9033,'0'0'10191,"8"-1"-9054,44-5 575,81 2 0,8-1-1101,215-41-514,-8 1-1368,-320 43 1506,-15 1-4602,-41-2-1585,-5 2-1036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1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21 7399,'0'0'19773,"-6"-5"-19725,5 3-46,-1 1-1,1-1 0,-1 1 0,0 0 0,0 0 0,0 0 0,0 0 0,0 0 0,0 0 0,0 0 1,0 1-1,0-1 0,0 1 0,0-1 0,-1 1 0,1 0 0,0 0 0,0 0 0,0 0 0,0 0 1,-1 0-1,1 1 0,-2 0 0,-6 3-4,1 0 0,0 0-1,0 1 1,-15 11 0,19-13 2,-39 32-72,42-33 62,0 0 0,0 0-1,0 1 1,0-1 0,0 1-1,1-1 1,-1 1 0,1 0-1,0 0 1,0 0-1,0 0 1,0-1 0,0 1-1,1 1 1,-1-1 0,1 3-1,0-5 5,0-1 0,1 1 0,-1 0 0,0 0 0,1-1 0,-1 1 0,1 0 0,-1 0 0,1-1-1,0 1 1,-1-1 0,1 1 0,0 0 0,-1-1 0,1 1 0,0-1 0,-1 0 0,1 1 0,0-1 0,0 1 0,0-1 0,-1 0 0,1 0-1,0 0 1,0 1 0,0-1 0,0 0 0,0 0 0,-1 0 0,2 0 0,35 1-124,-29-2 91,54 0-421,-33-1 77,0 1 1,52 7-1,-78-5 352,0-1-1,-1 1 0,1 0 1,-1 0-1,1 0 0,-1 1 1,0-1-1,1 1 1,-1-1-1,0 1 0,0 0 1,0-1-1,0 1 0,0 0 1,-1 0-1,1 1 1,0-1-1,-1 0 0,0 1 1,1-1-1,-1 0 0,0 1 1,0-1-1,-1 1 1,1 0-1,0-1 0,-1 1 1,0 0-1,1 4 0,-1-2 118,0 0 0,0-1 0,0 1 0,-1-1 0,1 1 0,-1 0 0,0-1 0,-1 1-1,1-1 1,-1 0 0,0 1 0,0-1 0,0 0 0,0 0 0,-1 0 0,-5 6 0,-3-1 161,0-1-1,0 0 1,-1 0 0,0-1 0,-1-1 0,0 0 0,0-1-1,0 0 1,0-1 0,-1-1 0,0 0 0,1 0 0,-1-2-1,0 0 1,0 0 0,0-1 0,0-1 0,0 0 0,-22-6-1,33 7-334,0 0 0,1-1 0,-1 0 0,1 0 0,-1 1-1,1-1 1,-1-1 0,1 1 0,0 0 0,-1-1 0,1 1-1,0-1 1,0 1 0,0-1 0,0 0 0,0 0 0,1 0-1,-1 0 1,1 0 0,-1-1 0,1 1 0,0 0 0,0-1-1,0 1 1,0-1 0,0 1 0,-1-5 0,2 3-642,0-1 1,0 1-1,1-1 1,0 1-1,-1 0 1,1-1-1,1 1 1,-1 0 0,1 0-1,-1-1 1,1 1-1,1 0 1,-1 1-1,0-1 1,4-4-1,17-22-9470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87 4740,'0'-7'1128,"1"-7"2163,-2 0 0,0 0 0,-4-23-1,5 61 268,1 32-3571,4-29 9,15 49 0,-17-68-512,1 0 1,-1 0-1,1 0 1,1 0-1,8 12 0,-13-20 398,1 1-1,-1-1 1,0 0-1,0 0 0,0 1 1,1-1-1,-1 0 1,0 1-1,0-1 0,1 0 1,-1 0-1,0 1 1,1-1-1,-1 0 0,0 0 1,1 0-1,-1 1 1,0-1-1,1 0 0,-1 0 1,0 0-1,1 0 1,-1 0-1,1 0 0,-1 0 1,0 0-1,1 0 1,-1 0-1,0 0 0,1 0 1,-1 0-1,1 0 1,-1 0-1,0 0 0,1 0 1,-1-1-1,6-12-3949,-5-14-3106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1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4 100 7591,'0'0'19939,"-1"-4"-19966,-2-6-74,8 9-54,-3 1 160,-1 0 0,1 0 0,0 0 0,-1 0 0,1 0 0,0 0 0,-1-1 0,1 1 0,0-1 0,-1 1 0,1-1 0,0 1 0,-1-1 0,1 0 0,-1 0 0,3-1 1,2-2 31,-1 0 0,0-1 1,0 1-1,-1-1 0,1 0 1,-1 0-1,0 0 0,0 0 1,-1-1-1,1 0 1,-1 1-1,4-12 0,-21 22-101,7 0 37,1 0 0,0 1 0,0-1 0,0 1 0,0 0 0,1 1 0,0-1 0,1 1 0,0 0 0,0 1 0,0-1 0,1 0 0,0 1 0,0 0 0,-3 13 0,7-21 29,-1 1 0,1-1 0,-1 0 0,1 1 0,-1-1-1,1 0 1,-1 1 0,1-1 0,-1 0 0,1 0 0,-1 0 0,1 0 0,-1 1 0,1-1 0,-1 0 0,1 0 0,-1 0 0,1 0 0,-1 0 0,1 0-1,0 0 1,-1-1 0,1 1 0,-1 0 0,1 0 0,-1 0 0,1 0 0,-1-1 0,1 1 0,-1 0 0,1-1 0,-1 1 0,1 0 0,-1-1 0,0 1 0,1 0-1,-1-1 1,0 1 0,1-1 0,21-13 124,3-4-118,-1 0-2790,-8 5-6717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1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10410,'0'0'10084,"-1"9"-9598,0-1-399,-8 174 1865,9-181-1934,0 0 0,-1 0-1,1 0 1,0 1 0,1-1 0,-1 0-1,0 0 1,0 0 0,0 0 0,1 0-1,-1 1 1,1-1 0,-1 0 0,1 0-1,-1 0 1,1 0 0,-1 0 0,1 0-1,0 0 1,0 0 0,0-1 0,-1 1-1,1 0 1,0 0 0,1 0 0,0-1 38,-1 0 0,0 0 0,1 0 0,-1 0 0,1 0 0,-1 0 0,0 0 0,1-1 0,-1 1 0,0 0 0,1-1 0,-1 1 0,0-1 0,0 0 0,1 1 0,-1-1 0,2-1 0,8-7 319,0 0 1,-1-1 0,11-12 0,-15 15-450,11-12 355,54-51 613,-66 65-876,1 0-1,-1 1 1,1 0 0,0 0 0,0 1-1,0 0 1,1 0 0,-1 0 0,1 1-1,0-1 1,7 0 0,-13 3-28,0 0 0,0 0-1,0 0 1,0 0 0,0 0 0,0 0 0,1 0 0,-1 1-1,0-1 1,0 0 0,0 1 0,0-1 0,0 0 0,0 1 0,0 0-1,0-1 1,-1 1 0,1-1 0,0 1 0,0 0 0,0 0-1,-1 0 1,1-1 0,0 1 0,0 1 0,9 32 35,-9-20 100,-1 0 0,-1 0 0,-1 15 0,-14 36 644,12-51-991,0 0 0,1 0 0,1 0 0,-1 19 0,8-51-11822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1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 4324,'0'0'5130,"0"11"-4126,-2 6-810,-1 67 685,3-77-763,1 1 0,0-1 0,0 0-1,0 0 1,1 1 0,0-1 0,0 0 0,1 0 0,5 11-1,2-4 44,0 0-1,1-1 1,0 0-1,1 0 1,1-1-1,0-1 1,0 0-1,1-1 1,1-1-1,-1 0 1,2 0-1,23 8 1,-19-10-49,0-1 0,1-1 0,0-1 0,0-1 0,0-1 0,0 0 0,1-2 0,-1-1 0,39-5 0,-18-2 85,0-2 0,70-26 1,81-46-97,-115 48-42,-72 31-51,364-143 90,-317 129-73,1 3 0,0 2 0,1 2 0,1 3 0,61-1 0,7 14 668,142 24 0,-231-25-343,6 1-87,0 1 0,-1 2 0,0 2 0,0 2 0,-1 1 0,-1 2 0,0 1 0,-2 3 0,0 0 1,58 45-1,-88-60-447,24 19 13,-29-23-124,1 0 1,-1 0 0,0-1-1,0 1 1,0 0-1,1-1 1,-1 1-1,0-1 1,1 0-1,-1 1 1,0-1-1,1 0 1,-1 0-1,0 0 1,1 1-1,-1-2 1,1 1-1,-1 0 1,0 0-1,1 0 1,2-1-1,5-10-6408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1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0 526 11243,'0'0'3416,"1"-9"-2225,-1 3-1013,1-1 1,0 1 0,0-1-1,1 1 1,-1 0 0,1 0-1,1 0 1,-1 0 0,1 0-1,0 0 1,0 1 0,1-1-1,0 1 1,0 0 0,0 0 0,8-7-1,12-7 93,0 1 1,1 0-1,2 2 0,-1 1 1,2 2-1,36-14 0,-9 8-228,0 2 1,81-13-1,-114 26-51,1 1 0,-1 1 0,43 2 1,-54 1-13,-1 1 1,1 0-1,0 0 1,0 1-1,-1 0 1,0 1-1,1 0 1,-1 1-1,-1 0 1,10 7-1,35 25 346,73 36 0,-104-62-182,0-1 0,1-1 0,1-1 0,-1-1 0,1-1 0,34 3 0,20-4 150,1-3 0,-1-4-1,1-3 1,-1-4 0,96-23-1,-40-2-225,-2-6-1,146-64 1,-260 96-68,10-3 122,0-1 0,-1-1 0,0-2 0,-1-1 0,-1-1 0,30-25 0,-55 42-127,0-1 0,0 0 0,0 1 0,0-1 0,0 0 0,0 1 0,-1-1 0,1 0 0,0 0 0,0 0 0,-1 1 0,1-1-1,-1 0 1,1 0 0,-1 0 0,1 0 0,-1 0 0,1 0 0,-1 0 0,0-1 0,0 1 0,1 0 0,-1 0 0,0 0 0,0 0 0,0 0 0,0 0 0,0 0 0,-1 0 0,1 0 0,0-1 0,0 1 0,-1-1-1,-2 0-422,1 0-1,-1 0 0,1 1 0,-1-1 1,1 1-1,-1 0 0,0 0 0,0 0 0,-5-2 1,-11-4-4012,-6-6-3514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1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9449,'0'0'7442,"-9"3"-6791,6-1-629,-1-1 0,1 1 0,0-1-1,0 1 1,-1 0 0,1 0 0,0 1 0,1-1 0,-1 1 0,0-1-1,1 1 1,-1 0 0,1 0 0,-3 4 0,1 2 34,-1 0 1,1 1 0,1 0-1,0 0 1,-3 13-1,0 4 232,1 1-1,1 0 1,1 0 0,2 0-1,0 1 1,2-1-1,8 50 1,-8-75-261,0 1-1,-1-1 1,1 1-1,1-1 1,-1 0-1,0 0 1,1 1-1,-1-1 1,1 0-1,0-1 1,0 1-1,0 0 1,1 0-1,-1-1 1,1 1-1,-1-1 1,1 0 0,0 0-1,0 0 1,0 0-1,0 0 1,0-1-1,0 1 1,0-1-1,0 0 1,1 0-1,-1 0 1,1 0-1,-1-1 1,1 0-1,-1 1 1,5-1-1,-2-1 28,1 0-1,-1-1 1,1 1-1,-1-1 0,1 0 1,-1-1-1,0 0 1,0 0-1,0 0 0,-1 0 1,1-1-1,-1 0 1,0-1-1,0 1 0,9-11 1,4-10-118,-1 0 0,-1-2 0,13-31-1,-39 126-34,7-52 99,0-1-1,1 0 1,1 1-1,1 18 1,0-33 3,0-1 0,0 1 0,0-1-1,1 1 1,-1-1 0,0 1 0,0-1 0,1 1-1,-1-1 1,0 0 0,1 1 0,-1-1 0,1 1 0,-1-1-1,0 0 1,1 0 0,-1 1 0,1-1 0,-1 0-1,1 0 1,-1 1 0,1-1 0,-1 0 0,1 0 0,-1 0-1,1 0 1,0 0 0,-1 0 0,1 0 0,-1 0-1,1 0 1,-1 0 0,1 0 0,-1 0 0,1 0 0,-1 0-1,1 0 1,-1 0 0,1-1 0,0 1 0,24-11 255,50-46 141,-49 35-336,37-23-1,-55 40-83,0 0 0,0 1 0,0 0 0,0 1 0,1 0 1,-1 0-1,1 1 0,0 0 0,15-1 0,-23 3 2,1 0 1,0 0 0,-1 1-1,1-1 1,0 1 0,-1 0-1,1-1 1,-1 1 0,1 0 0,-1 0-1,0 0 1,1 0 0,-1 0-1,0 0 1,0 0 0,1 0-1,-1 1 1,0-1 0,0 0-1,-1 1 1,1-1 0,0 1-1,0-1 1,-1 1 0,1-1-1,-1 1 1,1 0 0,-1-1-1,1 1 1,-1 0 0,0-1 0,0 1-1,0 2 1,2 70 273,-3-56-63,1-17-171,0-1 0,0 1 1,-1 0-1,1 0 0,0-1 1,0 1-1,0 0 0,0-1 1,1 1-1,-1 0 0,0 0 1,0-1-1,0 1 0,1 0 1,-1-1-1,0 1 0,0 0 1,1-1-1,-1 1 0,1-1 1,-1 1-1,1 0 0,-1-1 1,1 1-1,-1-1 0,1 1 1,-1-1-1,1 0 0,0 1 1,-1-1-1,1 1 1,-1-1-1,2 0 0,0 0 41,0 0-1,0 0 1,0 0-1,-1-1 1,1 1-1,0-1 1,0 1-1,0-1 1,-1 0-1,1 0 1,0 0-1,2-2 1,50-42 821,-50 41-916,21-20 124,-18 15-90,1 0 0,0 1 0,1 0 0,0 0 0,0 1 0,0 1 0,1-1 0,0 2 0,1-1 0,21-7 0,-31 13-11,-1-1 0,1 1 1,0 0-1,0 0 1,0 0-1,0 1 0,0-1 1,-1 0-1,1 0 1,0 0-1,0 0 1,0 1-1,-1-1 0,1 0 1,0 1-1,0-1 1,-1 1-1,1-1 1,0 1-1,-1-1 0,1 1 1,0-1-1,-1 1 1,1 0-1,-1-1 0,1 1 1,-1 0-1,1 0 1,-1-1-1,0 1 1,1 0-1,-1 0 0,0 0 1,0-1-1,1 1 1,-1 0-1,0 1 1,2 38-22,-2-32 36,-11 128 401,11-135-342,12-21-1693,-11-24-5476,-1 11 1105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1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13453,'0'0'9865,"76"5"-14766,-44 0-1953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1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10954,'0'0'9930,"11"-8"-9007,0-1-832,0 0 0,0-1 0,-1 0-1,0 0 1,-1-1 0,0-1 0,-1 0-1,0 0 1,0 0 0,6-18 0,-12 25-75,1-2 23,1-1 0,-2 0 0,1 0-1,-1 0 1,-1 0 0,2-12 0,-3 20-33,0-1 0,0 1 0,0 0 0,0-1 0,0 1 0,-1 0 0,1-1 0,0 1 0,0 0 0,0-1 0,0 1 0,-1 0 0,1 0 0,0-1 0,0 1 0,0 0 0,-1 0 0,1 0 0,0-1 0,-1 1 0,1 0 0,0 0 0,0 0 0,-1 0 0,1-1 0,0 1 0,-1 0 0,1 0 0,0 0 0,-1 0 0,1 0 0,0 0 0,-1 0 0,1 0 0,0 0 0,-1 0 0,1 0 0,0 0 0,-1 0 0,1 0 0,0 0 0,-1 1 0,1-1 0,0 0 0,-1 0 0,1 0 0,0 0 0,0 1 0,-1-1 0,1 0 0,0 0 0,0 1 0,-1-1 0,1 0 0,0 0 0,0 1-1,0-1 1,-1 0 0,1 1 0,-18 15-56,4 3 65,1 1-1,1 0 0,1 1 0,1 0 0,1 1 0,0 0 0,2 0 0,1 1 0,0 0 0,-3 44 0,8-65-14,1 1-1,0-1 0,0 0 1,1 1-1,-1-1 0,0 0 1,1 0-1,-1 1 0,1-1 1,0 0-1,0 0 0,0 0 1,0 0-1,0 0 0,0 0 0,0 0 1,1 0-1,-1 0 0,1-1 1,-1 1-1,1 0 0,0-1 1,0 1-1,0-1 0,0 0 1,0 0-1,0 0 0,0 0 1,0 0-1,0 0 0,0 0 1,0-1-1,1 1 0,-1-1 1,0 1-1,1-1 0,-1 0 1,4 0-1,1 0-359,0 0 0,0-1 1,0 1-1,0-1 0,9-3 0,28-14-5617,-14-6-963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1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132 159 13645,'0'0'2600,"-10"7"-326,-5 4-1422,0 1 1,0 1 0,1 0-1,1 1 1,1 0 0,-22 32-1,34-46-846,-1 0 0,1 1 0,0-1-1,0 1 1,-1-1 0,1 0 0,0 1 0,0-1-1,0 1 1,-1-1 0,1 0 0,0 1 0,0-1 0,0 1-1,0-1 1,0 1 0,0-1 0,0 1 0,0-1-1,0 0 1,0 1 0,0-1 0,0 1 0,1-1-1,-1 1 1,0-1 0,0 0 0,0 1 0,0-1 0,1 1-1,-1-1 1,0 0 0,1 1 0,-1-1 0,0 0-1,0 1 1,1-1 0,0 0 0,20 3 115,24-14 49,23-17-91,-56 21-172,0 1 0,0 1 0,1 0 1,0 0-1,-1 1 0,1 1 0,1 0 1,-1 1-1,23 0 0,-35 2 86,0 0 0,0 1 0,0-1 0,0 1-1,0 0 1,0-1 0,-1 1 0,1 0 0,0 0-1,0-1 1,-1 1 0,1 0 0,0 0 0,-1 0 0,1 0-1,-1 0 1,1 0 0,-1 0 0,0 0 0,1 0 0,-1 0-1,0 0 1,0 0 0,0 0 0,0 0 0,0 2 0,2 33 789,-2-31-278,4-24-197,-2 8-281,1-15 8,2-46 1,32 86-473,-27-13 452,1-1-1,-1 1 1,1-2-1,-1 1 1,0-2 0,1 1-1,-1-1 1,0-1-1,0 0 1,0 0-1,0-1 1,-1 0 0,0-1-1,11-6 1,6-5 12,-2-1 1,0-1-1,36-35 1,-40 26 98,-20 27-124,0 0-1,0-1 1,1 1-1,-1 0 1,0-1-1,0 1 1,0 0 0,0 0-1,-1-1 1,1 1-1,0 0 1,0-1-1,0 1 1,0 0-1,0 0 1,0-1-1,0 1 1,0 0 0,-1 0-1,1-1 1,0 1-1,0 0 1,0 0-1,-1-1 1,1 1-1,0 0 1,0 0-1,0 0 1,-1 0 0,1-1-1,0 1 1,0 0-1,-1 0 1,1 0-1,0 0 1,-1 0-1,1 0 1,0 0-1,0 0 1,-1 0 0,1 0-1,0 0 1,-1 0-1,1 0 1,0 0-1,-1 0 1,-3 0-9,-1 1 1,1 0 0,-1 0-1,1 1 1,-1-1-1,1 1 1,0 0-1,0 0 1,0 0 0,-5 4-1,-5 4 30,0 2-1,1-1 0,0 2 1,1 0-1,-16 21 1,22-25 99,-1 0 0,2 0 0,-1 1 1,1 0-1,1 0 0,0 0 1,0 1-1,1-1 0,1 1 1,-2 11-1,4-21-107,0 0 0,0 0 0,0 0 0,0 1 0,0-1 0,0 0 0,0 0 0,0 0 0,1 0 0,-1 0 0,1 0 0,-1 0 0,0 0 0,1 0 0,-1 0 0,1 0 0,0-1 0,-1 1 0,1 0-1,0 0 1,0 0 0,-1-1 0,1 1 0,0 0 0,0-1 0,0 1 0,0-1 0,0 1 0,0-1 0,0 1 0,0-1 0,0 0 0,0 1 0,0-1 0,2 0 0,46 1 165,-34-2-87,1 0-218,0-1 0,0-1 0,0 0 0,15-5 0,28-16-3098,-17-5-3134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1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8776,'0'0'12562,"6"14"-12013,-4-9-496,3 7 6,0 1 0,-2-1 0,1 0-1,-1 1 1,-1 0 0,1 15 0,-3-20-33,1 17 25,1 0 0,0 0 0,11 42-1,-5-54-133,-3-18-1366,-5 3 1204,0 0 1,1 0-1,-1 0 1,0 0 0,0 0-1,0 0 1,-1 0 0,1 0-1,0 0 1,-1 0-1,0 0 1,1 0 0,-2-3-1,-7-8-1423,0 1 0,0 0 0,-1 0-1,-1 1 1,-14-12 0,-6-4-1882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69 184 1826,'-26'-16'3267,"7"6"-545,6 2 97,4 3-192,7 2-802,2-2 1,0-3-769,13 3-609,12-2 321,8-5 128,10-3-385,9-2-223,3-3-129,1 0-64,-6 5-96,-11 2-1762,-11 8-2177,-18 5-1475</inkml:trace>
  <inkml:trace contextRef="#ctx0" brushRef="#br0" timeOffset="1">49 272 12268,'0'0'5349,"52"-16"-3684,-18 3-864,7-1-673,-2 4-96,6 2-897,-4 1-1889,-4-1-1154,-1 3-2274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12620,'0'0'3950,"-8"7"-3384,-24 24-224,31-29-348,0-1 1,0 0-1,0 0 1,0 1-1,0-1 1,1 1-1,-1-1 0,0 0 1,1 1-1,-1-1 1,1 1-1,-1 0 1,1-1-1,0 1 1,0-1-1,0 1 1,0 0-1,0-1 0,0 1 1,0-1-1,1 1 1,-1-1-1,0 1 1,1-1-1,-1 1 1,1-1-1,0 1 1,-1-1-1,1 1 0,0-1 1,0 0-1,0 1 1,0-1-1,0 0 1,0 0-1,0 0 1,1 0-1,-1 0 0,0 0 1,2 1-1,2 1-269,0 0 1,1 0-1,-1 0 0,1 0 0,0-1 0,-1 0 0,1 0 1,9 1-1,1-2-587,0 0 1,0-1-1,0-1 1,0-1-1,-1 0 1,1-1-1,26-8 1,-40 11 883,0-1 0,-1 0 0,1 1 0,0 0 0,0-1 0,0 1 0,0 0 1,-1 0-1,1 0 0,0 0 0,0 0 0,0 1 0,0-1 0,2 1 0,-3 0 116,0-1 0,-1 1-1,1-1 1,-1 1 0,1-1 0,-1 1-1,0-1 1,1 1 0,-1-1 0,1 1-1,-1-1 1,0 1 0,1 0-1,-1-1 1,0 1 0,0 0 0,0-1-1,0 1 1,1 0 0,-1-1-1,0 1 1,0 0 0,0-1 0,0 1-1,0 0 1,-1 0 0,0 5 492,0-1 0,-1 1 0,0-1 0,-1 1 1,1-1-1,-1 0 0,-6 9 0,9-14-610,-1 1-1,1-1 1,-1 0-1,1 1 1,-1-1-1,1 1 1,-1-1-1,1 1 1,-1-1-1,1 1 1,0-1-1,-1 1 1,1-1-1,0 1 1,0-1-1,-1 1 1,1 0-1,0-1 1,0 1-1,0 0 1,0-1-1,0 1 0,0-1 1,0 1-1,0 0 1,0-1-1,0 1 1,0 0-1,0-1 1,0 1-1,0-1 1,1 1-1,-1 0 1,0-1-1,0 1 1,1-1-1,-1 1 1,1-1-1,-1 1 1,0-1-1,1 1 1,0 0-1,29 0 270,-13-2-241,-9 2-71,-1 0 1,1 0 0,0 1-1,-1 0 1,1 0 0,-1 1-1,0 0 1,0 0 0,0 1-1,0 0 1,0 0 0,-1 0 0,0 1-1,7 6 1,-11-10 82,0 1 0,0 0 0,0 0 0,0 0 0,0 1 0,-1-1 0,1 0 1,-1 1-1,1-1 0,-1 1 0,0-1 0,0 1 0,0 0 0,0-1 0,-1 1 0,1 0 0,-1 0 0,1 0 0,-1 0 0,0-1 1,0 1-1,0 0 0,-1 0 0,1 0 0,-1-1 0,1 1 0,-1 0 0,0 0 0,0-1 0,0 1 0,0-1 0,-1 1 1,1-1-1,-1 1 0,0-1 0,1 0 0,-1 0 0,0 0 0,0 0 0,0 0 0,-3 2 0,-1 1 106,0 0-1,-1-1 1,0 1 0,1-1-1,-1-1 1,0 1-1,-1-1 1,-9 3-1,14-6-296,0 1-1,1-1 0,-1 1 0,0-1 0,1 0 1,-1 0-1,0 0 0,1 0 0,-1-1 1,0 1-1,-5-2 0,7 1-180,-1 0 1,0 0-1,0 0 1,1 0-1,-1 0 1,1-1-1,-1 1 0,1 0 1,-1-1-1,1 1 1,0-1-1,0 1 1,0-1-1,0 0 0,0 0 1,0 1-1,0-1 1,0-2-1,-9-31-7578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6 514 7207,'0'0'7922,"8"-4"-5723,1-1-1945,0 0-1,-1-1 1,0-1-1,0 1 1,-1-1-1,0 0 0,0-1 1,0 0-1,-1 0 1,0 0-1,-1-1 1,0 0-1,6-14 1,7-16-155,25-83 1,-38 100-51,0-1 0,-1 0-1,-1-1 1,-1 1 0,-1 0 0,-3-35 0,2 57-52,0 0 1,0-1 0,0 1 0,0 0 0,0-1 0,0 1 0,0 0 0,0-1 0,-1 1-1,1 0 1,-1-1 0,1 1 0,-1 0 0,1-1 0,-1 1 0,1 0 0,-1 0-1,0 0 1,0 0 0,0 0 0,0 0 0,0 0 0,0 0 0,0 0 0,0 0-1,0 0 1,0 1 0,0-1 0,0 0 0,-1 1 0,1-1 0,0 1 0,0-1 0,-1 1-1,1 0 1,0 0 0,-1-1 0,1 1 0,0 0 0,-1 0 0,1 0 0,-3 1 0,0 0-11,0 0 0,0 1 0,0 0 0,0-1 0,0 2 0,0-1 0,1 0 1,-1 1-1,1-1 0,0 1 0,-6 6 0,-12 15 60,-29 46 0,45-62 5,0 0 1,1 0-1,0 1 0,0-1 0,0 1 0,1 0 0,1 0 0,0 1 0,0-1 0,-1 10 0,4-18-50,-1 0 0,0 0 0,1 0-1,-1-1 1,0 1 0,1 0 0,-1 0-1,1-1 1,-1 1 0,1 0 0,-1-1-1,1 1 1,0-1 0,-1 1 0,1-1-1,0 1 1,-1-1 0,1 1 0,0-1-1,0 1 1,-1-1 0,1 0 0,0 0-1,0 1 1,0-1 0,-1 0 0,1 0-1,0 0 1,0 0 0,0 0 0,0 0-1,0 0 1,0 0 0,37-2 104,-35 2-85,65-14 43,-54 10-327,2 0-1,-1 2 1,0-1 0,1 2-1,20 0 1,-35 1 255,0 1 1,-1-1-1,1 1 1,0-1-1,0 1 1,0-1-1,0 1 0,0-1 1,0 1-1,-1 0 1,1-1-1,0 1 1,0 0-1,-1 0 0,1 0 1,-1 0-1,1-1 1,-1 1-1,1 0 1,-1 0-1,1 0 0,-1 0 1,0 0-1,1 0 1,-1 0-1,0 0 1,0 0-1,0 0 0,0 0 1,0 2-1,-1 37 85,0-35-63,-2 16 24,-1-1 1,-11 36-1,-6 29 674,21-85-705,0 1 0,0-1 0,0 1 0,0-1 0,0 0 0,0 1 0,0-1 0,0 1 0,0-1 0,0 1 0,0-1 0,0 1 0,1-1 0,-1 0 0,0 1 0,0-1-1,1 1 1,-1-1 0,0 0 0,0 1 0,1-1 0,-1 0 0,0 1 0,1-1 0,-1 0 0,1 0 0,-1 1 0,0-1 0,1 0 0,-1 0 0,1 0 0,-1 1 0,0-1 0,1 0 0,-1 0-1,1 0 1,-1 0 0,1 0 0,-1 0 0,1 0 0,-1 0 0,1 0 0,-1 0 0,0 0 0,1 0 0,-1 0 0,1-1 0,-1 1 0,1 0 0,-1 0 0,0 0 0,1-1 0,-1 1 0,1 0-1,-1 0 1,1-1 0,26-13 211,-12 2-824,0 0 0,-1-1 0,-1 0-1,17-21 1,-11 9-2939,-2 0 0,15-28 0,-5 1-4596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6438,'0'0'11008,"-8"14"-10394,2-5-513,1-3-30,1 1 1,0 0-1,0 0 1,0 0-1,1 1 1,0-1-1,0 1 1,1 0-1,0-1 1,1 1-1,0 0 1,-1 10-1,2-1 47,0 0 0,1 0 1,1-1-1,1 1 0,6 23 0,-6-33-57,0 0 0,0 0 0,0-1 0,1 1 0,0-1 0,0 0 0,0 0 0,1 0-1,0 0 1,0-1 0,1 0 0,0 0 0,-1 0 0,13 6 0,-11-8-718,-5-5-2479,-11-10-1346,-9-2-1102</inkml:trace>
  <inkml:trace contextRef="#ctx0" brushRef="#br0" timeOffset="1">89 252 6278,'0'0'3747,"-56"-11"-31,35 6-1154,14 4-255,3-1-65,4 0-1089,17-3-833,7 1-32,15 1-192,10-1-63,3 1-194,0-2-2561,1-1-2051,-10-1-4740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14638,'0'0'10730,"11"9"-20820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861 202 7111,'-4'-12'3737,"0"0"-3392,-1 0 0,0 1 0,-1 0 0,0 0 0,-1 1 0,0-1 0,-1 2 0,0-1 0,0 1 0,-1 0 0,0 1 0,-1 0 0,0 0 0,0 1-1,-17-9 1,17 11-307,0 1-1,0 0 0,0 0 0,-1 1 1,0 1-1,0 0 0,1 0 0,-1 1 0,0 0 1,0 1-1,0 1 0,0-1 0,-17 4 1,13 0-33,-1 1 1,1 0 0,0 1 0,0 1 0,1 0 0,-1 1 0,2 1 0,-19 14 0,4 0-37,2 2 0,1 1 0,1 1 0,1 1 0,1 1-1,2 1 1,-27 52 0,16-16 107,4 1 0,2 2-1,3 0 1,3 1 0,-14 111-1,16-22 195,4 229-1,13-330-231,3 0 0,3 0-1,2 0 1,2-1 0,3 0 0,40 109 0,-42-143-19,0 0 0,1-1 1,2 0-1,0 0 0,1-2 1,1 0-1,35 33 0,-36-40 26,1-1-1,0 0 0,1-2 0,0 0 1,0-1-1,1 0 0,0-1 0,1-2 1,0 0-1,0 0 0,26 2 0,-22-4-2,1-1 0,0-2-1,0 0 1,0-2 0,-1-1-1,1 0 1,0-2 0,-1-1 0,0 0-1,0-2 1,0-1 0,-1-1-1,0 0 1,-1-2 0,0 0-1,0-2 1,-1 0 0,-1-1-1,-1-1 1,26-26 0,0-5 150,-2-2 1,-3-2-1,-1-1 0,-3-2 1,-3-1-1,30-65 0,-16 14 340,-5-2 0,43-169-1,-54 149-439,15-149 1,-38 210-104,-3 0 1,-3 0 0,-3 0 0,-13-77 0,11 116-1,-2 0 0,-1 0 1,0 1-1,-2 0 0,-2 1 0,0 0 1,-1 0-1,-16-23 0,22 40-14,0 0 0,0 0 0,-1 0 0,0 1 0,0 0 0,-1 0 0,1 1 1,-1 0-1,-1 0 0,1 1 0,-1 0 0,0 0 0,0 1 0,-1 1 0,1-1 0,-1 1 0,0 1 0,0 0 0,0 0 0,0 1 0,0 0 0,0 1 0,0 0 0,-15 3 0,4 2-492,0 1-1,1 0 1,0 2-1,0 1 1,0 0 0,1 2-1,1 0 1,-29 22-1,11-8-2245,-21 12-3964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130 368 6951,'-11'5'1179,"-10"5"79,0 2-1,0 0 0,-29 24 0,44-26 1154,17-11-1290,18-11-8,30-27 680,103-91 1,-20 14-1581,-86 78-458,23-17-2875,-36 13-4789,-33 23 910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10922,'0'0'5664,"5"-11"-5365,-4 8-286,1-2-3,0 1 0,0-1 0,1 1 0,-1 0 0,1 0 0,0 0 0,0 0 0,0 0-1,1 1 1,-1-1 0,1 1 0,0 0 0,0 0 0,0 1 0,0-1 0,9-3 0,5-2 12,87-30 109,-96 36-130,0-1-1,0 1 1,0 1 0,1 0 0,-1 0-1,0 1 1,0 0 0,1 0-1,13 4 1,-22-4-5,0 1-1,0-1 1,0 1 0,0-1 0,0 1-1,0-1 1,0 1 0,0 0 0,0 0-1,0-1 1,-1 1 0,1 0 0,0 0-1,-1 0 1,1 0 0,-1 0-1,1 0 1,-1 0 0,1 0 0,-1 0-1,1 0 1,-1 0 0,0 1 0,0-1-1,0 2 1,1 34 3,-2-26 38,-2 18 34,-2-1 0,0 0 0,-2 0 0,-1 0 0,-23 50 1,16-40-318,-18 70 1,25-70-1997,4-19-1938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39 8360,'0'0'6235,"-8"-6"-4382,-29-21-65,35 26-1721,0 0 1,1 0-1,-1 1 1,0-1-1,0 1 0,0-1 1,0 1-1,0 0 1,0 0-1,0 0 0,1 0 1,-1 0-1,0 0 1,0 0-1,0 1 1,0-1-1,0 1 0,0-1 1,1 1-1,-1 0 1,0 0-1,0 0 0,1 0 1,-1 0-1,0 0 1,1 0-1,0 0 1,-1 1-1,1-1 0,0 1 1,-3 2-1,-2 4 18,0 0 0,0 1 0,1 0 0,-5 11-1,9-18-60,-4 7-26,1 1 0,0 0 0,1-1 0,0 1 0,1 1 0,0-1 0,0 0 0,1 1 0,0-1 0,1 1-1,0-1 1,3 21 0,-1-29 1,-1 0 0,0 0 0,1-1 0,-1 1 0,1 0 0,-1-1-1,1 1 1,0-1 0,0 0 0,0 0 0,0 1 0,0-1 0,0 0-1,0 0 1,0-1 0,0 1 0,0 0 0,0-1 0,1 1 0,3-1 0,53 5 137,-50-5-88,7 0 1,-5 0-58,0 0 0,0 1 0,0 0-1,18 5 1,-27-5-8,1 0 0,-1-1 0,0 1 1,0 0-1,0 0 0,0 1 0,0-1 0,0 0 0,0 1 0,0-1 0,-1 1 0,1-1 0,0 1 0,-1 0 1,1 0-1,-1 0 0,0 0 0,0 0 0,1 0 0,-2 0 0,1 0 0,0 0 0,0 1 0,-1-1 0,1 0 1,-1 1-1,1 3 0,-1 4 37,0 1 0,-1 0 0,0-1 0,-1 1 0,0-1 0,0 0 0,-1 1 0,-1-1 0,0 0 0,0-1 0,-8 14 0,3-9 104,0-1 0,-1 0 1,0 0-1,-1-1 0,0 0 1,-23 19-1,32-30-88,0 1 0,0 0 0,0-1-1,0 1 1,0-1 0,0 0 0,-1 1 0,1-1-1,0 0 1,-1 0 0,1-1 0,-1 1 0,1 0-1,-1-1 1,1 0 0,-1 1 0,1-1 0,-1 0 0,1 0-1,-1 0 1,-3-1 0,5-1-63,-1 1 1,0 0-1,1-1 1,-1 1-1,1-1 0,-1 0 1,1 1-1,0-1 1,-1 0-1,1 0 0,0 0 1,0 0-1,1 0 1,-1 0-1,0 0 0,1 0 1,-1 0-1,1 0 1,0-1-1,-1 1 0,1 0 1,0 0-1,0 0 0,1-4 1,0-14-942,1 1 1,0 0-1,1-1 1,1 1 0,11-31-1,46-89-6498,-29 72 2907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1826,'6'-8'3096,"1"-5"-1905,-5 8-680,0 1 1,0-1-1,1 1 0,0 0 0,0 0 0,0 0 1,0 0-1,5-4 0,-8 8-439,0 0 0,0-1 0,1 1 0,-1 0 0,0 0 0,1 0-1,-1-1 1,0 1 0,0 0 0,1 0 0,-1 0 0,0 0 0,1 0 0,-1 0 0,0 0-1,1-1 1,-1 1 0,0 0 0,1 0 0,-1 0 0,0 0 0,1 1 0,-1-1 0,0 0 0,1 0-1,-1 0 1,0 0 0,1 0 0,-1 0 0,0 0 0,1 1 0,-1-1 0,0 0 0,1 0-1,-1 0 1,0 1 0,0-1 0,1 0 0,-1 0 0,0 1 0,0-1 0,0 0 0,1 0 0,-1 1-1,0-1 1,0 0 0,0 1 0,0-1 0,0 0 0,0 1 0,0-1 0,0 0 0,0 1-1,1-1 1,-1 0 0,-1 1 0,1-1 0,0 0 0,0 1 0,0-1 0,0 0 0,0 1 0,1 28 792,-1-26-508,-1 140 2721,3 153-998,-4-343-166,-6-38-1776,5 72-10,0-5-580,13 29-43,-8-8 496,0 0 0,1 1 0,-1-1 0,1 0 0,0 0 0,0 0 0,0 0 0,0-1-1,0 1 1,0-1 0,1 0 0,-1 0 0,1 0 0,0 0 0,0-1 0,-1 0 0,1 1 0,0-1 0,0-1-1,7 2 1,-4-2 10,0-1 1,-1 1-1,1-1 0,0-1 0,0 1 0,-1-1 0,1 0 1,-1-1-1,0 0 0,0 0 0,10-6 0,-5 2 19,0-1-1,0-1 1,0 1-1,-1-2 1,0 1-1,-1-2 1,-1 1 0,1-1-1,-1 0 1,-1-1-1,0 0 1,6-15-1,-8 7-46,-10 28-283,-11 35-36,12-20 386,1-1 0,0 1 0,2-1 0,2 42 0,-1-63-40,0 1 0,0-1 0,0 1 0,0-1 0,1 1 0,-1-1 0,0 0 0,1 1 0,-1-1 1,1 1-1,-1-1 0,1 0 0,0 0 0,-1 1 0,1-1 0,0 0 0,0 0 0,0 0 0,0 0 0,0 0 0,0 0 0,0 0 0,1 0 0,-1 0 0,0 0 0,0-1 0,1 1 0,-1-1 0,0 1 0,1-1 0,-1 1 0,1-1 0,-1 0 0,1 1 0,-1-1 0,0 0 0,1 0 0,-1 0 0,1 0 0,-1 0 0,1-1 0,-1 1 0,1 0 0,-1-1 0,3 0 0,3-2 64,-1 1 0,0-1 1,1 0-1,-1-1 0,0 1 0,0-1 0,-1 0 0,8-7 0,4-6-3,-1-1-1,-1 0 1,0-1-1,-2-1 0,0 0 1,-1-1-1,-1 0 1,-1 0-1,13-44 0,-23 77-463,-3 160 399,2-172-2,1 1 1,0-1-1,0 1 0,0 0 1,0-1-1,0 1 1,0-1-1,1 1 1,-1-1-1,0 1 1,0-1-1,0 1 1,0-1-1,1 1 0,-1-1 1,0 1-1,0-1 1,1 1-1,-1-1 1,0 1-1,1-1 1,-1 0-1,1 1 1,-1-1-1,0 1 0,1-1 1,-1 0-1,1 0 1,-1 1-1,1-1 1,-1 0-1,1 0 1,-1 0-1,1 1 1,-1-1-1,1 0 0,0 0 1,-1 0-1,1 0 1,-1 0-1,1 0 1,-1 0-1,1 0 1,-1 0-1,1 0 1,-1-1-1,1 1 0,-1 0 1,1 0-1,-1 0 1,1-1-1,-1 1 1,1 0-1,-1 0 1,1-1-1,1 0-92,0-1 0,0 1-1,0 0 1,0-1 0,0 1 0,-1-1 0,1 0-1,-1 1 1,1-1 0,-1 0 0,1 0 0,0-3-1,2-7-1454,-2 0-1,1 1 1,-2-1-1,1 0 1,-2-20-1,0-7-4071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1698,'0'0'17008,"-24"55"-16944,37-39 32,4-2-320,2-8-1986,3-5-1058,2-1-1120,1-4-544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8808,'0'0'5221,"-4"9"-4287,-4 6-494,0-2 250,1 1 1,0 0 0,-6 21 0,12-32-661,-1 0 1,2 0 0,-1 0 0,0 0 0,1 0-1,-1 0 1,1 1 0,0-1 0,0 0-1,0 0 1,0 0 0,1 0 0,0 1 0,-1-1-1,1 0 1,0 0 0,0 0 0,0 0 0,1-1-1,-1 1 1,1 0 0,0 0 0,0-1-1,2 4 1,15 11-36,-1 0 0,-1 1 0,-1 1 0,-1 1 0,0 0 0,-2 1-1,18 35 1,-26-44 165,-1 1 0,1-1 0,-2 1 0,0-1 1,0 1-1,-1 0 0,-1 0 0,0 0 0,-1 0 0,0 0 0,-1 0 0,-1 0 0,0 0 0,-1 0 0,0 0 0,-6 14 0,4-13 344,-1-1 0,-14 25-1,19-35-451,0-1 0,-1 0 1,1 0-1,-1 1 0,1-1 0,-1 0 0,0-1 0,0 1 0,0 0 0,0 0 0,0-1 0,0 1 0,0-1 1,-1 0-1,1 1 0,0-1 0,-1 0 0,1-1 0,-1 1 0,1 0 0,-1-1 0,1 1 0,-1-1 0,-4 0 0,5-1-27,-1 0-1,1 0 0,0 0 0,0-1 1,-1 1-1,1-1 0,0 1 1,0-1-1,1 0 0,-1 0 0,0 0 1,1 0-1,-1 0 0,1 0 0,-1 0 1,1-1-1,0 1 0,0 0 0,0-1 1,0 1-1,1-1 0,-2-3 0,-9-60-80,9 44-14,1 0 1,0 0-1,2-1 0,1 1 0,1 0 0,0 0 0,2 1 1,0-1-1,2 1 0,0 0 0,12-22 0,94-173-448,-112 222 205,4 36 183,-4-41 135,-1 1 1,0 0-1,1 0 0,-1-1 0,1 1 0,0 0 0,-1-1 0,1 1 0,0 0 0,0-1 0,0 1 1,0-1-1,0 1 0,1-1 0,-1 0 0,0 0 0,1 1 0,-1-1 0,1 0 0,-1 0 0,1 0 1,1 0-1,1 0 15,0 0 1,-1-1-1,1 1 1,-1-1-1,1 0 1,0 0-1,-1-1 1,1 1-1,0-1 1,-1 0-1,1 0 1,-1 0-1,1 0 1,-1 0-1,7-4 1,-1-2 28,1 1 0,-1-2 0,14-13 1,-15 13-45,0 0-1,1 1 1,17-12 0,-25 19-15,0 0-1,0-1 1,-1 1-1,1 0 1,0-1-1,0 1 1,0 0-1,0 0 1,0 0-1,0 0 1,0 0-1,-1 0 0,1 0 1,0 0-1,0 0 1,0 0-1,0 0 1,0 1-1,0-1 1,-1 0-1,1 1 1,0-1-1,0 0 1,0 1-1,-1-1 1,1 1-1,0 0 1,0-1-1,-1 1 1,1 0-1,21 29 16,2 3 33,-12-25-37,-1 1 0,-1 0 0,0 1 0,0 0 0,-1 1-1,0 0 1,-1 0 0,0 1 0,-1 0 0,0 0 0,-1 1 0,0 0 0,-1 0-1,5 23 1,-2 5 111,-2-1-1,-1 1 1,-3 73-1,-2-110-75,0 0 0,-1 0 0,1 0 0,-1 0 0,0 0 0,0 0 0,-1 0 0,1-1 0,-1 1 0,0 0-1,0-1 1,0 1 0,0-1 0,-1 0 0,1 0 0,-1 0 0,0 0 0,0 0 0,0-1 0,0 1 0,-6 3 0,7-5-6,-1 0 0,1 0 0,0 0 0,0 0 0,-1-1 0,1 1 0,0-1 0,0 0 1,-1 1-1,1-1 0,-1 0 0,1 0 0,0 0 0,-1-1 0,1 1 0,0-1 0,-1 1 1,1-1-1,0 0 0,0 0 0,0 0 0,-1 0 0,1 0 0,0 0 0,0-1 0,1 1 1,-1 0-1,0-1 0,0 0 0,1 1 0,-1-1 0,1 0 0,-1 0 0,1 0 0,0 0 1,0 0-1,0 0 0,-1-3 0,-6-12-69,2-1 0,0 0 1,0 0-1,2 0 0,0-1 1,1 1-1,1-1 0,1 0 1,1 0-1,0 0 0,6-35 0,-4 47 6,0 0-1,1 0 0,0 0 0,0 1 0,1-1 0,0 1 0,0-1 0,1 1 0,-1 1 0,1-1 1,0 0-1,1 1 0,0 0 0,-1 1 0,2-1 0,-1 1 0,10-5 0,30-25-3397,-16 7-1790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12748,'0'9'1068,"-7"43"1236,2-15-716,-2 71-1,8-96-1524,-1-1 0,2 1 0,-1-1 0,1 1 0,1-1 0,0 0-1,1 0 1,0 0 0,1-1 0,10 18 0,24 18-49,-32-40-118,0 1 0,-1 0 0,0 0-1,-1 0 1,0 1 0,0-1 0,0 1 0,4 12-1,-8-20 67,-1 1 0,0-1 0,0 0 0,0 1-1,0-1 1,0 1 0,0-1 0,0 0 0,1 1-1,-1-1 1,0 0 0,0 1 0,0-1 0,-1 1-1,1-1 1,0 0 0,0 1 0,0-1 0,0 1-1,0-1 1,0 0 0,0 1 0,-1-1 0,1 0-1,0 1 1,0-1 0,-1 0 0,1 0 0,0 1-1,0-1 1,-1 0 0,1 1 0,0-1 0,-1 0-1,1 0 1,0 0 0,-1 1 0,1-1-1,0 0 1,-1 0 0,1 0 0,0 0 0,-1 0-1,1 0 1,-1 0 0,1 0 0,0 0 0,-1 0-1,1 0 1,-1 0 0,1 0 0,0 0 0,-1 0-1,1 0 1,0 0 0,-1 0 0,1 0 0,0-1-1,-1 1 1,1 0 0,0 0 0,-1 0 0,1-1-1,0 1 1,-1 0 0,1-1 0,-26-13-1294,11 4 1014,-82-67 616,84 65 381,1 0 1,0 0-1,1-2 1,0 1-1,-9-17 1,19 30-622,1-1-1,-1 1 1,1-1 0,-1 1 0,1-1-1,-1 1 1,1-1 0,0 0-1,-1 1 1,1-1 0,0 0 0,0 1-1,-1-1 1,1 0 0,0 0 0,0 1-1,0-1 1,0 0 0,0 1-1,0-1 1,0 0 0,0 0 0,0 1-1,0-1 1,0 0 0,0 1 0,1-1-1,-1 0 1,0 1 0,1-1-1,-1 0 1,0 1 0,1-1 0,-1 0-1,1 1 1,-1-1 0,1 1 0,-1-1-1,1 1 1,-1-1 0,1 1-1,-1-1 1,1 1 0,0 0 0,-1-1-1,1 1 1,1 0 0,39-4-277,-26 4 261,7-1-1065,0-2 0,28-6 0,6-6-3606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1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8264,'0'0'13826,"0"10"-12966,-1 26-216,-1-7-521,2 0 0,1 1 1,8 52-1,-21-81-10774,-6-11 6877,-31-16-2895,3 1 6511,25 11 4349,2-1 3992,20 11-2672,8-1-3995,12-1-1616,-19 6 583,124-26 1824,-49 11-3275,-1-4-6468,-53 11-534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1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0 475 9161,'0'0'13271,"8"3"-12294,-6-2-910,0 0-1,0 0 1,0 0 0,0 0 0,1-1 0,-1 1 0,0-1-1,0 0 1,1 0 0,-1 1 0,0-2 0,1 1 0,-1 0-1,0 0 1,0-1 0,1 1 0,1-2 0,1 0 44,0-1 0,0-1 1,-1 1-1,0 0 0,0-1 1,0 0-1,0 0 0,4-5 1,17-22 67,-2-1 1,0-1 0,-3-1-1,0-1 1,-3 0 0,0-2 0,-3 0-1,18-67 1,-31 98-170,0 1 1,0-1-1,-1 0 1,1 0-1,-1 1 0,-1-1 1,0-7-1,1 12-10,0 1-1,0-1 0,0 0 1,-1 1-1,1-1 0,0 0 1,0 1-1,-1-1 1,1 1-1,0-1 0,-1 0 1,1 1-1,-1-1 1,1 1-1,-1-1 0,1 1 1,-1-1-1,1 1 1,-1 0-1,1-1 0,-1 1 1,0 0-1,1-1 1,-1 1-1,-1-1 0,1 2-3,-1-1 0,0 0 0,1 0-1,-1 1 1,0-1 0,1 1 0,-1-1 0,1 1-1,-1 0 1,1 0 0,-1-1 0,1 1 0,-1 0-1,1 0 1,-2 3 0,-11 9-15,1 0-1,1 1 0,0 0 1,1 1-1,1 0 1,0 1-1,-8 18 0,-1 6 107,-25 80-1,40-107-78,0 0 1,2 0-1,-1 0 0,2 1 1,0-1-1,0 0 0,1 1 1,3 16-1,-3-29-5,0 0 0,1-1 1,-1 1-1,0-1 0,0 1 0,1-1 1,-1 1-1,0-1 0,1 1 1,-1-1-1,0 0 0,1 1 0,-1-1 1,1 1-1,-1-1 0,1 0 0,-1 1 1,1-1-1,-1 0 0,1 0 0,-1 1 1,1-1-1,-1 0 0,1 0 1,0 0-1,-1 0 0,1 0 0,-1 0 1,1 0-1,0 0 0,-1 0 0,1 0 1,-1 0-1,1 0 0,-1 0 0,1 0 1,0 0-1,-1-1 0,1 1 1,-1 0-1,1 0 0,-1-1 0,1 1 1,-1 0-1,1-1 0,-1 1 0,0 0 1,2-2-1,23-17 189,-9 1-176,1 1 1,37-27-1,-48 38-23,1 2 0,1-1-1,-1 1 1,1 0 0,-1 1 0,1-1 0,0 2 0,0-1-1,0 1 1,1 0 0,14-1 0,-23 3 1,1 0 0,0 0 0,-1 0 0,1 0 0,-1 1 0,1-1 0,0 0 0,-1 0 0,1 0 0,-1 0 1,1 1-1,-1-1 0,1 0 0,0 1 0,-1-1 0,1 0 0,-1 1 0,1-1 0,-1 1 0,0-1 0,1 0 0,-1 1 0,1-1 0,-1 1 0,0-1 0,0 1 1,1 0-1,-1-1 0,0 1 0,1 0 0,-2 24-18,-1-19 32,1 0 1,-1 0-1,-1 0 0,1-1 1,-1 1-1,-3 5 0,-2-1 21,0-1 1,0 0-1,-1-1 0,0 1 0,0-2 0,-1 1 0,0-1 0,0-1 0,-1 0 1,-19 8-1,52-6-286,35-4-51,94 10 427,-52 6-6394,-72-13 274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658 108 7015,'-1'-8'1612,"-1"3"-1381,0-1 0,0 1 0,0 0 1,-1 0-1,1 0 0,-1 0 0,-1 0 0,1 1 0,0-1 1,-1 1-1,0 0 0,0 0 0,0 0 0,-1 1 0,1-1 1,-1 1-1,0 0 0,0 0 0,0 1 0,0 0 1,-1 0-1,-7-2 0,2 1-180,0 1-1,0 1 1,0 0 0,0 0 0,0 1-1,-1 1 1,1 0 0,0 0 0,0 1-1,0 1 1,0-1 0,0 2 0,1 0-1,-1 0 1,1 1 0,0 0 0,1 0-1,-1 1 1,1 1 0,0 0 0,-11 11 0,-6 7 94,1 1 1,2 1 0,1 1 0,1 0-1,-26 49 1,21-29-55,2 1-1,2 1 1,2 1 0,-13 56 0,24-72 161,2 1 0,1 0 0,1 0 1,3 0-1,1 1 0,1-1 0,6 40 1,-4-63-203,1-1 0,-1 0 1,2 0-1,0 0 0,1-1 1,0 1-1,0-1 0,1 0 0,1 0 1,0-1-1,0 0 0,1 0 1,0-1-1,12 11 0,-8-11-18,0 0-1,0 0 0,1-2 1,0 1-1,0-2 1,1 0-1,0 0 1,0-1-1,0-1 1,1 0-1,24 2 0,1-2 36,0-3 0,0-1 0,0-2 0,0-1 0,-1-2 0,1-3 0,-1 0 0,-1-3 0,1-1 0,37-18 0,-23 6-27,-2-2 1,-1-2-1,-1-3 1,-1-1-1,-2-3 1,59-57-1,-81 68 14,0-1 1,-2-1-1,-1-1 0,-1-1 0,-1 0 1,24-52-1,-38 68 24,1 0 1,-2 0-1,0 0 1,0-1-1,-1 0 1,-1 0-1,0 0 1,-1 0 0,0 0-1,-1 0 1,0 0-1,-1 0 1,-1 0-1,0 0 1,-1 0-1,0 1 1,-1-1-1,0 1 1,-1 0-1,-8-15 1,5 14-53,-1 0 0,-1 0 0,1 1 0,-2 1 0,0-1 1,0 2-1,-1 0 0,-1 0 0,1 1 0,-1 1 0,-1 0 0,-23-10 1,29 14-82,0 1-1,-1 0 1,1 1 0,-1 0 0,1 0 0,-1 1 0,0 0 0,0 0 0,0 1 0,1 0 0,-1 1 0,0 0-1,0 0 1,1 1 0,-1 0 0,0 1 0,1 0 0,0 0 0,0 1 0,0 0 0,0 0 0,1 0 0,-11 9-1,8-4-595,1 0 0,0 0-1,0 1 1,1 0-1,-10 16 1,-8 30-6027,18-19-1521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7399,'0'0'7538,"14"-2"-6924,265-10 3436,-27 4-3242,-139-6-823,-51 6-2239,71-2 1,-184 5-5546,11 0-289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53 7239,'0'0'3641,"6"-8"-2147,-2 0-991,-3 5-305,1 0 0,-1 0 1,1 0-1,0 1 0,0-1 1,0 1-1,0-1 0,0 1 0,0 0 1,1-1-1,-1 1 0,5-2 1,-7 3-126,1 1 1,-1 0-1,0 0 1,0 0 0,1 0-1,-1 0 1,0 0 0,1 0-1,-1 0 1,0 0-1,0 0 1,1 0 0,-1 0-1,0 0 1,0 0 0,1 0-1,-1 0 1,0 0-1,0 0 1,1 0 0,-1 1-1,0-1 1,0 0 0,1 0-1,-1 0 1,0 0-1,0 0 1,0 1 0,1-1-1,-1 0 1,0 0 0,0 0-1,0 1 1,0-1-1,1 0 1,-1 0 0,0 1-1,0-1 1,0 0-1,0 0 1,0 1 0,0-1-1,0 0 1,0 1 0,0-1-1,0 0 1,0 0-1,0 1 1,0-1 0,0 0-1,0 0 1,0 1 0,0-1-1,0 0 1,0 0-1,0 1 1,0-1 0,0 0-1,-1 0 1,1 1 0,0-1-1,0 0 1,0 0-1,0 0 1,-1 1 0,1 1 9,-1-1 1,1 1-1,-1-1 0,0 1 1,1 0-1,-1-1 1,0 1-1,0-1 1,0 0-1,0 1 0,0-1 1,0 0-1,-2 2 1,-101 56 1446,55-33-1316,-72 51 0,110-68-210,-1 0-1,1 1 1,1 0-1,0 0 1,0 1-1,1 1 0,0-1 1,1 2-1,1-1 1,-12 26-1,17-34-6,0 1 0,1-1 0,-1 0 0,1 1 0,0-1 0,0 0 0,1 1 0,-1-1-1,1 1 1,0 0 0,0-1 0,1 1 0,-1-1 0,1 0 0,0 1 0,0-1 0,1 1 0,-1-1 0,1 0-1,3 5 1,-2-5 10,0 0 1,1-1-1,-1 0 0,1 0 0,0 0 0,0 0 0,0 0 0,0-1 0,0 0 0,1 0 0,-1 0 0,1 0 0,-1-1 0,1 1 0,0-1 0,0-1 0,-1 1 1,9 0-1,296-4 162,-116-3-2292,-160 5-1395,53-6 0,-34-3-3833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9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12364,'0'0'4580,"-11"61"-3555,-9-10 64,-8 11-673,1 5-223,-8 1-97,3-3-64,2-10 64,10-9-64,5-10 32,6-14-320,9-12-1890,1-10-769,12-15-993,12-17-5861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2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10218,'0'0'8333,"-2"14"-8034,2-13-295,-20 190 997,18-156-1030,2 1-1,1-1 0,11 66 0,-10-94-121,3 32-2487,-5-38 2361,0 0-1,0 0 1,0 0-1,0 0 1,0 0-1,0 0 1,0 0-1,0 0 0,-1 0 1,1-1-1,0 1 1,-1 0-1,1 0 1,-1 0-1,1 0 1,-1-1-1,1 1 1,-1 0-1,1 0 1,-1-1-1,0 1 0,1-1 1,-1 1-1,0 0 1,1-1-1,-1 1 1,0-1-1,0 0 1,0 1-1,0-1 1,1 1-1,-1-1 1,0 0-1,0 0 0,-2 1 1,-18-1-5077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3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98 157 3555,'0'0'2018,"-47"-55"160,28 29 0,2 5 97,8 2 95,3 5-480,6 3-225,0 5-768,10 3-769,7 2-192,12 1 32,7 0 32,9 0-128,3 0-1826,6 0-1153,6 0-1826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3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217 290 7655,'0'0'2680,"-12"0"107,11-1-2742,-7 0 169,1 0-1,-1 1 0,0 0 1,0 0-1,0 0 0,0 1 1,0 0-1,1 1 1,-1 0-1,0 0 0,1 0 1,-1 1-1,1 0 1,0 1-1,0 0 0,0 0 1,1 0-1,-7 6 1,6-3-93,1 1-1,0 0 1,0 0 0,1 0 0,0 1 0,-4 10 0,7-15-93,0 0 0,0 1 0,1-1 0,0 0-1,0 1 1,0-1 0,0 1 0,1-1 0,0 1 0,0-1-1,0 1 1,0 0 0,1-1 0,-1 1 0,3 5 0,-2-8-15,0 0 0,0-1 0,0 1 0,1-1 1,-1 1-1,0-1 0,1 1 0,-1-1 0,1 0 1,-1 1-1,1-1 0,0 0 0,0 0 0,-1-1 1,1 1-1,0 0 0,0 0 0,0-1 0,0 1 1,0-1-1,0 0 0,0 1 0,0-1 0,0 0 1,0 0-1,0 0 0,3-1 0,1 0 48,1 0 1,-1 0-1,0 0 0,0-1 0,0 0 1,0 0-1,10-6 0,2-3 12,-2-1 0,0-1 1,0 0-1,-1-1 0,-1-1 0,0-1 0,-1 0 0,-1 0 1,15-27-1,-13 17-53,0 0-1,-2-1 1,-1 0 0,-1-1 0,-2 0-1,6-30 1,-8-19-25,-6 77-1,0 1-1,-1-1 1,1 1 0,0-1-1,-1 1 1,1-1 0,-1 1-1,1-1 1,0 1 0,-1-1-1,1 0 1,-1 0 0,1 1 0,-1-1-1,0 0 1,1 1 0,-1-1-1,1 0 1,-1 0 0,1 0-1,-1 0 1,0 0 0,1 0-1,-1 0 1,1 0 0,-1 0 0,0 0-1,1 0 1,-1 0 0,1 0-1,-1 0 1,0-1 0,1 1-1,-1 0 1,1 0 0,-1-1-1,1 1 1,-1 0 0,1-1 0,-1 1-1,1 0 1,-1-1 0,1 1-1,0-1 1,-1 1 0,1-1-1,0 1 1,-1-1 0,1 1-1,0-1 1,0 1 0,-1-1 0,1 1-1,0-1 1,0 1 0,0-1-1,0 0 1,0 1 0,0-1-1,0 1 1,0-1 0,0 0 0,0 1-1,0-1 1,0 1 0,0-1-1,0 0 1,1 0 0,-33 38-194,3 13 248,3 1 0,-29 79 0,46-93 608,9-36-641,0-1-1,0 1 0,1 0 1,-1 0-1,0-1 0,0 1 1,0 0-1,1-1 0,-1 1 1,1 0-1,-1-1 0,0 1 1,1-1-1,-1 1 0,1-1 1,-1 1-1,1-1 0,-1 1 1,1-1-1,0 1 0,-1-1 0,1 1 1,-1-1-1,1 0 0,0 0 1,0 1-1,-1-1 0,1 0 1,0 0-1,-1 0 0,1 0 1,0 1-1,0-1 0,-1 0 1,1 0-1,0-1 0,-1 1 1,1 0-1,0 0 0,1-1 1,12-1 83,0-1 0,0-1 0,0 0 0,-1-1 0,25-12 0,-25 11-319,0 0 1,0 1-1,0 0 1,1 1-1,-1 0 0,17-1 1,-29 5 200,1-1-1,0 1 1,0 1-1,0-1 1,-1 0 0,1 0-1,0 1 1,0-1-1,-1 1 1,1-1 0,0 1-1,-1 0 1,1 0-1,0-1 1,-1 1 0,1 0-1,-1 1 1,0-1-1,1 0 1,-1 0 0,0 1-1,0-1 1,0 0-1,1 1 1,-2-1 0,1 1-1,0 0 1,0-1-1,0 1 1,-1 0 0,1-1-1,-1 1 1,1 0-1,-1 0 1,0-1 0,0 1-1,0 0 1,0 0-1,0 0 1,0-1 0,-1 5-1,0 6 107,0 1 0,-1-1 0,0 0 0,-7 19 0,8-28-71,-12 42 82,13-43-97,-1 1 0,0-1-1,1 1 1,0-1-1,-1 1 1,1-1 0,0 1-1,0-1 1,0 1 0,1-1-1,-1 1 1,1-1-1,-1 1 1,2 2 0,-1-5-88,1 0 0,-1 0 0,1 0 0,-1-1 0,0 1 0,1 0 1,-1-1-1,1 1 0,-1-1 0,0 1 0,0-1 0,1 0 0,-1 1 1,0-1-1,0 0 0,0 0 0,0 0 0,0 0 0,1-2 0,0 2-140,8-8-1398,0-1 1,0 0-1,13-19 1,3-10-3260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3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7207,'0'0'8717,"-9"5"-7441,-3 2-952,0 1 0,0 0-1,1 1 1,0 0 0,0 0-1,1 1 1,1 1 0,0 0 0,0 0-1,-11 20 1,19-30-318,1 0 0,0 0 1,-1-1-1,1 1 0,0 0 0,-1 0 0,1 0 1,0-1-1,0 1 0,0 0 0,0 0 0,0 0 1,0 0-1,0-1 0,0 1 0,0 0 0,0 0 1,0 0-1,0 0 0,1-1 0,-1 1 0,0 0 1,1 0-1,-1 0 0,1-1 0,-1 1 1,1 0-1,0 0 0,0 0 16,1 0-1,-1 0 1,1 0 0,0 0 0,-1 0 0,1-1-1,0 1 1,0 0 0,0-1 0,0 0 0,-1 1-1,4-1 1,65-4 403,-58 3-432,-7 0-114,0 0 0,0 1 1,1 0-1,-1 0 0,0 0 1,0 0-1,0 1 0,0 0 1,0 0-1,0 0 0,7 4 0,-10-4 105,0 1 0,0-1-1,-1 1 1,1 0 0,-1 0-1,1 0 1,-1 0 0,0 0-1,1 0 1,-1 0 0,0 0-1,0 1 1,-1-1 0,1 0-1,0 1 1,-1-1 0,0 1-1,1-1 1,-1 0-1,0 1 1,0-1 0,0 1-1,-1-1 1,1 1 0,0-1-1,-2 4 1,0 2 143,-1 0 0,0 0 0,0 0 0,0 0 1,-1 0-1,-1-1 0,1 0 0,-1 0 0,-7 8 0,9-11-236,1 0 0,-1-1 0,0 1 0,0-1 0,-1 0 0,1 0 0,-1 0 0,0 0 0,1-1 0,-1 0 0,0 1 0,0-2 0,-1 1 0,1 0-1,0-1 1,-1 1 0,1-1 0,-8 0 0,2-5-3969,1-11-2659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21 143 3299,'0'0'1895,"-3"-7"118,-1-5-1173,1-1 0,0 1 0,1 0 0,-1-16 0,0-30 6880,18 93-6438,-5-15-1090,3 17 168,-4-9-223,26 51 1,-35-78-133,1 0 0,-1 0 0,1 0 0,0 0-1,-1 0 1,1 0 0,0 0 0,0 0 0,-1 0 0,1 0 0,0 0 0,0-1 0,0 1-1,0 0 1,0-1 0,0 1 0,0-1 0,1 1 0,-1-1 0,0 1 0,0-1-1,0 0 1,0 0 0,1 1 0,0-1 0,0-1 44,0 1 0,0-1 0,0 1 1,0-1-1,0 0 0,0 0 0,0 0 0,0 0 1,0 0-1,-1 0 0,1-1 0,0 1 0,1-2 0,6-7 197,-1 0 0,-1 0 0,12-19-1,-18 27-271,13-24 77,16-41 0,-16 32-121,-11 84-1404,-1-25 1528,-1-18 33,-1 6-89,1 0 1,0 0-1,1-1 0,6 18 0,-8-27 13,0-1 1,1 1-1,0-1 0,-1 0 1,1 0-1,0 1 1,-1-1-1,1 0 0,0 0 1,0 0-1,0 0 1,0 0-1,0 0 0,0 0 1,1 0-1,-1 0 1,0-1-1,0 1 0,2 0 1,-1-1 35,-1 1 0,1-1 0,0-1 1,0 1-1,-1 0 0,1 0 0,0-1 1,0 1-1,-1-1 0,1 1 0,-1-1 1,1 0-1,0 1 0,-1-1 0,1 0 1,-1 0-1,0 0 0,1 0 0,-1-1 0,2-1 1,7-7-108,0 0 1,-1-1 0,-1-1-1,1 1 1,-2-1 0,0-1-1,0 1 1,9-28 0,-17 85-313,0-20 411,1 0-1,3 30 1,-3-54-73,0 0 1,0 0 0,0 0 0,0 0-1,0 0 1,0 0 0,0 0 0,0 0-1,1 0 1,-1 0 0,0 0 0,1 0-1,-1-1 1,0 1 0,1 0 0,-1 0 0,1 0-1,-1 0 1,1 0 0,0-1 0,-1 1-1,1 0 1,0 0 0,0-1 0,-1 1-1,1-1 1,0 1 0,0-1 0,0 1-1,0-1 1,0 1 0,0-1 0,0 0-1,0 1 1,0-1 0,0 0 0,0 0 0,0 0-1,0 0 1,0 0 0,0 0 0,0 0-1,0 0 1,0 0 0,0 0 0,0-1-1,0 1 1,0 0 0,-1-1 0,3 0-1,1-1-564,-1 0 0,1-1 0,-1 1 0,0-1 0,0 0 0,0 0 0,0 0 0,0 0-1,-1 0 1,1 0 0,1-5 0,8-22-6475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3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8 100 7783,'10'-5'2061,"8"-3"-940,-5 3 114,0 0-1,-1-1 1,1 0-1,-1-1 1,-1-1-1,1 0 1,16-15-1,-28 22-1205,0 1 0,1 0 0,-1 0 1,0-1-1,0 1 0,1 0 0,-1-1 0,0 1 0,0 0 1,0-1-1,0 1 0,0 0 0,1-1 0,-1 1 0,0 0 0,0-1 1,0 1-1,0-1 0,0 1 0,0 0 0,0-1 0,0 1 0,0 0 1,0-1-1,-1 1 0,1 0 0,0-1 0,0 1 0,0 0 0,0-1 1,0 1-1,-1 0 0,1-1 0,0 1 0,0 0 0,-1-1 0,1 1 1,0 0-1,-1-1 0,-17-4 244,-25 8-313,39-1 19,-1 0 0,0 0 1,1 1-1,0-1 0,-1 1 0,1 0 1,0 0-1,1 1 0,-1-1 1,0 1-1,1 0 0,0-1 1,0 2-1,0-1 0,1 0 0,-1 1 1,1-1-1,-2 7 0,0-4 26,1 0 1,1 1-1,-1 0 0,1 0 0,1-1 0,0 1 1,0 0-1,0 0 0,1 0 0,1 15 0,0-22-1,0 1-1,0 0 1,0-1-1,0 1 1,0-1-1,0 0 0,0 1 1,1-1-1,-1 0 1,1 0-1,-1 0 0,1 0 1,-1 0-1,1 0 1,-1 0-1,1 0 1,0-1-1,0 1 0,-1 0 1,1-1-1,0 0 1,0 1-1,0-1 1,-1 0-1,1 0 0,0 0 1,0 0-1,0 0 1,0-1-1,-1 1 1,4-1-1,6-1 64,1 0 1,-1 0-1,21-7 0,-10-2 8,-1 0-1,0-1 1,27-19 0,-30 17-94,0 2-1,1 1 1,1 0 0,24-9 0,-44 20 4,1 0-1,-1 0 1,0 0-1,1 0 1,-1 0-1,1 0 1,-1 0 0,0 0-1,1 0 1,-1 0-1,0 0 1,1 1-1,-1-1 1,0 0-1,1 0 1,-1 0-1,0 1 1,1-1-1,-1 0 1,0 0 0,1 0-1,-1 1 1,0-1-1,0 0 1,0 1-1,1-1 1,-1 0-1,0 1 1,0-1-1,0 0 1,0 1-1,1-1 1,-1 0-1,0 1 1,0-1 0,0 0-1,0 1 1,0-1-1,0 1 1,0-1-1,0 0 1,0 1-1,0 20-41,0-19 80,-7 104 852,7-105-860,0-1-1,0 1 0,0 0 0,0-1 0,0 1 0,0-1 0,0 1 0,0-1 1,0 1-1,0 0 0,0-1 0,1 1 0,-1-1 0,0 1 0,0-1 0,1 1 1,-1-1-1,0 1 0,1-1 0,-1 0 0,1 1 0,-1-1 0,0 1 0,1-1 1,-1 0-1,1 1 0,-1-1 0,1 0 0,-1 0 0,1 1 0,-1-1 0,1 0 1,-1 0-1,2 0 0,24-4 532,25-23 57,-49 26-613,24-17 52,-19 13-155,0 0 0,0 0 0,0 0 0,0 1 1,1 0-1,0 0 0,0 1 0,0 0 0,0 1 0,0 0 0,0 0 1,15-1-1,-23 3 96,1 0 0,0 1 1,-1-1-1,1 0 1,-1 1-1,1-1 1,0 1-1,-1-1 0,1 1 1,-1-1-1,1 1 1,-1 0-1,0-1 0,1 1 1,-1 0-1,0-1 1,1 1-1,-1 0 1,0-1-1,0 1 0,0 0 1,1-1-1,-1 1 1,0 0-1,0 0 1,0-1-1,0 1 0,0 1 1,-1 27-297,0-22 285,-2 27-2452,-4-1-3699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3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63 4708,'1'-2'500,"0"0"-1,0 0 1,-1 0-1,1 0 1,-1 0-1,0 0 0,0 0 1,1 0-1,-1 0 1,0 0-1,-1 0 1,1-1-1,0 1 1,-1 0-1,1 0 0,-1 0 1,1 0-1,-1 0 1,0 1-1,0-1 1,0 0-1,-1-2 0,0 3-251,0-1-1,0 1 1,1 0-1,-1-1 1,0 1 0,0 0-1,0 0 1,-1 1-1,1-1 1,0 0-1,0 1 1,0-1-1,-1 1 1,1 0-1,0-1 1,0 1-1,-3 1 1,-2-1-184,0 0 0,1 1 1,-1 1-1,0-1 0,0 1 1,1 0-1,-1 0 0,1 1 1,0 0-1,0 0 0,0 0 1,-10 8-1,9-4-74,1-1 0,0 1 0,0 0 1,1 0-1,0 1 0,0-1 0,1 1 0,0 1 0,0-1 1,0 0-1,1 1 0,1 0 0,0-1 0,0 1 0,0 0 1,1 0-1,1 0 0,0 18 0,0-25 12,1-1 0,-1 0 0,1 0 1,-1 1-1,1-1 0,-1 0 0,1 0 0,0 0 0,0 0 0,0 0 0,-1 0 0,1 0 1,0 0-1,0 0 0,0 0 0,0-1 0,1 1 0,-1 0 0,0-1 0,0 1 0,0-1 1,0 1-1,1-1 0,-1 1 0,0-1 0,1 0 0,-1 0 0,0 0 0,0 0 0,1 0 1,-1 0-1,0 0 0,1 0 0,-1 0 0,0 0 0,1-1 0,0 0 0,5 0 49,-1 0-1,1-1 0,-1 0 1,1 0-1,-1-1 0,10-5 1,9-10-9,-1 0 1,-1-1 0,-1-2-1,0 0 1,-1-1 0,-2-1 0,28-42-1,-53 79-1555,-5 13 1460,0 0 0,1 0 1,-7 41-1,16-66 43,1 0 1,0 0-1,0 1 1,0-1-1,0 0 0,0 0 1,0 0-1,0 0 1,1 1-1,-1-1 1,1 0-1,0 0 0,-1 0 1,1 0-1,0 0 1,0 0-1,0 0 1,1-1-1,-1 1 0,0 0 1,3 2-1,-2-3-130,0-1 0,-1 1 0,1 0 0,0-1 1,0 1-1,0-1 0,0 0 0,0 0 0,0 0 0,0 0 0,0 0 0,0 0 0,0 0 0,0 0 0,0-1 0,0 1 0,0-1 0,-1 0 0,1 1 1,0-1-1,0 0 0,0 0 0,-1 0 0,1 0 0,2-3 0,25-21-3965,1-10-2269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3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7847,'0'0'9140,"-6"10"-8585,-5 10-383,0 0 0,2 0 0,1 1 0,0 0-1,2 0 1,0 1 0,1-1 0,1 1 0,-1 34 0,5-55-165,1 0 0,-1 0 0,0 0 0,0 0 0,0 0 0,1 0 0,-1 0 1,0 0-1,1 0 0,-1 0 0,1-1 0,-1 1 0,1 0 0,-1 0 0,1 0 0,0-1 0,-1 1 0,1 0 0,0 0 1,0-1-1,0 1 0,0-1 0,-1 1 0,3 0 0,30 4 320,-21-6-210,1 0 0,-1-1 0,18-5-1,6-6-26,-27 9-138,0 0-1,0 1 1,0 0 0,0 0-1,0 1 1,1 0-1,-1 1 1,1 0 0,-1 1-1,1 0 1,12 1-1,-22-1 48,1 1-1,0-1 0,-1 1 1,1-1-1,-1 1 1,0-1-1,1 1 0,-1 0 1,1-1-1,-1 1 0,0-1 1,0 1-1,1 0 1,-1-1-1,0 1 0,0 0 1,0 0-1,1-1 0,-1 1 1,0 0-1,0-1 1,0 1-1,0 0 0,-1-1 1,1 1-1,0 0 0,0 0 1,0-1-1,0 1 0,-1 0 1,1-1-1,0 1 1,-1-1-1,1 1 0,0 0 1,-1-1-1,1 1 0,-1-1 1,0 1-1,-16 24 1199,5-16-860,1 0-1,-2 0 1,1-1 0,-1-1-1,0 0 1,-1-1 0,1 0-1,-1-1 1,0-1 0,-1 0 0,1-1-1,-1-1 1,1 0 0,-18 0-1,32-2-419,-1 0 0,1 0 0,-1 0 0,1 0 0,-1 0 1,1 0-1,0 0 0,-1 0 0,1 0 0,-1 0 0,1 0 0,0 0 0,-1 0 0,1 0 0,-1-1 0,1 1 0,0 0 0,-1 0 0,1 0 0,0-1 0,-1 1 0,1 0 0,0-1 0,-1 1 0,1 0 1,0-1-1,0 1 0,0 0 0,-1-1 0,1 1 0,0 0 0,0-1 0,0 1 0,0 0 0,-1-1 0,1 1 0,0-1 0,0 1 0,0-1 0,0 1 0,0 0 0,0-1 0,0 1 0,0-1 1,0 1-1,0 0 0,1-1 0,-1 1 0,0-1 0,0 1 0,0 0 0,0-1 0,1 1 0,-1 0 0,0-1 0,0 1 0,1 0 0,-1-1 0,0 1 0,1-1 0,17-20-5656,5 6-417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3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2883,'0'0'14280,"-9"-1"-11894,0 1-2229,1 1 0,-1 0 0,1 0-1,-1 1 1,1 0 0,0 1 0,0-1 0,-1 2 0,2-1-1,-1 1 1,0 0 0,1 1 0,0-1 0,0 2-1,-7 6 1,4-5-80,4-3-65,0 0 0,1 0-1,-1 1 1,1 0 0,0-1 0,0 2-1,0-1 1,1 1 0,0-1 0,0 1-1,1 0 1,-6 11 0,10-16-12,-1 0 1,1-1 0,0 1 0,-1-1-1,1 1 1,0-1 0,-1 1-1,1-1 1,0 0 0,0 1 0,-1-1-1,1 0 1,0 1 0,0-1-1,-1 0 1,1 0 0,0 0 0,0 0-1,0 0 1,0 0 0,-1 0-1,1 0 1,0 0 0,0 0 0,1 0-1,28-2 40,66-10-1242,-48 4 306,69-1 0,-116 9 895,-1 0 1,1 0 0,-1 0 0,1 0 0,-1 0 0,1 0 0,-1 0-1,1 0 1,-1 0 0,1 0 0,-1 0 0,1 0 0,-1 0-1,1 0 1,-1 1 0,1-1 0,-1 0 0,1 0 0,-1 1 0,0-1-1,1 0 1,-1 0 0,1 1 0,-1-1 0,0 0 0,1 1-1,-1-1 1,0 1 0,0-1 0,1 0 0,-1 1 0,0-1 0,0 1-1,1-1 1,-1 1 0,0-1 0,0 1 0,-9 20 794,-24 14 718,7-15-1036,-1-2-1,0-1 0,-2-1 0,-55 23 0,71-36-1285,11-7-2733,14-12-3229,7-5-3440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3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120 263 13581,'0'0'7607,"-8"-2"-6956,5 1-638,0 1 0,0-1 0,0 0 0,0 1 0,1 0 0,-1 0 0,0 0 0,0 0 0,0 0 0,0 0 0,0 1 0,0-1 0,1 1 0,-1 0-1,0 0 1,0 0 0,1 0 0,-1 1 0,1-1 0,-1 1 0,1-1 0,0 1 0,-1 0 0,1 0 0,0 0 0,0 0 0,0 0 0,0 1 0,1-1 0,-1 0 0,1 1-1,-3 5 1,0 0 11,0 0-1,0 1 0,1-1 0,0 1 0,0 0 0,1 0 0,1 1 0,-1-1 1,1 0-1,1 0 0,0 12 0,0-20-14,0 1-1,0 0 1,0-1-1,1 1 1,-1 0 0,1-1-1,-1 1 1,1 0 0,-1-1-1,1 1 1,0-1-1,0 1 1,0-1 0,0 1-1,0-1 1,0 0 0,0 1-1,0-1 1,0 0-1,1 0 1,-1 0 0,3 2-1,-1-2 20,0 1 0,1-1 0,-1 0 0,0 0 0,1-1 0,-1 1 0,1 0 0,-1-1 0,1 0 0,5 0 0,-1-1 16,0 0-1,0 0 1,-1-1 0,1 0 0,-1 0 0,1 0 0,-1-1 0,0-1 0,11-6 0,-2-3-395,0-1-1,-1-1 1,-1 0 0,0-1 0,-1-1-1,-1 0 1,-1-1 0,0 0-1,-1 0 1,-1-1 0,-1-1 0,0 1-1,-2-1 1,0 0 0,-2-1 0,0 0-1,-1 1 1,-1-1 0,-1-40 0,-1 60 357,0 0 1,0 0 0,1 0-1,-1 0 1,0 0-1,0 0 1,0 0 0,0 0-1,-1 0 1,1 0 0,0 0-1,0 0 1,0 0 0,-1 0-1,1 0 1,-1 0-1,1 0 1,-1 0 0,1 1-1,-1-1 1,1 0 0,-1 0-1,0 0 1,0 1 0,1-1-1,-1 0 1,0 1 0,0-1-1,0 0 1,0 1-1,1-1 1,-1 1 0,0 0-1,0-1 1,0 1 0,0 0-1,0-1 1,0 1 0,0 0-1,0 0 1,0 0-1,0 0 1,-2 0 0,0 1 69,0 0 1,0 0 0,0 0-1,1 1 1,-1-1-1,0 1 1,1-1 0,-1 1-1,1 0 1,0 0-1,0 0 1,-1 0 0,1 0-1,-1 3 1,-5 7 159,0-1 0,1 1 0,0 0 0,1 1-1,1 0 1,0 0 0,0 0 0,1 0 0,1 1 0,0 0 0,1 0 0,1-1 0,0 1-1,1 0 1,3 27 0,-2-38-220,0 1 0,1 0-1,-1-1 1,1 0 0,0 1-1,0-1 1,0 0 0,0 0 0,1 0-1,-1 0 1,1 0 0,0-1-1,0 1 1,0-1 0,0 0 0,0 0-1,0 0 1,1 0 0,-1 0 0,1-1-1,-1 1 1,1-1 0,0 0-1,-1 0 1,1-1 0,7 1 0,-2 1 47,1-2 0,-1 1 0,1-2 1,-1 1-1,1-1 0,0 0 0,-1-1 1,0 0-1,14-6 0,-22 8-67,-1 0 1,1-1-1,-1 1 0,1 0 1,0-1-1,-1 1 0,1 0 0,-1 0 1,1 0-1,0 0 0,-1 0 0,1 0 1,-1-1-1,1 1 0,0 0 1,-1 1-1,1-1 0,-1 0 0,1 0 1,0 0-1,-1 0 0,1 0 0,-1 1 1,1-1-1,0 0 0,-1 0 1,1 1-1,-1-1 0,1 0 0,-1 1 1,1-1-1,-1 1 0,3 22 295,-21 40 564,13-46-757,8-12 190,8-9-125,12-9-312,-22 12 71,15-8-720,2 0-2117,-9 2-4171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3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11755,'-5'52'9278,"-28"142"-8536,110-284 919,-53 60-1670,-15 17-141,2 0 0,-1 0 0,2 0 1,0 2-1,21-17 0,-31 76-1355,-19 18 1610,13-53-112,0 0 0,1 0 0,1 0-1,-2 26 1,4-39-97,0 1 1,0-1-1,0 0 1,0 0-1,0 0 0,0 1 1,1-1-1,-1 0 1,0 0-1,0 0 0,0 1 1,0-1-1,1 0 0,-1 0 1,0 0-1,0 0 1,1 0-1,-1 1 0,0-1 1,0 0-1,1 0 1,-1 0-1,0 0 0,0 0 1,1 0-1,-1 0 1,0 0-1,0 0 0,1 0 1,-1 0-1,0 0 1,0 0-1,1 0 0,-1 0 1,0 0-1,0 0 1,1 0-1,-1-1 0,0 1 1,0 0-1,1 0 1,-1 0-1,0 0 0,0 0 1,1-1-1,-1 1 33,14-8-6287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3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10794,'0'0'5387,"-6"10"-4939,2-2-164,0 0 1,0 0-1,1 0 1,0 0-1,1 1 0,-1-1 1,2 1-1,-1 0 1,1-1-1,0 14 0,-6 150 2813,7-171-3211,0-1 0,0 0 1,0 1-1,0-1 0,0 0 1,0 1-1,0-1 0,0 0 1,0 1-1,0-1 0,0 0 0,1 1 1,-1-1-1,0 0 0,0 1 1,0-1-1,0 0 0,1 1 1,-1-1-1,0 0 0,0 1 1,1-1-1,-1 0 0,0 0 1,1 0-1,-1 1 0,0-1 1,1 0-1,-1 0 0,0 0 1,1 0-1,-1 0 0,0 1 0,1-1 1,-1 0-1,0 0 0,1 0 1,-1 0-1,0 0 0,1 0 1,-1 0-1,1 0 0,-1 0 1,0 0-1,1-1 0,16-9-6935,-8-9 414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3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11018,'0'0'3956,"-2"11"-2990,-72 268 3329,5-29-3475,68-215-1481,4-31-2113,2-20-1447,1-12-2035</inkml:trace>
  <inkml:trace contextRef="#ctx0" brushRef="#br0" timeOffset="1">20 298 12043,'0'0'7528,"0"59"-6632,21-50-191,5-7-192,9-2-289,16-8-96,3-17-1954,0-9-64,-5-8-3843,-4-4 2786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3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0 11563,'0'0'2130,"-9"11"-48,-5 5-1624,1 0-1,1 0 1,1 1 0,0 1 0,2 0 0,0 0-1,-13 37 1,17-31-346,0 1 0,1 0 0,2 0 0,0 0 1,2 0-1,0 0 0,2 0 0,1 0 0,1-1 0,1 1 0,1-1 0,16 40 0,-13-42-47,-2-3-115,-23-38-963,-27-46-1312,-22-29 679,58 85 1856,-1 0 1,0 0-1,-1 0 1,0 1-1,0 1 0,-19-13 1,79 17 3280,-5-1-3280,0-1 0,-1-3 0,59-17 0,-102 24-368,0 1 0,1-1 0,-1 0 0,0 0 0,1 0 0,-1 0 0,0-1 0,0 1 0,0-1 0,2-1 0,-3 2-79,-1 1 0,1-1 0,-1 0 0,0 0 0,1 1 0,-1-1 0,0 0 0,1 0 1,-1 1-1,0-1 0,0 0 0,0 0 0,1 0 0,-1 0 0,0 1 0,0-1 0,0 0 1,-1 0-1,1 0 0,0 1 0,0-1 0,0 0 0,-1-1 0,-7-11-6837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3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19186,'0'0'993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12492,'0'0'2947,"-32"52"-2915,45-30-225,11-2-832,4-2-640,4-1-1762,4-3-1890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7:5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380 420 2530,'-13'-10'849,"-13"-9"-980,1-1 1,2-1-1,0-1 0,1-2 0,-27-35 0,30 24-329,-24-58-1,1 0 2189,41 92-1711,1 0 1,0-1 0,-1 1 0,0 0-1,1 0 1,-1-1 0,0 1 0,1 0 0,-1 0-1,0 0 1,0 0 0,0 0 0,0 0 0,0 0-1,0 0 1,0 1 0,0-1 0,-1 0-1,1 1 1,0-1 0,0 0 0,-1 1 0,1 0-1,0-1 1,-1 1 0,1 0 0,0-1 0,-1 1-1,1 0 1,0 0 0,-1 0 0,1 0-1,0 1 1,-1-1 0,-2 1 0,-1 2 556,0 0 0,0 0 1,1 0-1,-1 1 0,1 0 1,-1 0-1,-3 5 0,-5 4 2541,13-12-3090,0-1 0,0 1 0,0 0 0,0-1 1,0 1-1,0 0 0,0-1 0,1 1 0,-1 0 0,0-1 1,0 1-1,0 0 0,1-1 0,-1 1 0,0-1 0,1 1 1,-1-1-1,1 1 0,-1 0 0,1-1 0,-1 1 0,1-1 0,-1 0 1,1 1-1,-1-1 0,2 1 0,21 18-168,-18-15 221,6 6-150,0-1 0,1 0 0,0-1 1,1 0-1,-1-1 0,2 0 1,-1-1-1,1-1 0,-1 0 0,2-1 1,-1 0-1,0-1 0,1-1 0,-1 0 1,26 0-1,493-18 216,-394 23-152,236 42 0,-228-25 48,175 7 0,-26-29 865,-75-2-535,308 39-1,-163 25-255,36 5-78,5-34-15,-154-42 26,252-41 0,110-6 9,-168 48 34,121-5 181,-4-47-13,-461 42 126,134-30-464,-226 43-590,0 0 0,-1-1-1,1-1 1,-1 1-1,0-1 1,13-10 0,13-17-4434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0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1390 6951,'0'0'272,"11"1"-69,11 0 247,0 0 1,1-2-1,-1-1 1,43-8-1,-12-1-331,0 3 0,1 2-1,61 0 1,33-2 816,-98 3-812,111-8 522,-136 13-563,-1 0 1,0 2-1,0 1 0,38 9 1,-17 1-10,77 10 0,-102-21 65,0-1 0,0-1-1,0 0 1,0-2 0,0 0-1,29-7 1,3-1 86,0 3 0,1 2 0,-1 2 0,69 5-1,-24 0-82,476 24 19,-258 13-188,11 1 83,563 34-18,-528-60-5,4 1 0,705 45 54,-516-80 629,-465 16 1308,-92 1-1966,1-1 0,-1 1 0,1-1 1,0 0-1,0 0 0,0 0 0,1 0 0,-1 0 0,0-5 0,-6-31-45,2-1 1,2-1-1,2-49 0,-2-5-205,-2-12 243,-12-135 293,10 191-266,-1 0 0,-27-84 1,18 82-94,0-6-41,-4 1 0,-52-101 0,68 151 74,1 1-1,-1 1 1,-1-1-1,0 1 1,0 0 0,0 0-1,-1 1 1,1 0-1,-2 1 1,1 0 0,-1 0-1,1 0 1,-1 1 0,-1 1-1,1-1 1,0 1-1,-18-2 1,-12-1-218,0 2 0,-1 2 1,-45 3-1,29 0 411,-312-20-114,-1-1-122,-171 24-465,-457-5-732,508-37 1219,-54-1-35,34 54-70,453-12 112,-823-6 125,770-10 1,-119-30 0,94 16-62,89 20-59,1 1 0,-1 3 0,-60 3 0,104 0-9,-1 1 0,1-1-1,-1 1 1,1-1-1,0 1 1,-1 0 0,1-1-1,0 1 1,-1 0 0,1 0-1,0 0 1,0 0-1,0 0 1,0 0 0,0 0-1,0 1 1,0-1-1,0 0 1,1 0 0,-1 1-1,0-1 1,1 1 0,-1-1-1,1 0 1,-1 1-1,1-1 1,0 1 0,-1 1-1,-4 47-125,5-46 113,-1 401-40,-16 269-127,16-668 183,-2 24 0,0 0 0,2 0 0,4 39 1,-3-67-12,0-1 1,1 0 0,-1 1-1,0-1 1,1 0-1,-1 0 1,1 1 0,-1-1-1,1 0 1,-1 0 0,1 0-1,0 0 1,0 1 0,0-1-1,-1 0 1,1-1-1,0 1 1,0 0 0,0 0-1,0 0 1,1 0 0,-1-1-1,0 1 1,0-1-1,0 1 1,1-1 0,-1 1-1,0-1 1,0 0 0,1 1-1,-1-1 1,0 0-1,1 0 1,-1 0 0,0 0-1,1 0 1,-1 0 0,0 0-1,2-1 1,2 0-193,1 0 0,-1-1 0,0 0 0,0 0 1,0 0-1,0 0 0,0-1 0,-1 0 0,7-4 0,40-46-4390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1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6054,'0'0'5333,"8"6"-4805,6 1-336,-1-1 1,1 0-1,-1-1 0,2-1 0,-1 0 0,0-1 1,1 0-1,-1-1 0,1-1 0,21 0 0,378-21 844,-284 13-415,0 5-1,0 6 1,158 25-1,-245-24-435,0-2-1,0-1 1,0-3-1,0-1 1,0-3-1,0-1 1,-1-2-1,52-16 1,-80 20-112,30-9-72,-43 12 27,0 1-1,1-1 0,-1 1 0,0-1 0,1 1 0,-1-1 0,0 0 1,1 1-1,-1-1 0,0 0 0,0 0 0,0 0 0,0 0 0,0 0 1,0 0-1,0 0 0,0-1 0,-1 1 0,1 0 0,0 0 1,-1-1-1,2-1 0,-3 1 62,0 0 1,0 0-1,0 0 0,0 0 1,-1 0-1,1 0 0,-1 1 1,1-1-1,-1 1 0,1-1 1,-1 1-1,0-1 0,0 1 1,1 0-1,-1 0 0,0 0 1,0 0-1,-3-1 0,-40-15-366,18 14-1058,11 12-3000,5 2-2097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1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886 34 6342,'0'0'1425,"-8"-2"-992,-22-7-271,-1 2 0,1 1 0,-1 2 0,-1 1 0,1 1 0,0 2 0,0 1 0,-1 1-1,-37 9 1,44-6-47,-1 2 1,1 0-1,0 2 0,1 1 0,0 1 0,1 0 0,0 2 0,0 1 0,2 1 0,0 1 0,-33 31 0,32-24-53,1 1 1,1 2-1,1 0 0,1 0 1,1 2-1,2 0 1,0 1-1,2 1 0,2 0 1,0 0-1,2 1 0,2 0 1,1 1-1,1 0 1,1 0-1,2 0 0,1 0 1,8 64-1,-2-66 52,2 0-1,1-1 1,2 0-1,1 0 1,25 48-1,-4-19 142,64 85 0,-67-105-228,2-1 1,1-1 0,2-2 0,1-2 0,2-1 0,1-1 0,62 36 0,-74-52-16,0 0 0,2-2 0,-1-1-1,1-1 1,1-1 0,0-1 0,0-2 0,0-1 0,1-1 0,-1-2 0,1-1-1,0-1 1,39-6 0,-50 3-10,0-1 0,-1-1 0,1-1 0,-1-1-1,-1 0 1,1-1 0,-1-1 0,23-17 0,-17 9 8,-1-1-1,0-1 1,-1-1 0,-2 0-1,21-29 1,-12 10 94,-2-2-1,-2-1 1,-1 0 0,-3-2 0,-1 0-1,19-73 1,-27 76-55,-2 0-1,-2 0 1,-1-1-1,-3 0 1,-1 0 0,-7-78-1,2 95-31,-1 1-1,-2 0 1,0-1-1,-1 2 1,-2-1-1,0 1 1,-1 1 0,-2-1-1,0 2 1,-1 0-1,-1 0 1,-32-34-1,29 38 36,-1 0-1,-1 1 1,-1 1-1,0 1 1,-1 0-1,0 2 1,-1 1-1,0 0 1,-1 2-1,-47-14 1,35 16-78,1 1 0,-1 2-1,0 1 1,-1 1 0,1 3 0,0 0 0,-38 8 0,63-8-214,-35 2-4581,30-7-1729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5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798 120 6342,'0'0'1303,"-6"-10"618,0 1-1569,0 1 0,0 0 0,-1 0 1,0 0-1,-1 1 0,1 0 0,-1 0 0,-1 1 0,1 0 0,-1 1 0,0-1 0,-1 2 0,1-1 0,-1 1 0,0 1 0,0 0 0,-11-2 0,1 5-322,0 0 0,0 2 0,1 0 0,-1 1 0,1 1 0,0 1 0,0 1 0,0 0 0,1 1 0,0 1 0,-21 13 0,0 3-12,1 1 0,1 2 0,-60 56 0,80-65 35,1 0-1,0 0 1,1 2-1,2-1 1,0 2 0,1 0-1,0 1 1,2 0-1,1 0 1,1 1-1,1 0 1,-7 35-1,11-36-51,0-1 0,2 1-1,0 0 1,1 0 0,1 0 0,2 0 0,0 0 0,1-1-1,1 1 1,1-1 0,1 0 0,0-1 0,21 38-1,-12-31 26,2-2-1,0 0 0,1-1 0,2-1 0,0-1 0,2-1 0,0-1 0,1-1 0,1 0 0,1-3 0,0 0 0,1-1 0,1-2 0,0 0 0,1-2 1,0-2-1,1 0 0,0-2 0,0-1 0,0-2 0,1 0 0,43-2 0,-62-3-1,-1 0 1,1-1-1,-1 0 1,0-1-1,0 0 1,0-1-1,0 0 1,0-1-1,-1 0 1,19-13-1,-15 8 20,-1-1 0,1-1 0,-2 0 0,0 0 0,-1-2 0,16-22 0,-6 2 19,-2-1 0,-2-1 0,-1 0 0,-1-1 0,14-64 1,-12 33 285,-3 0 1,-4-1 0,4-139-1,-14 197-237,-1-1 0,0 0 0,-1 0 0,0 1-1,-1-1 1,0 1 0,-1 0 0,0 0 0,-1 0 0,0 0-1,-1 1 1,0 0 0,0 0 0,-12-12 0,8 11 3,0 1 0,-1 0 0,0 1 0,-1 1 0,0-1 0,0 2 1,-1 0-1,0 0 0,0 1 0,-1 1 0,-18-5 0,-3 2-1381,1 2 0,-1 1-1,0 2 1,-45 1 0,69 2-3603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5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172 145 6854,'0'0'5745,"-11"-1"-5345,10 1-387,-2 0 34,0-1 0,0 1 0,0 0 0,-1 0 0,1 0 0,0 1 0,0-1 0,0 1 1,0-1-1,0 1 0,1 0 0,-1 0 0,0 0 0,0 1 0,0-1 0,1 1 0,-1-1 0,1 1 0,-1 0 0,1 0 1,0 0-1,0 0 0,0 0 0,0 1 0,0-1 0,0 1 0,0-1 0,1 1 0,-2 3 0,-12 28 149,2 0-1,1 1 1,2 0 0,1 1-1,-7 61 1,10-24-166,5 137-1,3-169 89,2 0 0,2 0-1,17 61 1,-19-89-101,0 0-1,1 1 1,0-2 0,1 1-1,0 0 1,1-1 0,1-1-1,0 1 1,0-1 0,1 0-1,0-1 1,1 0 0,1-1-1,12 10 1,-19-16-9,1 0 0,0-1 0,0 1 0,0-1 0,1 0-1,-1 0 1,0-1 0,1 0 0,0 0 0,-1 0 0,1 0 0,-1-1 0,1 0 0,0 0-1,9-2 1,-7 0 52,1-1 0,-1 1-1,1-2 1,-1 1 0,0-1-1,0 0 1,-1-1 0,1 0-1,6-6 1,11-12 216,-1-1 0,-1 0 0,-2-2 0,21-31 0,-41 55-265,36-50 215,-3-1-1,-2-2 1,-3-1-1,26-68 1,-43 90-157,-1 0 0,-1-1 1,-2-1-1,-2 1 0,-1-1 0,-2 0 1,-2-1-1,-4-61 0,1 83-81,-1-1 0,-1 1 1,0 0-1,-1 0 0,0 0 0,-1 1 0,-1 0 0,-15-24 0,18 31-36,-1 0-1,0 1 0,0-1 1,-1 1-1,0 0 0,0 0 1,-1 1-1,1 0 1,-1 0-1,0 1 0,0-1 1,-1 1-1,0 1 0,1 0 1,-1 0-1,0 0 1,-14-2-1,18 5 7,0 0-1,0 0 1,0 0 0,0 0 0,0 1 0,0 0-1,1-1 1,-1 2 0,0-1 0,0 0-1,1 1 1,-1-1 0,1 1 0,-1 0-1,1 0 1,0 1 0,0-1 0,0 1-1,0-1 1,0 1 0,1 0 0,-1 0 0,-3 6-1,-2 3-1027,1 0-1,1 1 1,0 0-1,0 0 1,-4 17 0,-2 19-8064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5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252 231 10314,'5'-26'2535,"-1"-1"1,-1 0 0,-1 1 0,-4-49-1,2 73-2480,0 0-1,0 1 0,0-1 1,0 0-1,0 0 0,0 0 1,-1 0-1,1 0 0,-1 0 1,0 0-1,0 0 0,1 1 1,-1-1-1,0 0 0,0 0 1,-1 1-1,1-1 0,0 1 1,0-1-1,-1 1 0,1 0 1,-1-1-1,1 1 0,-1 0 1,0 0-1,1 0 0,-1 0 1,0 0-1,0 1 0,0-1 1,1 0-1,-1 1 0,0-1 1,0 1-1,-2 0 0,0 0-50,0 0 0,1 1 0,-1 0-1,0 0 1,1 0 0,-1 0 0,1 0-1,-1 1 1,1-1 0,0 1-1,0 0 1,0 0 0,0 0 0,0 1-1,0-1 1,0 1 0,-4 4 0,-9 15-27,0 0 0,2 1 0,0 1 0,1 0 0,2 1 0,0 0 1,2 1-1,-8 35 0,8-19 57,2 0-1,1 0 1,3 0 0,3 73-1,3-91-12,1 1-1,9 34 1,-7-38 69,-1 0 0,-1 0 0,1 37 0,-5-58-77,0 0-1,0 0 1,0 0 0,0 0-1,0 0 1,0 0 0,0 0-1,0 0 1,0-1 0,0 1-1,-1 0 1,1 0 0,0 0-1,0 0 1,0 0 0,0 0-1,0 0 1,0 0 0,0 0 0,0 0-1,0 0 1,0 0 0,-1 0-1,1 0 1,0 0 0,0 0-1,0 0 1,0 0 0,0 0-1,0 1 1,0-1 0,0 0-1,0 0 1,0 0 0,0 0-1,-1 0 1,1 0 0,0 0-1,0 0 1,0 0 0,0 0-1,0 0 1,0 0 0,0 0-1,0 0 1,0 1 0,0-1-1,0 0 1,0 0 0,0 0-1,0 0 1,0 0 0,0 0-1,0 0 1,0 0 0,0 0-1,0 0 1,0 1 0,0-1-1,0 0 1,-8-12 406,-5-17-74,3-19-308,2 0 0,2-1 0,2-1 0,4-62 0,0 102-56,5 6-305,7 9 132,17 17 55,-22-16 117,-2-2 12,0-1-1,0 1 0,0-1 0,1-1 0,-1 1 0,1-1 1,0 0-1,0 0 0,-1 0 0,1-1 0,0 0 0,0 0 1,0-1-1,0 0 0,1 0 0,-1 0 0,0-1 0,0 1 1,0-2-1,0 1 0,7-3 0,-4 0 25,-1 0 0,0-1 1,0 1-1,0-2 0,-1 1 0,0-1 0,0 0 0,0 0 1,-1-1-1,0 0 0,0 0 0,0-1 0,6-11 0,-5 5 108,1 1 1,-2-1-1,0-1 0,-1 0 0,0 1 0,-1-1 0,2-18 0,-6 33-119,1 0 0,-1-1 0,0 1 0,0 0 1,0 0-1,0-1 0,1 1 0,-1 0 0,0 0 0,0-1 0,0 1 0,0 0 0,0-1 0,0 1 0,0 0 0,0 0 0,0-1 0,0 1 0,0 0 0,0-1 0,0 1 0,0 0 0,0-1 0,0 1 0,0 0 0,-1 0 0,1-1 1,0 1-1,0 0 0,0 0 0,0-1 0,-1 1 0,1 0 0,0 0 0,0-1 0,0 1 0,-1 0 0,1 0 0,0 0 0,0 0 0,-1-1 0,1 1 0,0 0 0,0 0 0,-1 0 0,1 0 0,0 0 0,-1 0 0,1 0 0,0 0 0,0 0 1,-1 0-1,1 0 0,0 0 0,-1 0 0,1 0 0,0 0 0,-1 0 0,1 0 0,0 0 0,0 0 0,-1 0 0,1 0 0,0 1 0,0-1 0,-1 0 0,1 0 0,0 0 0,-18 17-80,4 1 49,1 2 1,1-1-1,0 2 1,2 0 0,0 0-1,2 0 1,0 1 0,1 1-1,2-1 1,0 1 0,-3 46-1,8-68 21,-1 0 0,1-1 0,0 1-1,0 0 1,0 0 0,0 0 0,0-1-1,0 1 1,0 0 0,1 0 0,-1 0-1,0-1 1,0 1 0,1 0 0,-1 0 0,0-1-1,1 1 1,-1 0 0,0-1 0,1 1-1,-1 0 1,1-1 0,0 1 0,-1-1-1,1 1 1,-1-1 0,1 1 0,0-1-1,-1 1 1,1-1 0,0 0 0,-1 1 0,1-1-1,1 1 1,1-2-31,-1 1 1,1 0-1,-1 0 0,0-1 0,1 0 0,-1 1 1,0-1-1,1 0 0,-1 0 0,0 0 1,3-3-1,7-3-488,-1-2 1,0 0-1,12-11 1,11-17-6188,33-48 1,-36 44 1660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5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6118,'0'0'9187,"-8"7"-6640,0 0-2080,-53 49 2356,55-51-2523,1 1 0,0 0 0,0 0-1,0 0 1,1 1 0,0-1 0,0 1 0,1 0-1,-3 9 1,6-16-299,0 1-1,0-1 1,1 1-1,-1-1 1,0 1-1,1-1 1,-1 1-1,0-1 1,1 1 0,-1-1-1,1 0 1,-1 1-1,1-1 1,-1 0-1,1 1 1,-1-1-1,1 0 1,-1 0-1,1 0 1,-1 1-1,1-1 1,-1 0-1,1 0 1,0 0 0,-1 0-1,1 0 1,-1 0-1,1 0 1,-1 0-1,1 0 1,0 0-1,-1 0 1,1 0-1,-1-1 1,1 1-1,-1 0 1,1 0-1,-1-1 1,2 1 0,26-7 233,-5-1-398,-1 1-1,1 1 0,0 1 1,0 1-1,1 0 0,25 1 0,-49 3 147,1 0 0,0 0 1,-1 0-1,1 1 0,0-1 0,-1 0 0,1 0 0,0 0 0,-1 0 0,1 1 0,0-1 0,-1 0 0,1 0 0,-1 1 0,1-1 1,0 1-1,-1-1 0,1 0 0,-1 1 0,1-1 0,-1 1 0,1 0 0,-1-1 0,0 1 0,1-1 0,-1 1 0,0-1 0,1 1 0,-1 1 1,-2 23 132,0-18 27,-1-1 1,0 1-1,0-1 1,0 0-1,-7 9 1,-9 8 77,-2 0 0,0-2 0,-2 0-1,-46 33 1,69-54-280,-1 0-1,1 0 0,0 1 0,0-1 0,0 0 0,0 0 0,-1 0 0,1 0 0,0 0 0,0 1 0,0-1 1,-1 0-1,1 0 0,0 0 0,0 0 0,0 0 0,-1 0 0,1 0 0,0 0 0,0 0 0,-1 0 0,1 0 1,0 0-1,0 0 0,-1 0 0,1 0 0,0 0 0,0 0 0,-1 0 0,1 0 0,0 0 0,0 0 0,0 0 1,-1-1-1,1 1 0,0 0 0,0 0 0,0 0 0,-1 0 0,1 0 0,0-1 0,0 1 0,0 0 0,0 0 1,0 0-1,-1-1 0,1 1 0,0 0 0,0 0 0,0 0 0,0-1 0,0 1 0,0 0 0,0 0 0,0-1 1,0 1-1,0 0 0,0 0 0,0-1 0,0 1 0,0 0 0,0 0 0,0-1 0,3-16-3498,11-18-4887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5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11787,'0'0'8157,"-2"9"-6785,-32 109 1580,-6 19-1349,37-120-1541,0 0-1,1 1 1,0-1-1,2 1 1,0 0 0,3 18-1,-3-35-56,0 0-1,0-1 1,0 1-1,0 0 1,0 0-1,0-1 1,0 1-1,0 0 1,0-1-1,0 1 1,0 0 0,0 0-1,1-1 1,-1 1-1,0 0 1,1-1-1,-1 1 1,0-1-1,1 1 1,-1 0-1,1-1 1,-1 1-1,1-1 1,-1 1-1,1-1 1,-1 1-1,1-1 1,-1 0 0,1 1-1,0-1 1,-1 0-1,1 1 1,0-1-1,-1 0 1,1 0-1,0 0 1,0 1-1,-1-1 1,1 0-1,0 0 1,-1 0-1,1 0 1,0 0-1,0 0 1,-1-1 0,1 1-1,0 0 1,0 0-1,1-1 38,0-1 0,0 1 0,-1 0 0,1 0-1,0-1 1,-1 1 0,1-1 0,-1 1 0,0-1 0,1 0-1,-1 0 1,0 1 0,0-1 0,0 0 0,0-2 0,5-18-302,-1 0 1,-2-1-1,0 1 1,0-26 0,-2 56 217,1 0 1,0 0 0,0 0 0,1 0 0,0 0 0,0-1 0,1 1 0,8 12 0,-10-17 58,1-1 1,-1 0 0,1 0-1,0 0 1,0 0 0,0 0 0,0-1-1,0 1 1,0-1 0,0 0 0,0 0-1,0 0 1,1 0 0,-1 0-1,0-1 1,1 1 0,-1-1 0,0 0-1,1 0 1,-1 0 0,1-1-1,-1 1 1,0-1 0,1 0 0,3-1-1,-1 0 93,0 0 1,0-1-1,0 1 0,0-1 0,0-1 0,-1 1 1,0-1-1,1 1 0,-1-1 0,-1-1 0,1 1 0,-1-1 1,1 0-1,-1 0 0,-1 0 0,1-1 0,-1 1 1,0-1-1,0 0 0,-1 0 0,1 0 0,-1 0 0,0 0 1,1-9-1,-3 15-112,0 0 0,0 0 0,0-1 1,0 1-1,0 0 0,0 0 0,0 0 0,0-1 1,0 1-1,-1 0 0,1 0 0,0-1 0,0 1 1,0 0-1,0 0 0,0 0 0,0-1 0,0 1 1,0 0-1,-1 0 0,1 0 0,0 0 0,0-1 1,0 1-1,0 0 0,-1 0 0,1 0 0,0 0 1,0 0-1,0 0 0,0-1 0,-1 1 1,1 0-1,0 0 0,0 0 0,-1 0 0,1 0 1,0 0-1,0 0 0,0 0 0,-1 0 0,1 0 1,0 0-1,0 0 0,-1 0 0,1 0 0,-15 7-172,-10 15-80,17-10 218,1 0-1,1 1 1,-1 0-1,-7 26 0,12-32 33,0 0-1,0 0 0,1 1 0,0-1 0,0 1 1,1-1-1,0 1 0,0-1 0,0 0 1,1 1-1,2 8 0,-1-13-36,-1-1 0,0 0-1,1 0 1,0 0 0,-1 0-1,1 0 1,0-1 0,0 1 0,0 0-1,0-1 1,0 1 0,0-1-1,0 0 1,1 0 0,-1 0 0,0 0-1,1 0 1,-1 0 0,1-1 0,-1 1-1,1-1 1,-1 0 0,1 0-1,-1 1 1,1-2 0,-1 1 0,1 0-1,0 0 1,2-2 0,4 1-977,0 0 1,0-1 0,0 0-1,-1-1 1,1 1 0,15-9-1,12-13-8329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5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14510,'8'-10'1212,"-1"1"-643,0 0 0,0 1 0,1 0 0,0 1 0,16-11 0,-20 15-431,1 0-1,-1 1 1,1-1 0,0 1-1,0 0 1,0 1 0,0-1 0,0 1-1,0 0 1,0 0 0,0 1 0,1-1-1,-1 1 1,0 0 0,0 1 0,1-1-1,5 2 1,-8-1-118,0 1 0,0-1 0,-1 1 0,1 0 0,-1-1 1,1 1-1,-1 0 0,0 1 0,0-1 0,0 0 0,0 0 0,0 1 0,0-1 0,-1 1 0,1 0 0,-1 0 0,0-1 0,0 1 1,0 0-1,0 0 0,0 0 0,-1 0 0,1 0 0,-1 0 0,0 0 0,1 0 0,-2 0 0,1 4 0,0 5 51,-1 0-1,0 1 0,0-1 0,-1 0 0,-7 22 1,-2-9 37,-1 1 1,-1-2-1,-2 0 1,-23 31-1,19-29 309,1 1 0,-27 54 0,44-77-401,-1-1 1,1 0-1,0 1 0,0-1 0,0 1 0,0-1 0,1 1 0,-1 0 0,1-1 0,0 1 0,1 5 0,-1-7-6,1-1 0,-1 1 1,1 0-1,-1-1 0,1 1 0,0-1 0,0 1 0,0-1 0,0 1 0,0-1 1,0 0-1,0 1 0,0-1 0,0 0 0,1 0 0,-1 0 0,0 0 0,2 1 0,4 0 33,-1 1-1,0-1 0,1-1 0,-1 1 0,1-1 1,-1 0-1,1-1 0,-1 0 0,1 0 1,0 0-1,8-2 0,3 0 62,0-2 1,0 0-1,32-11 0,-43 13-523,-1-1-1,0 1 1,0-1-1,0 0 1,0-1-1,0 0 1,0 0-1,-1 0 1,0 0-1,0-1 1,0 0-1,-1 0 1,7-9-1,-8-1-4011,-3 0-2018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117 297 10346,'0'0'4708,"-11"12"-4516,10-10-202,-18 19 365,-31 48 1,45-62-120,1 0 0,0 1 1,0-1-1,0 1 1,1 0-1,0 0 0,1 0 1,0 0-1,0 0 0,1 1 1,0-1-1,0 1 0,1 12 1,1-19-228,-1-1 0,1 0 0,-1 0 0,1 0 0,0 0 0,-1 0 0,1 0 0,0 0 0,0 0 0,0-1 0,0 1 0,0 0 0,0 0 0,0-1 0,0 1 0,0-1 0,0 1 0,0-1 0,0 1 1,0-1-1,0 1 0,1-1 0,-1 0 0,0 0 0,0 0 0,0 0 0,0 0 0,1 0 0,-1 0 0,0 0 0,0 0 0,0 0 0,1-1 0,-1 1 0,0 0 0,0-1 0,1 0 0,5 0 39,-1-1 0,0 0-1,0 0 1,1-1 0,9-6-1,-1-3 27,0 0 0,0-1 0,-1-1 0,-1-1 0,0 0 0,-2 0 0,1-2 0,-2 1 0,9-19 0,-4 5-80,-2-1 0,-1 0 0,-1 0 0,9-49 0,-13 23-158,-7 56 127,0 0-1,1 0 0,-1 0 0,-1 0 0,1 0 0,0 0 0,0 0 1,0 0-1,-1 0 0,1 0 0,0 0 0,-1 0 0,1 0 0,-1 0 1,1 0-1,-1 0 0,-1-2 0,1 3-15,1 0 0,-1 0 0,0 0 0,0 0 0,0 0-1,0 0 1,0 1 0,0-1 0,0 0 0,1 0 0,-1 1 0,0-1 0,0 0-1,0 1 1,1-1 0,-1 1 0,0-1 0,0 1 0,1-1 0,-1 1 0,0 0 0,1-1-1,-1 1 1,1 0 0,-1-1 0,0 3 0,-8 8 106,1 1 0,1 1 0,0 0 0,1 0 0,0 0 0,1 0 0,0 1 0,1 0 0,1 0 0,0 0 0,1 1 0,0-1 0,1 0 0,2 21 0,-1-34-43,0 1 0,0 0-1,1 0 1,-1-1-1,1 1 1,-1 0-1,1-1 1,0 1-1,-1-1 1,1 1 0,0-1-1,0 1 1,0-1-1,0 1 1,1-1-1,-1 0 1,0 0 0,1 1-1,-1-1 1,0 0-1,1 0 1,-1 0-1,1-1 1,0 1-1,-1 0 1,1-1 0,0 1-1,-1-1 1,1 1-1,0-1 1,-1 0-1,1 1 1,0-1-1,0 0 1,-1 0 0,1-1-1,0 1 1,0 0-1,-1 0 1,1-1-1,0 1 1,0-1 0,1-1-1,6 0 62,0-1 0,-1 0 0,0 0 0,1-1-1,-1 0 1,0-1 0,7-6 0,6-7 84,-1-2 0,-2 0-1,0-1 1,0-1 0,-2 0 0,-1-2 0,-1 1 0,-1-2-1,-1 0 1,11-34 0,-19 38-81,-4 12-187,-4 12-585,-6 15 734,0 1 0,2 1 0,0-1 0,1 1 0,1 0 0,1 1 0,1-1 0,1 1-1,0 0 1,2 40 0,0-58-14,1 1 0,0-1 0,0 1 0,1-1 0,-1 1 0,1-1 0,0 0 0,0 1 0,0-1 0,0 0 0,0 0 0,1 0 0,0 0 0,-1 0 0,1 0 0,0 0-1,0 0 1,1-1 0,-1 1 0,1-1 0,-1 1 0,1-1 0,0 0 0,4 3 0,0-2-67,1-1-1,-1 1 1,0-1-1,1-1 0,-1 1 1,1-1-1,-1-1 1,1 1-1,0-1 1,8-2-1,-12-1-926,-12-5 338,-16-9-115,21 15 654,-85-62-1012,-18-12 3554,100 68 52,18 4-1847,25 1-1415,-30 3 825,23-2-2250,0-2-1,39-9 0,-20-1-2850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5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7687,'0'0'12396,"82"6"-12108,-28-6-64,4-11-1761,1-3-2114,-6-3-2820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5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142 147 15118,'-10'9'2157,"5"-6"-1919,-64 58 2371,62-55-2431,1 1 0,0 0 0,0 0-1,0 0 1,1 1 0,0 0-1,1 0 1,-7 16 0,11-23-180,-1-1 0,1 1-1,0-1 1,0 0 0,0 1 0,0-1 0,0 1 0,0-1 0,0 1 0,0-1-1,0 1 1,0-1 0,0 1 0,0-1 0,0 1 0,0-1 0,1 1-1,-1-1 1,0 1 0,0-1 0,0 1 0,1-1 0,-1 0 0,0 1-1,1-1 1,-1 1 0,0-1 0,1 0 0,-1 1 0,0-1 0,1 0 0,-1 1-1,1-1 1,-1 0 0,1 0 0,-1 0 0,1 1 0,-1-1 0,1 0-1,-1 0 1,1 0 0,-1 0 0,1 0 0,-1 0 0,1 0 0,-1 0-1,1 0 1,-1 0 0,1 0 0,-1 0 0,1 0 0,-1 0 0,0-1-1,1 1 1,-1 0 0,1 0 0,-1-1 0,1 1 0,-1 0 0,0 0 0,1-1-1,0 1 1,31-16 180,-17 3-68,-1-1 1,0 0 0,0-1 0,-2 0 0,0-1 0,0-1 0,-2 0 0,0 0-1,-1-1 1,-1 0 0,0 0 0,6-27 0,-25 95-61,2-1 0,-4 94-1,13-142-43,-1 0 0,1 0 0,0 0 0,0 0 0,0 0 0,0 0 0,0 0 0,0 0 0,0 0 0,0 0 0,0 0 0,0 0 0,1 0 0,-1 0 0,0 0 0,1 0 0,-1 0 0,1 0 0,-1 0 0,1 0 0,-1 0 0,1-1 0,-1 1 0,1 0 0,0 0 0,0-1 0,-1 1 0,1 0 0,0-1 0,0 1 0,0-1 0,0 1 0,0-1 0,0 1 0,0-1 0,-1 0 0,1 1 0,0-1 0,0 0 0,0 0 0,0 0 0,1 0 0,-1 0 0,0 0 0,0 0 0,0 0 0,0 0 0,0 0 0,0-1 0,1 0 0,4-1 71,0 0-1,-1-1 1,1 0-1,-1 0 1,0 0 0,0-1-1,6-5 1,5-6-83,0-1 0,-2-1 0,0 0 0,0-1 0,-2 0 0,11-20 0,-7 7-894,-2-1 0,-1-1 1,9-36-1,-33 151 1236,-77 166 3065,85-236-3456,1-1 1,1 1-1,0-1 1,0 13-1,1-23-414,12-31-6162,-9 19 3834,3-14-4581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5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7655,'0'0'14462,"0"15"-14494,1 33 179,-2 0 0,-2-1-1,-14 70 1,-39 154 1092,56-269-1213,-1 1 1,1 0 0,-1-1 0,1 1 0,0 0 0,0-1 0,0 1 0,1 0-1,-1-1 1,1 1 0,0 2 0,-1-4-13,1-1 0,-1 1 0,0-1 1,1 1-1,-1-1 0,0 1 0,1-1 0,-1 1 0,1-1 0,-1 1 1,1-1-1,-1 0 0,1 1 0,-1-1 0,1 0 0,-1 1 0,1-1 0,0 0 1,-1 0-1,1 0 0,-1 1 0,1-1 0,0 0 0,-1 0 0,1 0 1,-1 0-1,1 0 0,1 0 0,3-2 57,0 1 1,-1-1-1,1 0 1,0-1-1,-1 1 1,1-1-1,-1 0 0,0 0 1,7-6-1,28-26-20,45-53 0,1-1-494,-85 88 428,1 1 1,-1-1 0,0 0 0,1 1-1,-1-1 1,1 1 0,-1-1 0,1 1-1,-1-1 1,1 1 0,-1-1-1,1 1 1,0 0 0,-1-1 0,1 1-1,0 0 1,-1-1 0,1 1 0,0 0-1,-1 0 1,1 0 0,0 0-1,-1 0 1,1 0 0,0 0 0,0 0-1,-1 0 1,1 0 0,0 0 0,-1 0-1,2 1 1,-1 0-2,0 0-1,-1 0 1,1 1 0,-1-1-1,1 0 1,-1 1 0,1-1 0,-1 0-1,0 1 1,0-1 0,0 0-1,0 1 1,0-1 0,0 3-1,-10 54 254,-39 76-13,46-130-4947,4-15 1927,0 1-185,-1-18-8507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5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16464,'0'0'3646,"0"12"-2984,-3 42 691,-3 1 0,-22 92 0,14-90-1290,4 2 1,-7 108-1,17-166-93,0 0-1,0 0 1,0 1 0,1-1-1,-1 0 1,0 1 0,1-1-1,-1 0 1,1 0 0,-1 0 0,1 0-1,0 1 1,-1-1 0,1 0-1,0 0 1,0 0 0,0 0-1,0 0 1,0-1 0,0 1-1,0 0 1,0 0 0,0-1-1,0 1 1,0 0 0,2 0-1,-2-1-211,0 0 0,0 0-1,0 1 1,1-1-1,-1 0 1,0 0-1,0 0 1,0 0 0,0 0-1,0 0 1,1-1-1,-1 1 1,0 0-1,0-1 1,0 1 0,0-1-1,0 1 1,0-1-1,0 1 1,1-2-1,10-12-4967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5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13773,'0'0'3646,"0"8"-2413,1 25-261,-1-32-918,0 0-1,1 0 1,-1 0-1,0-1 1,0 1 0,1 0-1,-1 0 1,1-1-1,-1 1 1,1 0 0,-1 0-1,1-1 1,-1 1-1,1-1 1,-1 1 0,1 0-1,0-1 1,-1 1 0,1-1-1,0 0 1,0 1-1,-1-1 1,1 1 0,0-1-1,0 0 1,0 0-1,-1 1 1,1-1 0,0 0-1,0 0 1,0 0 0,0 0-1,-1 0 1,1 0-1,0 0 1,0 0 0,0 0-1,0-1 1,-1 1-1,1 0 1,1-1 0,32-13 1495,-28 9-1352,1-1 0,-1 0 0,0 0 0,0-1 0,-1 0 0,9-13 0,-12 17-118,0 0 0,0 0-1,-1 0 1,1 0-1,-1 0 1,1-1 0,-1 1-1,0 0 1,0-1 0,-1 1-1,1-1 1,-1 1 0,0-1-1,1 1 1,-2-1-1,1 1 1,0-1 0,-1 1-1,-1-7 1,2 9-80,-1 1 0,1-1 0,-1 1 0,1-1 0,-1 1 0,1 0 0,-1-1 0,1 1 0,-1 0 0,1-1 0,-1 1 0,1 0-1,-1 0 1,0-1 0,1 1 0,-1 0 0,1 0 0,-1 0 0,0 0 0,1 0 0,-1 0 0,0 0 0,1 0 0,-1 0 0,1 0 0,-1 0 0,0 1 0,1-1 0,-1 0 0,1 0 0,-1 0 0,1 1 0,-1-1 0,0 0 0,1 1 0,-1-1 0,1 1 0,0-1-1,-1 0 1,1 1 0,-1-1 0,1 1 0,0-1 0,-1 2 0,-19 20-166,11-10 152,1 0-1,0 1 1,1 0-1,0 0 1,1 1-1,1 0 0,0 0 1,1 0-1,0 1 1,1-1-1,-1 22 1,4-34 22,0-1-1,0 1 1,0 0 0,0 0 0,1-1 0,-1 1 0,0 0 0,1-1 0,0 1 0,-1-1 0,1 1 0,0-1 0,0 1 0,0-1-1,0 1 1,0-1 0,0 0 0,0 1 0,0-1 0,1 0 0,-1 0 0,0 0 0,1 0 0,-1 0 0,1 0 0,-1 0 0,1-1 0,0 1-1,-1 0 1,1-1 0,0 1 0,-1-1 0,1 0 0,0 0 0,-1 1 0,1-1 0,0 0 0,0-1 0,-1 1 0,1 0 0,0 0 0,1-1-1,8-1 103,-1 1-1,0-1 1,0-1-1,0 0 1,0 0-1,9-6 1,162-94 366,-178 100-490,1 1 0,0 0 0,0 1 1,0-1-1,0 1 0,0 0 0,6-2 0,-10 3 8,1 0-1,0 0 1,0 0-1,-1 0 1,1 0-1,0 1 0,0-1 1,-1 0-1,1 0 1,0 0-1,-1 1 1,1-1-1,0 0 1,-1 1-1,1-1 1,0 0-1,-1 1 0,1-1 1,-1 1-1,1-1 1,-1 1-1,1 0 1,-1-1-1,1 1 1,-1-1-1,1 1 0,-1 0 1,0-1-1,1 1 1,-1 0-1,0-1 1,0 1-1,0 0 1,1 0-1,-1-1 0,0 1 1,0 0-1,0 0 1,0-1-1,0 1 1,0 0-1,-1 1 1,0 13 12,0-1 0,-2 1 1,-6 24-1,5-25 7,1 1 0,0 0 0,-1 24 0,4-38-7,1-1 0,-1 0 0,0 1 0,0-1 0,1 1 0,-1-1 0,0 0 0,1 1 0,-1-1 1,0 0-1,1 1 0,-1-1 0,1 0 0,-1 0 0,0 1 0,1-1 0,-1 0 0,1 0 0,-1 0 0,1 1 0,-1-1 0,1 0 0,-1 0 0,1 0 0,-1 0 0,1 0 0,-1 0 0,1 0 0,-1 0 0,1 0 1,-1 0-1,0-1 0,1 1 0,-1 0 0,1 0 0,-1 0 0,1 0 0,-1-1 0,1 1 0,-1 0 0,0-1 0,1 1 0,-1 0 0,1-1 0,22-11 318,35-36 59,-51 39-416,1 1 0,1 1 0,-1-1 0,1 2 0,1-1 0,-1 1 1,1 0-1,0 1 0,19-7 0,-28 12 5,0 0 1,-1 0 0,1 0 0,-1 0 0,1 0-1,-1 0 1,1 1 0,-1-1 0,1 0 0,-1 0-1,1 1 1,-1-1 0,1 0 0,-1 1 0,1-1 0,-1 0-1,1 1 1,-1-1 0,0 1 0,1-1 0,-1 1-1,1-1 1,-1 1 0,0-1 0,0 1 0,1-1-1,-1 1 1,0-1 0,0 1 0,0-1 0,0 1-1,0 0 1,0-1 0,0 1 0,0-1 0,0 1 0,0-1-1,0 2 1,0 26-130,0-24 134,-3 21 105,-11 48-1,-2 9-5349,16-68-1175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2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0 801,'0'0'384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2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374 174 1666,'0'0'3139,"-4"-9"-2280,3 7-831,-1-2 277,1 0 0,0 1-1,-1-1 1,0 1 0,0 0 0,0-1 0,0 1 0,-1 0-1,1 0 1,-1 0 0,1 1 0,-1-1 0,0 1 0,0-1-1,-1 1 1,1 0 0,0 0 0,-1 1 0,1-1 0,-1 1-1,1-1 1,-1 1 0,0 0 0,1 0 0,-1 1 0,-4-1 0,-1 1-247,-1 0 1,1 1-1,-1 0 1,1 1-1,0 0 1,0 0 0,0 1-1,0 1 1,0-1-1,1 1 1,-1 0-1,1 1 1,0 0 0,-9 8-1,7-4-52,1 1-1,-1 0 1,2 0-1,-1 1 1,1 0-1,1 1 1,0 0-1,-10 23 1,4 4-10,1 0 1,2 1-1,1 0 1,2 0-1,-2 65 1,7-47 4,3 0 0,1 0 0,4 0 0,2 0-1,24 89 1,-21-109 0,2 0-1,1 0 1,2-2 0,1 0-1,2-1 1,2-1-1,1-1 1,1 0-1,31 31 1,-45-55 4,1 0 0,0 0 0,1-1 0,0-1 0,0 0 0,1 0 0,-1-1 0,1 0 0,1-1 0,-1-1 0,1 0-1,0 0 1,-1-2 0,19 3 0,-6-4 11,-1 0-1,0-2 0,0-1 0,0 0 1,0-2-1,46-13 0,-44 9-6,0 2 0,1 1-1,0 1 1,0 1 0,0 1 0,0 2-1,0 0 1,0 2 0,0 1 0,28 7-1,-33-5 10,1-1 0,-1-1-1,0-1 1,1-1 0,0-1-1,-1-1 1,1-1 0,27-6-1,-39 5 6,0 0 1,1-1-1,-1 0 0,-1-1 0,1 0 0,-1-1 1,0 0-1,0 0 0,0-1 0,-1 0 0,0-1 1,0 0-1,-1-1 0,0 1 0,-1-2 0,0 1 1,9-17-1,0-4 26,-2 0 1,-2-1 0,0 0-1,-2-1 1,-2-1 0,0 1-1,-3-1 1,0-1 0,-1-38-1,-5 21 29,-1 0-1,-3 1 1,-3 0-1,-1 0 0,-22-68 1,16 71-8,-1 0 0,-3 2 0,-1 0 1,-32-51-1,40 78-28,0 0 1,-2 1-1,0 0 0,-1 1 1,0 1-1,-1 1 1,-1 0-1,0 1 0,-1 0 1,0 2-1,-1 0 1,-21-8-1,-11-3 94,-1 2 1,-1 3-1,-1 2 1,0 2-1,-1 3 1,0 2-1,-1 2 0,-65 3 1,115 3-159,0 0 1,0 1-1,0 0 0,0 0 1,0 1-1,0 0 0,1 0 1,-1 0-1,0 0 0,1 1 1,0 0-1,0 0 1,0 1-1,-6 4 0,1 3-644,0 0-1,1 0 1,0 1-1,-10 16 1,-14 21-6349,26-42 438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3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0 352,'0'2'96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3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96 232 352,'0'0'1602,"-21"-63"-1026,12 34-159,-2 3 512,3 4-257,3 4-480,-1 2-416,4 5 192,-3 2-64,-1 1-192,0-2-225,1 0-415,-6 1-514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3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876 125 2947,'-9'-1'753,"-18"-3"-135,-1-1 0,1-2 0,0 0 0,-50-22 0,51 16 78,-2 1-1,0 2 0,0 1 0,-1 1 1,0 1-1,-54-4 0,65 10-574,0 1-1,0 0 1,0 2-1,0 0 0,0 1 1,0 1-1,1 1 1,-1 0-1,1 1 1,1 1-1,-1 1 1,-22 13-1,27-14-141,0 1-1,0 0 1,0 1 0,1 0-1,0 1 1,1 0 0,0 0-1,0 1 1,2 0 0,-1 1-1,1 0 1,1 1 0,0-1-1,1 1 1,0 1 0,1-1-1,1 1 1,0 0-1,0 0 1,-1 23 0,0 23 28,3-1 1,3 1 0,2-1-1,3 1 1,2-1-1,3-1 1,3 0 0,2 0-1,29 66 1,-25-75-43,3-1 0,2 0 0,2-3 0,2 0 0,2-1-1,2-2 1,1-2 0,2-1 0,2-1 0,67 50 0,-82-72-59,0-1 0,1 0 1,1-2-1,0-1 0,0-1 0,2-1 0,-1-1 0,33 6 0,-46-13 33,1 0 0,0 0 1,-1-1-1,1-1 0,0 0 0,-1-1 0,1-1 0,0 0 0,-1-1 0,0 0 0,1-1 1,-1 0-1,-1-1 0,1-1 0,-1 0 0,0-1 0,0 0 0,15-12 0,-6 0 120,-2-1 1,0-1-1,-1-1 0,-1 0 1,-1-1-1,-1-1 0,-1-1 0,16-39 1,-1-6 596,35-142 1,-48 141-479,-3-2-1,-3 0 0,-3 0 0,-5-121 0,-4 171-94,-1-1 0,-1 1 0,-1 0-1,-1 1 1,-1-1 0,-2 1 0,0 1-1,-1-1 1,0 2 0,-2-1 0,-1 2-1,0-1 1,-2 2 0,0 0 0,-1 1-1,0 0 1,-35-26 0,30 27 31,-1 1-1,-1 1 1,0 0 0,-1 2 0,0 1-1,-1 1 1,0 1 0,0 1 0,-1 1 0,0 1-1,0 2 1,-1 1 0,1 0 0,-1 2-1,-39 4 1,59-2-205,0 0 0,0 0 1,1 1-1,-1 0 0,1 1 0,-1 0 0,1 0 0,0 0 0,0 0 0,-9 8 0,-28 28-3900,26-21 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10922,'0'0'2050,"2"-8"982,-2 5-2772,1 0-1,0 1 0,-1-1 0,1 0 0,0 1 0,0-1 0,1 1 0,-1 0 0,0-1 0,1 1 0,-1 0 1,1 0-1,0 0 0,2-2 0,-1 2-127,0 1 0,0-1 0,-1 1-1,1 0 1,0 0 0,0 0 0,0 1 0,0-1 0,0 1 0,0-1 0,1 1 0,-1 0-1,0 0 1,0 1 0,0-1 0,4 2 0,-2-2-115,0 1-1,-1 0 1,1 0 0,-1 1-1,1-1 1,-1 1 0,0 0-1,0 0 1,1 1 0,-2-1-1,1 1 1,0 0 0,0 0-1,-1 0 1,0 1 0,1-1-1,-1 1 1,0 0 0,-1-1-1,1 1 1,-1 0 0,0 1-1,0-1 1,0 0-1,0 1 1,-1-1 0,0 1-1,1 8 1,0-4 9,-2 0 0,1 1-1,-1-1 1,-1 0 0,0 0 0,0 0-1,-1 0 1,0 0 0,0 0-1,-1 0 1,0 0 0,-1-1 0,-9 16-1,2-7 105,-1 0-1,0-1 0,-1 0 0,-16 14 0,96-30-1479,-34-5-828,1-2 0,-2-1 0,1-1-1,48-22 1,-24 5-3726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3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1 624 7944,'0'0'6123,"5"-11"-6011,21-53 658,-3-2 0,-3-1 1,16-93-1,21-73-595,-57 232-161,0 0 0,0 0 0,0 0 1,0 0-1,1 0 0,-1 0 0,0 0 0,0 0 0,1 0 0,-1 0 0,1 0 0,-1 0 1,1 0-1,-1 1 0,1-1 0,0 0 0,-1 0 0,1 0 0,0 1 0,0-1 0,-1 0 0,1 1 1,0-1-1,1 0 0,11 20 494,-6-6-525,-3-6 28,-1-1 0,2 1 1,-1-1-1,1 0 0,0 0 0,0-1 1,0 0-1,1 0 0,0 0 1,0 0-1,0-1 0,0 0 0,1 0 1,0-1-1,-1 0 0,10 3 1,-5-3 51,0-1 1,1 0-1,-1-1 1,1 0 0,-1-1-1,1 0 1,-1-1-1,1 0 1,-1-1 0,15-4-1,124-40 373,-105 29-412,0 3-1,1 2 0,57-8 0,324 11 3,-251 12-271,-142-3 208,240 6-214,-216-2 236,-1 4 1,99 24 0,-150-31 8,0 1-1,0 0 1,0 1 0,-1-1 0,1 1 0,0 0 0,-1 0 0,0 1 0,0-1-1,0 1 1,0 1 0,0-1 0,-1 0 0,7 9 0,-7-6 21,-1 0 1,1 1 0,-1-1-1,-1 1 1,1 0 0,-1-1-1,-1 1 1,1 0 0,-1 0 0,-1 0-1,1 10 1,-3 19 190,-1 0-1,-2-1 1,-1 1-1,-18 56 1,16-60-1266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3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51 127 9705,'0'0'1442,"-5"-11"-930,-2-5 26,0-1 0,1 0 0,1 0 0,-6-32 1,11 77 4320,-4 31-3461,-1 25-1484,5 62 273,0-144-192,0 0 1,-1 0 0,1-1 0,1 1 0,-1 0 0,0 0-1,0-1 1,1 1 0,-1 0 0,1-1 0,-1 1 0,1 0-1,0-1 1,0 1 0,0-1 0,-1 1 0,2-1 0,0 2-1,-1-2 3,0-1 0,0 1 0,0-1 0,0 1 0,0-1 0,0 0 0,0 1 0,1-1 0,-1 0 0,0 0 0,0 0 0,0 0 0,0 0 0,0 0 0,0 0 0,0 0 0,1-1 0,-1 1 0,0 0 0,2-1 0,4-3 16,0 1 0,0-1 1,0-1-1,-1 1 1,1-1-1,6-7 0,5-5-2,-2 2-49,0 1 0,20-14 1,-31 25 10,-1 0 0,1 0 0,0 1 1,0 0-1,0 0 0,0 0 0,0 0 1,0 1-1,0 0 0,1 0 0,-1 0 1,0 1-1,9 0 0,-11 0 9,0 1 0,0 0 0,-1 0-1,1 0 1,0 0 0,-1 1 0,0-1 0,1 1 0,-1-1-1,0 1 1,1 0 0,-1 0 0,0 0 0,0 0 0,-1 0-1,1 1 1,0-1 0,-1 0 0,1 1 0,-1-1 0,0 1-1,0 0 1,0-1 0,0 1 0,0 0 0,-1 0-1,1 3 1,2 11 59,-1-1-1,0 0 1,-1 22-1,-2-30 104,0 1-1,0-1 1,0 0-1,-1 0 1,0 1 0,-1-1-1,0-1 1,0 1-1,0 0 1,-1-1-1,-1 1 1,1-1 0,-1-1-1,0 1 1,-1 0-1,1-1 1,-1 0-1,0-1 1,-1 1 0,0-1-1,1 0 1,-2-1-1,1 0 1,0 0-1,-1 0 1,0-1 0,0 0-1,0-1 1,0 0-1,0 0 1,0 0-1,-1-1 1,1-1 0,0 1-1,-1-1 1,-15-2-1,20 1-202,1 0 0,-1 0 0,0 0 0,1 0-1,-1 0 1,0-1 0,1 0 0,0 1 0,-1-1 0,1-1-1,0 1 1,0 0 0,0-1 0,0 1 0,0-1 0,1 0 0,-1 0-1,-2-6 1,5 9-74,0-1-1,0 1 1,1-1 0,-1 0-1,1 1 1,-1-1 0,0 1-1,1-1 1,-1 1 0,1-1-1,-1 1 1,1 0 0,-1-1-1,1 1 1,0 0-1,-1-1 1,1 1 0,-1 0-1,1 0 1,0-1 0,-1 1-1,1 0 1,0 0 0,-1 0-1,1 0 1,0 0 0,-1 0-1,1 0 1,0 0-1,-1 0 1,1 0 0,-1 0-1,1 0 1,1 1 0,29 0-3601,-4 6-287,-1 2-1313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3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10474,'0'0'6993,"7"-11"-6342,2-4-314,-1 0 0,-1 0 0,0-1 0,-1 0 0,-1 0 0,0 0-1,-2-1 1,1 1 0,0-33 0,-6 32 741,-4 26-773,-3 25-433,7-26 127,-9 115-60,10-112 56,1 0 0,1 0 0,0 0 0,0 0 0,1 0 0,1 0 0,0 0 0,7 19 0,-9-28 4,0-1 0,0 1 0,0 0 0,0 0 0,0 0 0,0-1 0,0 1 0,1 0 0,-1-1-1,0 1 1,1-1 0,0 1 0,-1-1 0,1 0 0,0 0 0,0 0 0,-1 0 0,1 0 0,0 0 0,0 0 0,0-1 0,0 1 0,0-1 0,4 1 0,-3-1 22,0-1-1,0 0 1,1 0-1,-1 0 1,0 0 0,-1 0-1,1-1 1,0 1-1,0-1 1,0 0 0,-1 0-1,1 0 1,-1 0-1,3-3 1,6-7-74,-1 0 1,0-1-1,-1 0 1,0-1-1,7-15 1,-2-3-2155,-7 11-2648,-7 21 4822,1-1-1335,0 12-10626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3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12172,'0'0'2626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38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2498,'0'0'4100,"9"-46"-3972,-5 43-96,-4 16-2850,0 3 2049,0-1-416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3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29 356 6438,'0'0'1110,"0"-12"-442,5-31 365,11-43-1,-10 56 1067,-3 17-786,0-2 1571,-4 20-561,-9 57-670,1 166-989,9-209-949,0-27-6955,0 6 6131,0-15-3210</inkml:trace>
  <inkml:trace contextRef="#ctx0" brushRef="#br0" timeOffset="1">5 99 7719,'0'0'1666,"-4"-49"31,4 29-95,0 6-353,0 3 32,0 6 929,0 21-2370,0 3-608,0 5-1667,0 0-2113,6-2-2627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3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102 238 8104,'0'0'7596,"-8"0"-7137,4 0-469,1 0 1,0 0-1,-1 0 0,1 1 0,0-1 0,-1 1 0,1-1 1,0 1-1,0 0 0,0 1 0,-1-1 0,1 0 0,0 1 0,1 0 1,-1 0-1,0-1 0,0 2 0,1-1 0,-1 0 0,1 0 1,0 1-1,0 0 0,0-1 0,0 1 0,0 0 0,0 0 1,1 0-1,-1 0 0,1 0 0,0 0 0,-1 7 0,-2 10 349,1 1-1,1 0 1,1 32-1,1-51-277,0-2-52,0 1-1,0-1 1,0 0 0,0 0 0,0 1-1,0-1 1,0 0 0,0 0-1,0 1 1,0-1 0,0 0-1,0 0 1,0 1 0,0-1 0,0 0-1,0 0 1,0 1 0,0-1-1,0 0 1,0 0 0,0 1 0,0-1-1,1 0 1,-1 0 0,0 0-1,0 1 1,0-1 0,0 0-1,1 0 1,-1 0 0,0 1 0,0-1-1,0 0 1,1 0 0,-1 0-1,0 0 1,0 0 0,1 0 0,-1 1-1,0-1 1,0 0 0,1 0-1,-1 0 1,0 0 0,1 0-1,11-10 332,10-19 399,-4-5-297,-2-1 0,-2 0-1,0-1 1,-3 0 0,-1-1 0,-2 0 0,-1-1 0,3-61 0,-30 175-122,18-65-318,-8 51-19,2-1 1,3 1 0,4 79-1,1-140 4,0 1 0,0 0 0,0-1 0,1 1-1,-1-1 1,0 1 0,1 0 0,-1-1 0,1 1 0,0-1 0,-1 1-1,1-1 1,0 1 0,0-1 0,0 0 0,0 1 0,0-1 0,2 2 0,-2-3 5,0 1 1,0-1 0,0 0-1,0 1 1,0-1 0,0 0-1,0 0 1,0 0-1,0 0 1,0 0 0,0 0-1,0 0 1,0 0 0,0 0-1,0 0 1,0-1 0,0 1-1,0 0 1,0-1 0,2 0-1,2-2-8,0 0 0,0 0 0,0-1-1,0 0 1,-1 0 0,0 0-1,8-9 1,43-77-203,-54 89 202,-1 1 0,0 0 0,0-1-1,0 1 1,1-1 0,-1 1 0,0 0-1,0 0 1,1-1 0,-1 1-1,0 0 1,1-1 0,-1 1 0,0 0-1,1 0 1,-1 0 0,0-1 0,1 1-1,-1 0 1,1 0 0,-1 0 0,0 0-1,1 0 1,-1 0 0,1 0 0,-1 0-1,0 0 1,1 0 0,-1 0 0,1 0-1,-1 0 1,0 0 0,1 0-1,-1 0 1,1 0 0,-1 1 0,0-1-1,1 0 1,-1 0 0,0 0 0,1 1-1,-1-1 1,0 0 0,1 0 0,-1 1-1,0-1 1,1 0 0,-1 1 0,0-1-1,0 0 1,1 1 0,12 29 81,-13-27-51,1-1 0,0 1 0,-1-1 1,1 1-1,1-1 0,-1 1 0,0-1 0,1 1 1,-1-1-1,1 0 0,-1 0 0,4 3 0,-4-5-3,0 0 0,1 0 0,-1 0 0,0 0 0,0 0-1,1 0 1,-1 0 0,0 0 0,0-1 0,0 1 0,0-1-1,1 1 1,-1-1 0,0 1 0,0-1 0,0 1 0,0-1-1,0 0 1,0 0 0,0 1 0,0-1 0,-1 0 0,1 0-1,0 0 1,0 0 0,-1 0 0,1 0 0,0-2 0,19-37 728,-17 33-619,3-6 43,-1-1 0,0 1 0,-2-1 0,1 0-1,-2 0 1,1 0 0,-2-1 0,0-15 0,-5 25 42,-4 11-224,-6 16-121,-8 58 43,20-72 61,1 0 0,0 0 0,0 0 0,1 0-1,0 0 1,0 0 0,1 0 0,2 10-1,-3-17-17,0 0 0,0-1 0,1 1-1,-1 0 1,0-1 0,0 1 0,1 0-1,-1-1 1,0 1 0,1-1 0,-1 1-1,1-1 1,-1 1 0,1-1 0,-1 1-1,1-1 1,-1 0 0,1 1-1,-1-1 1,1 1 0,0-1 0,-1 0-1,1 0 1,0 1 0,-1-1 0,1 0-1,-1 0 1,1 0 0,0 0 0,0 0-1,24-8-2189,15-24-2493,-18 1 670,2-1-1361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39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9545,'0'0'3518,"-4"8"-1174,-4 6-1562,2-4-361,0 0 0,1 0 0,0 1-1,1 0 1,0-1 0,0 2 0,1-1-1,-2 13 1,6-23-435,-1 0 1,0-1-1,1 1 0,-1-1 0,0 1 0,1-1 0,-1 1 0,1-1 1,-1 0-1,1 1 0,-1-1 0,1 1 0,-1-1 0,1 0 0,-1 1 1,1-1-1,0 0 0,-1 0 0,1 0 0,-1 1 0,1-1 0,0 0 1,-1 0-1,1 0 0,0 0 0,-1 0 0,1 0 0,-1 0 0,1 0 1,0 0-1,-1-1 0,1 1 0,0 0 0,-1 0 0,1 0 0,-1-1 1,1 1-1,-1 0 0,1-1 0,-1 1 0,1 0 0,0-1 0,31-14-585,-30 15 566,4-4 18,0 1 0,-1 1 0,1-1 0,1 1 0,-1 0 0,0 0 0,8 0 0,-13 2 16,0 0-1,0 0 0,0 0 0,0 0 0,-1 0 1,1 0-1,0 1 0,0-1 0,0 0 1,0 1-1,0-1 0,0 0 0,0 1 0,0-1 1,-1 1-1,1 0 0,0-1 0,0 1 1,-1 0-1,2 0 0,-1 1 54,0 0 0,0 0 0,0 0 0,0 0 0,-1 1 0,1-1 0,-1 0 0,1 0 0,-1 0 0,0 1 1,0-1-1,0 3 0,-1 6 230,0-1 1,-1 1-1,0-1 1,-1 0 0,0 0-1,-1 0 1,0-1-1,0 1 1,-1-1 0,0 0-1,-1 0 1,0-1-1,0 1 1,-1-1 0,-15 14-1,10-15-821,3-8-3987,3-4-2517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45 10698,'0'0'6513,"-9"-8"-4949,-35-21-790,43 28-773,-1 0-1,0 0 1,0 1-1,0-1 1,0 0-1,0 1 0,0 0 1,0-1-1,1 1 1,-1 0-1,0 0 1,0 0-1,0 0 1,0 1-1,0-1 1,0 1-1,0-1 1,0 1-1,0-1 1,1 1-1,-1 0 1,0 0-1,0 0 1,1 0-1,-1 0 0,0 0 1,1 0-1,0 1 1,-1-1-1,1 1 1,0-1-1,-1 1 1,1-1-1,0 1 1,-1 3-1,-3 3-4,1 0-1,-1 0 0,2 0 1,-1 1-1,-2 13 0,2-9-11,2 0 0,-1 0 0,2 0 0,0 0 0,0 0 0,1 0 0,1 0 0,0 0 0,4 15 0,-5-26 21,0-1-1,1 0 0,0 0 0,-1 1 0,1-1 1,-1 0-1,1 0 0,0 0 0,0 0 1,0 0-1,0 0 0,0 0 0,0 0 1,0 0-1,0 0 0,0 0 0,0-1 0,0 1 1,1-1-1,-1 1 0,0-1 0,0 1 1,1-1-1,-1 1 0,0-1 0,1 0 1,-1 0-1,0 0 0,1 0 0,-1 0 0,0 0 1,1 0-1,-1 0 0,0 0 0,1-1 1,-1 1-1,0-1 0,1 1 0,-1-1 1,0 1-1,0-1 0,0 0 0,1 1 0,-1-1 1,1-1-1,3-2 34,1 0-1,-1 0 1,0 0 0,-1 0-1,1-1 1,-1 0 0,0 0-1,4-6 1,-3 2 78,-1 0 0,0-1 0,0 1 1,0-1-1,-2 0 0,1 0 0,-1 0 0,0 0 0,-1 0 0,0 0 0,-2-14 0,2 24-98,-1-1-1,0 0 0,0 1 1,0-1-1,0 0 0,0 1 0,0-1 1,0 1-1,0-1 0,-1 0 1,1 1-1,0-1 0,0 1 1,0-1-1,-1 1 0,1-1 0,0 0 1,-1 1-1,1-1 0,0 1 1,-1-1-1,1 1 0,-1 0 0,1-1 1,-1 1-1,1-1 0,-1 1 1,1 0-1,-1-1 0,1 1 0,-1 0 1,1 0-1,-1-1 0,0 1 1,1 0-1,-1 0 0,1 0 0,-1 0 1,0 0-1,1 0 0,-1 0 1,1 0-1,-1 0 0,0 0 0,1 0 1,-1 0-1,0 1 0,-1-1-39,1 1 0,0-1 0,-1 1 0,1 0 0,0-1 0,0 1 0,0 0 0,0 0 0,-1 0 0,1 0 0,0 0 0,1 0 0,-1 0 0,0 1 0,0-1 0,0 0 0,1 0 0,-1 1 0,0 0 0,-1 9 10,0-1 0,1 0 0,0 1 0,1-1 0,0 1 1,1-1-1,0 0 0,1 1 0,0-1 0,0 0 0,6 14 0,-7-21-3,0 0 0,0 0 0,1 0 0,-1 0 0,1 0 0,0 0 0,0 0 0,0-1 0,0 1 0,0 0 0,1-1 0,-1 0 0,1 0 0,-1 0 0,1 0 0,0 0 0,0 0 0,0-1 0,0 1 1,0-1-1,0 0 0,0 0 0,1 0 0,-1 0 0,0-1 0,0 1 0,1-1 0,-1 0 0,1 0 0,-1 0 0,0 0 0,1-1 0,-1 1 0,0-1 0,0 0 0,1 0 0,-1 0 0,0 0 0,3-2 0,3-2 3,-1 0 0,1 0 1,-1-1-1,0 0 0,0-1 0,-1 1 0,0-1 0,0-1 1,-1 0-1,6-8 0,6-10 88,26-53 0,-26 31-33,-17 44-212,-9 28-207,3 3 486,0 0 0,2 0 0,1 0 0,2 44 0,0-70-102,0 0 1,-1 0 0,1 0 0,0-1 0,0 1 0,0 0-1,0 0 1,1 0 0,-1 0 0,0 0 0,0 0-1,0-1 1,1 1 0,-1 0 0,0 0 0,1 0 0,-1-1-1,1 1 1,-1 0 0,1-1 0,-1 1 0,1 0 0,-1-1-1,1 1 1,0 0 0,-1-1 0,1 1 0,0-1 0,0 1-1,-1-1 1,3 1 0,-2-1 20,1-1 1,0 1-1,0 0 0,-1-1 0,1 1 1,0-1-1,-1 1 0,1-1 1,0 0-1,-1 0 0,1 0 0,-1 0 1,1 0-1,1-1 0,43-46 616,-34 31-569,0 0 0,-1-1 0,-1 0 0,0-1 1,-2 0-1,0 0 0,9-37 0,-21 95-395,2 0 1,3 53-1,-1-89 294,0 0-1,0 0 0,1-1 1,-1 1-1,1 0 0,-1 0 1,1-1-1,0 1 1,0-1-1,0 1 0,0-1 1,1 1-1,-1-1 0,1 1 1,-1-1-1,3 2 1,-3-3-74,1 0 1,-1 0 0,0 0 0,1 0 0,-1-1 0,1 1 0,-1-1 0,1 1 0,-1-1-1,1 0 1,0 1 0,-1-1 0,1 0 0,-1 0 0,1 0 0,0 0 0,-1 0-1,1 0 1,-1-1 0,3 0 0,2-1-351,0 0-1,0-1 1,0 0-1,0 0 1,-1-1-1,1 0 1,-1 0-1,0 0 1,0 0-1,-1-1 1,8-9-1,-1 0-1159,-1-1 1,0 0-1,-2-1 0,12-28 0,-9 5 2959,-6 1 5600,-8 39-4200,-9 11-2297,9-6-243,0-2-133,1 0-1,0 1 0,0-1 1,0 1-1,0-1 0,1 1 1,-1 0-1,0 7 0,33-13-1405,-10-4 476,34-5-507,-54 10 1363,0 0 1,0 0 0,0 0 0,1 0-1,-1 0 1,0 0 0,0 0 0,0 0-1,0 0 1,0 1 0,0-1 0,1 1-1,-1-1 1,0 1 0,0-1-1,0 1 1,0-1 0,0 1 0,-1 0-1,1-1 1,0 1 0,0 0 0,0 0-1,-1 0 1,1 0 0,0 0 0,-1 0-1,1 0 1,-1 0 0,1 0-1,-1 0 1,1 0 0,-1 0 0,0 0-1,1 0 1,-1 0 0,0 3 0,0 4 329,0 0 0,0 1 1,-1-1-1,0 0 1,-1 0-1,0 1 0,0-1 1,-1 0-1,0-1 0,0 1 1,0 0-1,-1-1 1,-1 0-1,1 0 0,-1 0 1,0 0-1,-1-1 1,1 0-1,-12 9 0,17-15-367,-1 1 0,0 0 1,0-1-1,0 1 0,0-1 0,0 0 0,0 1 0,0-1 0,0 0 0,1 1 0,-1-1 0,0 0 0,0 0 1,0 0-1,0 0 0,0 0 0,0 0 0,0 0 0,0 0 0,-1-1 0,-7-12-4096,7-12-2105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20 11082,'-2'-2'325,"0"1"0,1-1 0,-1 1 0,0-1-1,0 1 1,1-1 0,-1 1 0,0 0-1,-1 0 1,1 0 0,0 0 0,0 0-1,0 1 1,0-1 0,-1 1 0,1-1-1,0 1 1,-1 0 0,1 0 0,0 0 0,-1 0-1,-1 0 1,-1 2-107,0-1-1,0 1 1,0 0 0,0 0 0,1 0-1,-1 0 1,1 1 0,0 0-1,-7 6 1,-1 1-110,1 1-1,1 0 1,0 1 0,0 0-1,-15 26 1,19-27-34,-1 1 0,2 0 0,-1 0 0,2 1 1,0-1-1,0 1 0,1 0 0,-2 15 0,6-27-65,-1-1-1,1 1 1,-1 0-1,0-1 1,1 1 0,-1-1-1,1 0 1,-1 1-1,1-1 1,-1 1 0,1-1-1,-1 0 1,1 1-1,0-1 1,-1 0-1,1 0 1,-1 1 0,1-1-1,0 0 1,-1 0-1,1 0 1,0 0-1,-1 0 1,1 0 0,0 0-1,-1 0 1,1 0-1,0 0 1,-1 0-1,1 0 1,0-1 0,-1 1-1,1 0 1,-1 0-1,1-1 1,0 0-1,27-7-10,-14 1-444,0 2 1,0 0-1,1 0 0,24-3 0,-36 7 396,-1 1 0,1-1 0,-1 1 0,1 0 0,0 0 0,-1 0 0,1 0 0,0 0 0,-1 1 0,1-1 0,0 1 0,-1 0 0,1-1 0,-1 1 0,1 1 0,-1-1 0,0 0 0,0 0 0,1 1 0,-1-1 0,0 1 0,0 0 0,0 0 0,0 0 0,-1 0 0,1 0 0,0 0 0,-1 0 0,1 0 0,-1 1 0,0-1 0,0 0 0,2 6 0,-1 0-65,0 0-1,-1 1 1,0-1-1,0 0 1,0 1-1,-1-1 1,0 1-1,-1 0 0,0-1 1,-1 0-1,1 1 1,-4 9-1,1-10 476,1 0 0,-1 0 0,0 0 0,-1-1 0,0 0 0,0 1 0,-7 6-1,11-13-12,5-11 86,3 1-467,0 0 1,1 1 0,0 0-1,1 1 1,16-12 0,-16 13-26,0-1 1,-1 1-1,1-2 1,-2 1 0,1-1-1,-1 0 1,11-17 0,-8 10 94,-7 10-24,0 0 0,0 0 0,0 0 0,0 0 0,-1-1 0,0 1 0,0-1 0,1-7 0,-3 12-108,0 36-17,-1 6 633,-1-30-385,1 1 1,0-1-1,1 1 1,1 0-1,-1-1 0,2 1 1,0-1-1,0 1 1,6 15-1,-8-27-126,0 1 0,1-1-1,-1 1 1,0-1-1,0 0 1,1 1 0,-1-1-1,0 1 1,1-1 0,-1 1-1,1-1 1,-1 0 0,0 1-1,1-1 1,-1 0 0,1 0-1,-1 1 1,1-1-1,-1 0 1,1 0 0,-1 0-1,1 1 1,-1-1 0,1 0-1,-1 0 1,1 0 0,-1 0-1,1 0 1,-1 0 0,1 0-1,-1 0 1,1 0 0,-1 0-1,1 0 1,0-1-1,17-15-5,5-25-2425,-20 35 1344,-1 0 0,0 0 1,-1 0-1,0 0 1,1 0-1,-1-7 0,1-13-5776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212 379 8072,'0'0'4100,"-8"-4"-1575,3 2-2415,1-1 0,-1 1 0,0 0 0,0 1 0,0-1 0,0 1 0,0 0 0,0 1 0,0-1 0,-1 1 0,1 0 0,0 0 0,0 0 0,0 1 0,0 0 0,0 0 0,0 0 0,0 1 0,0-1 0,0 1 0,0 0 0,1 1 0,-1-1 0,1 1 0,-1 0 0,1 0 0,-6 6 0,4-4-74,1 1 1,-1 0 0,1 1-1,0-1 1,1 1-1,-1 0 1,1 0-1,0 0 1,1 1-1,0 0 1,0-1 0,1 1-1,0 0 1,0 0-1,1 0 1,0 1-1,0-1 1,1 0 0,1 14-1,-1-20-31,1 0-1,-1-1 0,1 1 0,-1 0 1,1 0-1,0-1 0,0 1 1,-1 0-1,1-1 0,0 1 1,0-1-1,1 1 0,-1-1 1,0 0-1,0 1 0,1-1 1,-1 0-1,1 0 0,-1 0 1,1 0-1,-1 0 0,3 1 1,0-1 4,-1 0 0,1 0 1,0-1-1,0 1 0,-1-1 1,1 0-1,0 0 1,0 0-1,-1 0 0,7-2 1,-1 0 97,0 0 0,-1-1 1,1 0-1,-1 0 1,1-1-1,-1 0 0,0-1 1,10-7-1,-5 0 171,0 0-1,-1-1 1,-1-1-1,0 0 1,13-21-1,-19 26-193,1-1 0,-1 0 0,-1 0 0,0 0 0,0 0-1,-1-1 1,0 1 0,-1-1 0,1-20 0,-14 39-1840,0 6 1751,2 1 0,0 0 0,1 0 0,0 1 0,1 0 0,1 1 0,1-1 1,0 1-1,1 0 0,1 1 0,-2 31 0,5-49 6,0 1 0,0 0 0,0-1 0,0 1 0,0-1 0,0 1 0,0-1 0,0 1 0,0-1 0,0 1 0,1-1 0,-1 1 0,0-1 0,0 1 0,0-1 0,1 1 0,-1-1 0,0 0 0,1 1 0,-1-1 0,0 1 0,1-1 0,-1 0 0,1 1 0,-1-1 0,0 0 0,1 1 0,-1-1 0,1 0 0,-1 0 0,1 0 0,-1 1 0,1-1 0,0 0 0,23-5 61,20-21 140,-18 1-182,-1 0-1,-1-2 1,-1-1 0,-1-1-1,-1-1 1,-2 0 0,-2-2 0,0 0-1,-2-1 1,-2 0 0,-1-1-1,14-63 1,-25 88-95,0-1 0,0 1 0,-1 0-1,0-1 1,-2-10 0,2 19 26,0 0 1,0-1-1,0 1 1,-1 0-1,1 0 1,-1-1-1,1 1 0,-1 0 1,1 0-1,-1 0 1,0 0-1,1 0 0,-1 0 1,0 0-1,0 0 1,0 0-1,0 0 0,-2-1 1,2 1 3,-1 1-1,1 0 1,0 0 0,-1 0 0,1 0-1,-1 0 1,1 0 0,0 0-1,-1 0 1,1 0 0,-1 1 0,1-1-1,0 0 1,-1 1 0,1-1 0,0 1-1,0 0 1,-1 0 0,1-1-1,0 1 1,-2 2 0,-6 5 108,1 0 0,0 1 0,0 0 0,0 0 0,2 0 0,-1 1 0,1 1 0,0-1 0,1 1 0,1 0 0,-1 0 0,2 0 0,-1 1 0,2-1 0,0 1 0,0-1 0,1 1 0,0 0 0,1 14 0,1-26-57,-1 1 0,1-1 0,-1 1 0,0-1 0,1 1 0,0-1 0,-1 1 0,1-1 0,-1 1 0,1-1 0,-1 1 0,1-1 0,0 0 0,-1 1 0,1-1 0,0 0 0,-1 0 0,1 0 0,0 0 0,-1 1 0,1-1 0,0 0 0,0 0 0,-1 0 0,1 0 0,0 0 0,-1-1 0,1 1 0,1 0 0,25-4 400,-24 3-346,0 0-47,1 0 0,-1 0 0,1 1 1,-1-1-1,1 1 0,0 0 0,-1 0 0,1 0 1,-1 1-1,1-1 0,0 1 0,-1 0 1,1 0-1,-1 0 0,0 0 0,1 1 0,-1-1 1,5 4-1,-5-2-6,-1-1 0,1 1 1,-1 0-1,0 1 0,0-1 1,0 0-1,-1 1 0,1-1 0,-1 1 1,0-1-1,0 1 0,0-1 1,0 1-1,-1 0 0,1 0 1,-1-1-1,0 1 0,-1 5 0,-8 124 933,9-133-1056,1 1 1,-1-1-1,0 0 1,1 1-1,-1-1 1,0 1-1,1-1 0,-1 0 1,1 1-1,-1-1 1,1 0-1,-1 0 1,1 0-1,-1 1 0,1-1 1,-1 0-1,1 0 1,-1 0-1,1 0 1,-1 0-1,1 0 0,-1 0 1,1 0-1,-1 0 1,1 0-1,-1 0 1,1 0-1,-1 0 0,1 0 1,-1 0-1,1 0 1,-1-1-1,1 1 1,-1 0-1,1 0 0,-1-1 1,0 1-1,1 0 1,-1-1-1,1 0 1,21-11-7303,-16 5 2304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8168,'0'0'13292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60 222 8488,'0'0'1580,"-7"12"-320,-29 63 84,33-67-1042,0 0 1,0 1-1,1-1 0,0 1 0,1 0 1,0 0-1,0 0 0,1-1 1,0 12-1,0-19-294,1-1 0,-1 0-1,0 1 1,0-1 0,0 1 0,1-1 0,-1 1 0,0-1 0,0 1-1,1-1 1,-1 0 0,0 1 0,1-1 0,-1 0 0,0 1 0,1-1 0,-1 0-1,1 0 1,-1 1 0,1-1 0,-1 0 0,0 0 0,1 0 0,-1 1-1,1-1 1,-1 0 0,1 0 0,-1 0 0,1 0 0,-1 0 0,1 0-1,-1 0 1,1 0 0,-1 0 0,1 0 0,-1 0 0,1 0 0,-1-1-1,1 1 1,-1 0 0,1 0 0,-1 0 0,0-1 0,1 1 0,-1 0 0,1-1-1,-1 1 1,0 0 0,1-1 0,-1 1 0,0 0 0,1-1 0,-1 1-1,0-1 1,1 0 0,21-20 427,-7 2-311,-1-1 0,-1 0 0,-1 0 0,-1-2 0,-1 1 0,-1-1 0,0-1 0,-2 1 0,-1-2 0,-1 1 1,0 0-1,1-37 0,-14 64-893,0 12 692,0 0 0,2 1 1,0 0-1,1 1 0,0-1 0,2 1 1,-3 25-1,0-7 178,5-31-56,-1 4 134,0 1 0,1 0 1,0 0-1,0 0 0,1 0 0,0 0 1,3 19-1,-2-28-169,-1-1 1,0 1-1,0 0 0,0-1 0,1 1 0,-1 0 1,0-1-1,1 1 0,-1-1 0,1 1 1,-1 0-1,0-1 0,1 1 0,-1-1 0,1 1 1,-1-1-1,1 0 0,0 1 0,-1-1 1,1 1-1,-1-1 0,1 0 0,0 0 1,-1 1-1,1-1 0,0 0 0,-1 0 0,1 0 1,0 0-1,0 1 0,-1-1 0,2-1 1,24-11 265,15-27 60,-17 7-216,-2-1-1,-1-2 1,19-40-1,-31 58-154,-1-1 1,-1 0-1,-1 0 0,0 0 1,-1-1-1,3-33 0,-11 115 441,1 35 325,2-89-612,1 0 0,0 0-1,1-1 1,0 1-1,0-1 1,1 1 0,0-1-1,7 14 1,8 6 76,-12-21-150,-1 0 0,0 0 0,0 1 0,-1 0 0,0 0-1,0 0 1,-1 1 0,0-1 0,-1 1 0,3 12 0,-30-43-1647,-87-98-1214,53 60 4554,58 60-1674,1-1-1,-1 1 1,0-1 0,1 1 0,-1-1-1,1 0 1,-1 1 0,1-1 0,-1 0 0,1 0-1,0 1 1,-1-1 0,1 0 0,0 0 0,-1 0-1,1 1 1,0-1 0,0 0 0,0 0 0,0 0-1,0 0 1,0 1 0,0-1 0,0 0 0,0 0-1,0 0 1,0 0 0,1 0 0,0-1-31,0 1 0,0 0 0,0 0 0,0 0 0,0 0 0,0 0 0,1 0 1,-1 1-1,0-1 0,1 0 0,-1 0 0,0 1 0,1-1 0,2 0 0,62-8-1516,-55 8 823,28-3-3478,2-1-3506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17 138 10666,'0'0'1538,"7"10"47,22 31-394,-28-39-1118,1 0 0,-1 0 0,1 0 1,-1 0-1,1-1 0,0 1 1,0 0-1,0-1 0,0 0 1,0 1-1,0-1 0,0 0 1,0 0-1,1 0 0,-1 0 1,0-1-1,1 1 0,-1 0 1,0-1-1,1 0 0,-1 0 1,1 1-1,-1-1 0,1-1 1,-1 1-1,1 0 0,-1-1 1,0 1-1,1-1 0,-1 0 1,0 1-1,0-1 0,1 0 1,-1-1-1,2 0 0,1-2 182,0 0 0,0 0-1,-1 0 1,1 0 0,-1-1-1,0 0 1,0 0 0,-1 0 0,1 0-1,-1 0 1,3-8 0,-3 7-147,-1-1 0,0 1 0,0-1 0,0 0 0,-1 1 0,0-1 0,0 0 0,0 0 0,-1 0 0,0 0 0,-2-8 0,1 12-73,1 1 1,-1-1-1,0 0 0,0 1 1,-1-1-1,1 1 1,0-1-1,-1 1 0,0-1 1,0 1-1,1 0 0,-1 0 1,0 0-1,-1 0 1,1 0-1,0 0 0,0 1 1,-1-1-1,1 1 0,-1 0 1,0-1-1,1 1 1,-1 0-1,0 1 0,1-1 1,-1 0-1,0 1 0,-4-1 1,2 1-42,1-1 0,-1 1 1,1 0-1,-1 0 0,1 0 1,-1 1-1,1-1 0,0 1 1,-1 0-1,1 0 0,0 1 0,-1-1 1,1 1-1,0 0 0,0 0 1,1 1-1,-1-1 0,0 1 1,1-1-1,-1 1 0,1 0 0,0 1 1,0-1-1,0 1 0,1-1 1,-1 1-1,1 0 0,0 0 1,0 0-1,0 0 0,0 0 1,-1 5-1,-1 6-26,0 0 0,1 0 0,1 0 0,0 1 0,1-1 0,0 0 0,2 1 1,2 19-1,-3-32 24,0 0 0,0 0 1,1 0-1,-1 0 0,1-1 1,0 1-1,0 0 1,0-1-1,0 1 0,0 0 1,1-1-1,-1 1 0,1-1 1,0 0-1,0 1 0,-1-1 1,1 0-1,1 0 1,-1 0-1,0-1 0,0 1 1,1 0-1,-1-1 0,1 1 1,-1-1-1,1 0 0,0 0 1,-1 0-1,1 0 0,0-1 1,0 1-1,0-1 1,0 1-1,-1-1 0,1 0 1,3 0-1,2-1 29,0 0 0,0-1 0,-1 1 0,1-1 0,-1-1 0,1 0-1,-1 0 1,0 0 0,0-1 0,0 0 0,-1 0 0,9-7 0,-2 1-3,-1-1 1,-1 0-1,0-1 1,0 0-1,-1-1 1,-1 0-1,0 0 1,-1-1-1,0 0 1,-1 0-1,-1-1 1,6-18-1,-23 84-100,2 0 0,-2 67 1,11-118 90,-1 1 1,1-1-1,0 1 1,0-1-1,0 1 1,0-1 0,0 1-1,0-1 1,0 1-1,-1-1 1,1 1-1,0-1 1,1 1 0,-1-1-1,0 0 1,0 1-1,0-1 1,0 1-1,0-1 1,0 1 0,1-1-1,-1 1 1,0-1-1,0 1 1,1-1-1,-1 0 1,0 1-1,1-1 1,-1 0 0,0 1-1,1-1 1,-1 0-1,0 1 1,1-1-1,-1 0 1,1 0 0,-1 1-1,1-1 1,-1 0-1,0 0 1,1 0-1,-1 0 1,1 0 0,-1 0-1,1 0 1,-1 1-1,1-1 1,-1 0-1,1-1 1,-1 1 0,1 0-1,-1 0 1,1 0-1,-1 0 1,1 0-1,-1 0 1,0-1-1,1 1 1,-1 0 0,1 0-1,-1-1 1,1 1-1,-1 0 1,0-1-1,1 1 1,-1 0 0,0-1-1,1 0 1,24-24 348,-25 25-351,114-128 393,-112 126-458,0-1 0,1 1 0,-1 0 0,1 0 0,0 0 0,-1 0-1,1 1 1,0-1 0,0 1 0,4-2 0,-7 3 41,1 0-1,0 0 1,0 0 0,0 0-1,0 0 1,0 0-1,-1 0 1,1 0 0,0 0-1,0 0 1,0 1-1,0-1 1,-1 0 0,1 1-1,0-1 1,0 0-1,-1 1 1,1-1 0,0 1-1,0-1 1,-1 1-1,1 0 1,-1-1 0,1 1-1,0-1 1,-1 1 0,1 0-1,-1 0 1,0-1-1,1 1 1,-1 0 0,0 0-1,1 0 1,-1-1-1,0 1 1,0 0 0,0 0-1,1 0 1,-1 1-1,23 155 184,-23-156-166,0 0 0,0 0 1,0-1-1,0 1 0,1 0 1,-1 0-1,0-1 0,0 1 1,1 0-1,-1 0 0,1-1 1,-1 1-1,0 0 0,1-1 1,-1 1-1,1-1 0,-1 1 0,1-1 1,0 1-1,-1-1 0,1 1 1,0-1-1,-1 1 0,1-1 1,0 0-1,-1 1 0,1-1 1,0 0-1,0 0 0,-1 0 0,2 1 1,0-2 29,0 1 0,0 0 1,0-1-1,-1 0 0,1 1 1,0-1-1,0 0 0,-1 0 1,1 0-1,0 0 0,-1 0 0,3-2 1,40-43 670,-42 43-712,35-48 141,-28 37-405,1-1 1,1 2-1,0-1 0,17-14 0,-28 27 243,0 1 0,1 0 0,-1-1-1,0 1 1,1 0 0,-1 0 0,1-1 0,-1 1-1,0 0 1,1 0 0,-1 0 0,1-1-1,-1 1 1,1 0 0,-1 0 0,1 0-1,-1 0 1,1 0 0,-1 0 0,0 0-1,1 0 1,-1 0 0,1 0 0,-1 0 0,1 1-1,-1-1 1,1 0 0,-1 0 0,1 0-1,-1 1 1,0-1 0,1 0 0,-1 0-1,0 1 1,1-1 0,-1 0 0,0 1 0,1-1-1,-1 0 1,0 1 0,1-1 0,-1 1-1,0-1 1,0 0 0,0 1 0,1-1-1,-1 1 1,0-1 0,0 1 0,0-1-1,0 0 1,0 1 0,0 0 0,7 35 15,-4-19 39,-3-16-2,0-1-1,1 0 1,-1 0-1,0 0 1,1 1-1,-1-1 1,0 0-1,1 0 0,-1 0 1,0 0-1,1 0 1,-1 1-1,0-1 1,1 0-1,-1 0 1,0 0-1,1 0 0,-1 0 1,1 0-1,-1 0 1,0 0-1,1-1 1,-1 1-1,0 0 1,1 0-1,-1 0 0,0 0 1,1 0-1,-1-1 1,0 1-1,1 0 1,-1 0-1,0 0 1,0-1-1,1 1 0,-1 0 1,0 0-1,0-1 1,1 1-1,-1 0 1,0-1-1,0 1 1,0 0-1,0-1 0,0 1 1,1 0-1,-1-1 1,0 1-1,0 0 1,0-1-1,12-19 756,-12 19-748,16-49 477,-16 41-552,-11 34-141,6-11 141,1 0 0,1 0 0,0 0 0,0 1 0,1-1 0,1 19 0,1-33 50,0 1 1,0-1 0,0 1-1,0-1 1,0 1 0,0-1-1,1 0 1,-1 1-1,0-1 1,0 1 0,1-1-1,-1 0 1,0 1 0,1-1-1,-1 0 1,0 1-1,1-1 1,-1 0 0,0 1-1,1-1 1,-1 0 0,1 0-1,-1 1 1,0-1 0,1 0-1,-1 0 1,1 0-1,-1 0 1,1 0 0,-1 0-1,1 0 1,-1 0 0,1 0-1,-1 0 1,1 0-1,-1 0 1,0 0 0,1 0-1,-1 0 1,1 0 0,-1 0-1,1-1 1,-1 1 0,1 0-1,-1 0 1,0 0-1,1-1 1,-1 1 0,0 0-1,1-1 1,-1 1 0,1-1-1,26-15 329,-26 15-353,8-5-8,0 0 0,0 1-1,0-1 1,1 2 0,-1-1 0,1 2-1,0-1 1,0 1 0,1 1 0,-1 0-1,17-2 1,-25-1 260,-1-1-1,0 0 1,0 0-1,0-1 1,0-8-1,-1-5 7,-1 16-231,1-1 0,0 1 0,-1 0 0,2 0 0,-1 0 0,0 0 0,1 0 0,0 0 0,0 0 0,0 0 0,0 0 0,1 0 0,-1 0 0,1 0 0,0 1 0,0-1 0,1 1 0,2-4 0,-4 6-576,0 0-1,0 0 1,0 0-1,0-1 1,0 1-1,0 0 1,0-1-1,0 1 1,0-1-1,-1 1 0,1-1 1,0 1-1,-1-1 1,0 0-1,1-2 1,0-8-8147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4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13261,'0'0'3106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17 104 11275,'0'0'6395,"11"4"-5402,-5-1-814,-4-2-135,0 1-1,0-1 1,0 0 0,1 0 0,-1 0 0,0-1 0,1 1 0,-1 0 0,1-1 0,-1 1 0,0-1 0,1 0-1,-1 0 1,1 0 0,-1 0 0,1-1 0,-1 1 0,1 0 0,-1-1 0,0 0 0,1 0 0,-1 1 0,0-2-1,1 1 1,-1 0 0,0 0 0,0-1 0,2-1 0,0 0 47,0-1 0,-1 1 0,1-1 0,-1 0 0,1 0 0,-1-1 0,-1 1 0,1 0 0,-1-1 1,0 0-1,0 0 0,0 1 0,0-1 0,-1 0 0,0-1 0,0 1 0,0-8 0,-1 12-63,0 0 0,-1 0 1,1 0-1,-1 0 0,1 0 0,-1 0 1,1 0-1,-1 0 0,0 0 0,1 0 1,-1 1-1,0-1 0,0 0 0,0 1 1,0-1-1,1 0 0,-1 1 0,0-1 1,0 1-1,0-1 0,0 1 0,0 0 1,0-1-1,0 1 0,-1 0 0,1 0 1,0 0-1,0 0 0,0 0 1,0 0-1,0 0 0,0 0 0,-2 1 0,-1-1-26,0 0 0,0 1 0,0 0 0,0 0 0,0 0-1,0 0 1,0 1 0,-4 1 0,2 1-16,1 0 0,0 0 0,0 0 0,1 1 0,-1 0-1,1 0 1,0 0 0,0 0 0,1 1 0,-1-1 0,1 1 0,0 0 0,1 0 0,0 0 0,0 0 0,-2 11 0,-1 5-37,2 0 0,1 1 0,1 32 0,0-52 38,1 0 0,0 1 1,1-1-1,-1 0 0,0 0 1,1 1-1,0-1 0,0 0 1,0 0-1,0 0 1,0 0-1,1 0 0,-1 0 1,1 0-1,0 0 0,0-1 1,0 1-1,0-1 0,0 1 1,1-1-1,4 4 0,-4-5 21,0 1 0,0-1 0,1 0 0,-1 0 1,0-1-1,1 1 0,-1 0 0,1-1 0,-1 0 0,1 0 0,-1 0 0,1 0 0,-1-1 0,0 1 0,1-1 0,-1 0 0,0 0 0,1 0 0,-1-1 0,0 1 0,5-3 0,6-5 47,0 0-1,0-1 1,-1 0 0,0-1-1,21-24 1,51-70 189,-85 105-249,0 1 0,0-1 0,0 1 1,0-1-1,0 0 0,0 1 0,0-1 1,0 1-1,0-1 0,1 1 1,-1-1-1,0 0 0,0 1 0,0-1 1,1 1-1,-1-1 0,0 0 1,0 1-1,1-1 0,-1 0 0,0 1 1,1-1-1,-1 0 0,0 0 1,1 1-1,-1-1 0,1 0 0,-1 0 1,0 0-1,1 1 0,-1-1 1,1 0-1,-1 0 0,1 0 0,-1 0 1,0 0-1,1 0 0,-1 0 0,1 0 1,-1 0-1,1 0 0,-1 0 1,1 0-1,-1 0 0,0 0 0,1-1 1,-1 1-1,1 0 0,-1 0 1,0 0-1,1-1 0,-1 1 0,1 0 1,-1 0-1,0-1 0,1 1 1,-1 0-1,0-1 0,0 1 0,1 0 1,-1-1-1,0 1 0,0-1 1,1 1-1,-1 0 0,0-1 0,0 0 1,4 48-117,-3-31 184,-1-11-61,1 0 1,0 0 0,0 0-1,0 0 1,0 0 0,1 0-1,0-1 1,0 1 0,0 0-1,4 4 1,-5-8 22,0 0 0,1 0 1,-1 0-1,1 0 0,-1 0 0,1-1 0,-1 1 1,1 0-1,-1-1 0,1 1 0,-1-1 0,1 0 1,0 1-1,-1-1 0,1 0 0,0 0 0,-1 0 1,1 0-1,0 0 0,-1-1 0,1 1 0,0 0 1,-1-1-1,1 0 0,-1 1 0,1-1 0,-1 0 1,1 1-1,-1-1 0,1 0 0,-1 0 0,0 0 1,3-2-1,46-34 528,-42 30-588,0 0-1,0 0 1,1 1-1,0 0 1,1 1 0,0 0-1,-1 0 1,1 1-1,1 0 1,-1 1-1,21-4 1,-29 7 21,-1 0 0,1 0-1,0 0 1,-1 0 0,1 1 0,-1-1 0,1 0 0,0 1-1,-1-1 1,1 1 0,-1 0 0,1-1 0,-1 1 0,1 0 0,-1 0-1,0 0 1,1 0 0,-1 0 0,0 0 0,0 0 0,1 0 0,-1 1-1,0-1 1,0 0 0,-1 1 0,1-1 0,1 3 0,13 49-10,-15-46 33,2-1-1,-1 0 1,1 0-1,0 1 1,4 9-1,-6-16-21,1 1 0,-1-1-1,0 1 1,1 0 0,-1-1-1,1 1 1,-1-1 0,1 1-1,-1-1 1,1 1 0,-1-1-1,1 1 1,-1-1 0,1 0-1,0 1 1,-1-1 0,1 0-1,-1 0 1,1 1-1,0-1 1,0 0 0,-1 0-1,1 0 1,0 0 0,-1 0-1,1 0 1,0 0 0,-1 0-1,1 0 1,0 0 0,-1 0-1,1 0 1,0 0 0,-1 0-1,1-1 1,0 1 0,-1 0-1,1-1 1,0 1-1,-1 0 1,1-1 0,-1 1-1,1-1 1,-1 1 0,1-1-1,-1 1 1,1-1 0,-1 1-1,1-1 1,-1 0 0,0 1-1,1-1 1,-1 1 0,0-1-1,1-1 1,15-38-7546,-15 14-465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13677,'0'0'6438,"52"-20"-9993,-26 17-705,4-4-4357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10570,'0'0'1281,"0"8"1202,-2 11-1463,-1-1 0,-1 0 0,0 0 0,-1 0 0,-1-1 0,-1 1 1,-12 20-1,10-20-859,0 1 1,2 0 0,0 1-1,1-1 1,1 1 0,0 1-1,-2 31 1,8-51-153,0 1 0,-1-1 0,1 0 0,0 1-1,-1-1 1,1 0 0,0 0 0,0 1 0,0-1 0,0 0 0,1 0 0,-1 0 0,0 0 0,0-1 0,0 1 0,1 0 0,-1 0-1,1-1 1,-1 1 0,0-1 0,1 1 0,-1-1 0,1 0 0,-1 1 0,1-1 0,-1 0 0,1 0 0,-1 0 0,1 0-1,2-1 1,3 2 38,1-1-1,-1-1 1,0 1-1,0-1 1,11-3-1,-11 1-292,1 0-1,-1-1 1,0 0 0,0 0-1,0-1 1,-1 0 0,8-7-1,-11 10-395,-1-1 0,1 0-1,-1 1 1,0-1 0,0 0-1,0 0 1,0 0 0,-1 0-1,1-1 1,-1 1 0,2-6 0,-2-12-5087</inkml:trace>
  <inkml:trace contextRef="#ctx0" brushRef="#br0" timeOffset="1">0 189 12684,'0'0'4452,"49"-9"-3139,-14 3-1088,10-4-161,-2-1-641,4 1-2177,-6-1-4357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6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7015,'0'0'13196,"0"0"-13169,0 0 0,0 1 0,0-1 0,0 1 0,0-1 0,0 1 0,0-1 0,0 1 0,0-1 0,0 1 0,0-1 0,0 0 0,0 1 0,0-1 1,1 1-1,-1-1 0,0 1 0,0-1 0,0 0 0,1 1 0,-1-1 0,0 0 0,1 1 0,-1-1 0,0 0 0,0 1 0,1-1 0,-1 0 0,1 1 0,-1-1 0,1 0 0,2 1 6,-1 0 0,1 0 1,0-1-1,-1 1 0,1-1 0,0 1 0,0-1 1,-1 0-1,1 0 0,0-1 0,0 1 0,-1-1 1,1 1-1,0-1 0,-1 0 0,1 0 0,-1 0 1,1 0-1,-1 0 0,1-1 0,2-1 0,49-38 363,-49 36-367,47-49 101,-49 51-139,0 0 0,-1-1 0,1 0 0,-1 0 1,0 0-1,0 0 0,0 0 0,-1 0 1,1 0-1,-1-1 0,0 1 0,-1 0 1,1-1-1,0-6 0,-2 10-3,1 0 0,-1 0 0,1 0 1,-1 0-1,0 0 0,1 0 0,-1 0 0,0 0 0,0 0 0,0 1 1,0-1-1,1 0 0,-1 0 0,0 1 0,0-1 0,0 1 0,-1-1 0,1 1 1,0-1-1,0 1 0,0 0 0,0-1 0,0 1 0,0 0 0,-1 0 1,1 0-1,0 0 0,0 0 0,-2 0 0,-1 0-28,-1 0 1,0 0-1,1 0 1,-1 0-1,1 1 1,-1 0-1,-4 1 0,2 2 32,1 0 0,-1 0 0,1 0-1,0 1 1,0 0 0,1 0 0,0 0-1,0 1 1,0 0 0,0 0 0,1 0-1,0 0 1,0 1 0,1-1 0,0 1-1,-4 12 1,0 1 94,1-1 0,1 1-1,1 0 1,-3 40 0,7-52-35,-1-4-30,1 1 0,-1 0 1,1 0-1,1-1 1,-1 1-1,1 0 0,2 8 1,-3-12-12,1 0 1,0 0-1,0 1 1,0-1 0,0 0-1,0 0 1,0 0-1,0 0 1,0 0-1,0-1 1,1 1 0,-1 0-1,0 0 1,0-1-1,1 1 1,-1-1-1,0 1 1,1-1 0,-1 1-1,1-1 1,-1 0-1,1 0 1,-1 0-1,0 0 1,1 0 0,-1 0-1,1 0 1,-1 0-1,3-1 1,5-1 41,0-1 0,-1 1 1,1-1-1,-1-1 0,0 1 0,0-2 0,0 1 1,-1-1-1,1 0 0,-1 0 0,0-1 1,-1 0-1,7-8 0,15-16 63,34-50 0,-56 73-105,12-19 47,-1 0 0,-1-1-1,14-33 1,-23 44-10,-1 0 0,-1 0 0,0-1 0,-1 0 0,-1 1 0,-1-2 1,1-20-1,-3 38-51,-1 1 1,1-1-1,0 1 1,0-1-1,-1 0 1,1 1 0,-1-1-1,1 0 1,0 0-1,-1 1 1,1-1-1,-1 0 1,1 0-1,-1 1 1,1-1-1,0 0 1,-1 0 0,1 0-1,-1 0 1,1 0-1,-1 0 1,1 0-1,-1 0 1,1 0-1,-1 0 1,1 0-1,-1 0 1,1 0 0,-1 0-1,1 0 1,-1 0-1,1-1 1,-1 1-1,1 0 1,0 0-1,-1-1 1,1 1 0,-1 0-1,1 0 1,0-1-1,-1 1 1,1-1-1,0 1 1,-1 0-1,1-1 1,0 1-1,-1-1 1,1 1 0,0 0-1,0-1 1,0 1-1,0-1 1,-1 1-1,1-1 1,0 1-1,0-1 1,0 1 0,0-1-1,0 1 1,0-1-1,0 1 1,0-1-1,0 1 1,0-1-1,1 1 1,-1-1-1,0 1 1,0-1-1,-25 32-195,9-1 195,2 0 0,1 1 0,1 1 0,2 0 0,1 0 0,1 1 0,-5 64 0,13-96 6,0 0 0,0-1 0,0 1-1,0 0 1,0 0 0,1 0 0,-1 0 0,0-1 0,0 1 0,1 0-1,-1 0 1,1-1 0,-1 1 0,0 0 0,1-1 0,-1 1 0,1 0 0,0-1-1,-1 1 1,1-1 0,-1 1 0,1-1 0,0 1 0,-1-1 0,1 1-1,0-1 1,0 0 0,-1 1 0,1-1 0,0 0 0,0 0 0,0 1 0,-1-1-1,1 0 1,0 0 0,0 0 0,0 0 0,0 0 0,-1 0 0,1 0 0,0-1-1,0 1 1,0 0 0,-1 0 0,1-1 0,0 1 0,0 0 0,0-1-1,42-19 426,-7-11-275,-30 24-214,0 1 0,1 0 1,0 0-1,0 1 0,0 0 1,1 0-1,-1 1 1,1 0-1,14-5 0,-21 8 41,0 1-1,0 0 0,-1 0 0,1 0 0,0 1 1,0-1-1,0 0 0,-1 0 0,1 0 1,0 0-1,0 1 0,-1-1 0,1 0 1,0 1-1,0-1 0,-1 1 0,1-1 1,0 1-1,-1-1 0,1 1 0,-1-1 1,1 1-1,-1-1 0,1 1 0,-1 0 1,1-1-1,-1 1 0,0 0 0,1 0 1,-1-1-1,0 1 0,1 0 0,-1 0 1,0-1-1,0 2 0,4 35-252,-3-26 296,0 11 13,-1-16-28,-1 1 1,2-1-1,-1 0 1,1 0-1,0 0 1,0 0-1,1 0 1,0 0-1,0 0 1,3 7-1,-4-13 9,-1 1 0,1 0 0,0-1 0,0 1 0,0-1 0,-1 0 0,1 1 0,0-1 0,0 1 0,0-1-1,0 0 1,0 0 0,0 0 0,-1 0 0,1 1 0,0-1 0,0 0 0,0-1 0,0 1 0,0 0 0,0 0 0,0 0 0,0 0 0,0-1 0,-1 1 0,1 0 0,0-1 0,0 1-1,0-1 1,-1 1 0,1-1 0,0 1 0,0-1 0,-1 0 0,1 1 0,0-2 0,28-27 854,-24 24-766,16-20-38,31-31 72,-47 52-242,-1 1 1,0-1-1,1 1 0,-1 0 0,1 0 1,0 1-1,0-1 0,0 1 0,1 0 1,-1 1-1,6-2 0,-10 3 63,0 0-1,1 0 0,-1 0 1,1 0-1,-1 1 0,0-1 0,1 0 1,-1 1-1,0-1 0,0 1 1,1-1-1,-1 1 0,0-1 1,0 1-1,0 0 0,0 0 1,1 0-1,-1 0 0,0 0 1,-1 0-1,1 0 0,0 0 1,0 0-1,0 0 0,-1 0 1,1 0-1,0 1 0,-1-1 1,1 0-1,-1 1 0,0-1 1,1 0-1,-1 1 0,0-1 0,0 0 1,0 1-1,0 0 0,2 64 138,-2-51 63,0 82 802,0-96-935,1-1 1,0 0-1,0 0 1,-1 0-1,1 0 1,0 0-1,0 0 1,-1 0-1,1 0 1,0 0-1,0 0 1,-1-1-1,1 1 1,0 0-1,0 0 1,-1-1-1,1 1 1,0-1-1,-1 1 1,1 0-1,0-1 1,-1 1-1,1-1 1,-1 0-1,1 1 1,0-2-1,26-28-918,-3-5-4456,-10 10-1656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27 156 14061,'0'0'6502,"9"-2"-5402,-3 0-1003,0 0-1,0 0 0,0 0 1,-1-1-1,0 0 0,1 0 1,-1 0-1,0-1 1,0 0-1,-1 0 0,1 0 1,-1 0-1,0-1 0,0 0 1,0 1-1,-1-2 0,1 1 1,3-8-1,-4 7-71,0 0 16,0-1-1,0 1 1,0-1-1,-1 0 1,2-8 0,-4 14-42,0 0 0,0 1 0,0-1 0,0 0 0,0 0 0,0 0 0,0 1 0,0-1 0,0 0 0,0 0 0,-1 0 0,1 1 0,0-1 0,0 0 0,-1 0 0,1 1 0,-1-1 1,1 0-1,-1 1 0,1-1 0,-1 0 0,-1 0-14,1 0-1,0 1 1,0-1 0,-1 1 0,1-1-1,0 1 1,-1 0 0,1 0 0,0-1-1,-1 1 1,1 0 0,0 0 0,-1 0-1,1 0 1,-1 1 0,1-1 0,-2 1 0,-2 1-19,0 0 1,0 0 0,0 0 0,1 1-1,-1 0 1,1 0 0,0 0 0,-1 0 0,2 1-1,-1 0 1,0 0 0,1 0 0,-1 0 0,1 0-1,0 1 1,1-1 0,-4 9 0,-4 6 21,1 0 0,1 1 0,-5 21 0,12-37 48,0 0 1,0-1-1,0 1 1,0 0-1,1 0 1,-1 0 0,1 0-1,0 1 1,0-1-1,1 0 1,0 5 0,0-8-22,-1-1 0,0 1 0,1 0 0,-1-1 0,0 1 0,1 0 0,-1-1 0,1 1 0,-1-1 0,1 1 0,0-1 0,-1 1 0,1-1 0,0 1-1,-1-1 1,1 1 0,0-1 0,-1 0 0,1 1 0,0-1 0,0 0 0,1 0 0,0 1 8,1-1 0,-1-1 0,1 1 0,-1 0 0,1 0 0,-1-1 0,1 0 0,-1 1-1,0-1 1,4-2 0,8-4 49,0-1 1,-1-1-1,0 0 0,-1-1 0,0 0 0,15-16 0,-13 12-179,1 0-1,0 1 1,24-15-1,-39 28 81,1-1 0,-1 1 1,1 0-1,-1-1 0,1 1 0,-1 0 0,1-1 1,0 1-1,-1 0 0,1 0 0,-1 0 0,1-1 0,-1 1 1,1 0-1,0 0 0,-1 0 0,1 0 0,0 0 1,-1 0-1,1 0 0,-1 0 0,1 1 0,0-1 1,-1 0-1,1 0 0,-1 0 0,1 1 0,-1-1 0,1 0 1,-1 0-1,1 1 0,-1-1 0,1 1 0,-1-1 1,1 0-1,-1 1 0,1-1 0,-1 1 0,0-1 1,1 1-1,-1-1 0,0 1 0,1-1 0,-1 1 1,0 0-1,0-1 0,0 1 0,1-1 0,-1 1 0,0 0 1,0-1-1,0 2 0,1 43 103,-1-26 111,0-17-173,0 0 0,0 0 1,0-1-1,1 1 0,-1 0 1,1-1-1,-1 1 0,1 0 1,-1-1-1,1 1 0,0-1 1,0 1-1,0-1 0,0 1 1,0-1-1,0 0 0,0 0 1,1 1-1,-1-1 0,0 0 1,1 0-1,-1 0 0,1 0 1,-1 0-1,1-1 0,-1 1 0,1 0 1,-1-1-1,1 1 0,0-1 1,-1 0-1,1 1 0,0-1 1,0 0-1,-1 0 0,1 0 1,0 0-1,-1 0 0,1-1 1,0 1-1,0 0 0,-1-1 1,1 1-1,-1-1 0,1 0 1,0 1-1,1-2 0,12-5 177,-1 0 0,1 0 0,25-19 0,-29 19-244,0 0 16,-4 1-160,1 0 1,1 0-1,-1 1 0,1 1 1,-1-1-1,2 1 0,-1 1 1,0 0-1,1 0 1,-1 1-1,15-2 0,-23 4 118,0 0-1,0 1 1,0-1 0,1 0-1,-1 1 1,0-1 0,0 1-1,0-1 1,0 1-1,0 0 1,0-1 0,0 1-1,0 0 1,0 0-1,-1 0 1,1-1 0,0 1-1,0 0 1,-1 0 0,1 0-1,0 0 1,-1 1-1,1-1 1,-1 0 0,0 0-1,1 0 1,-1 0-1,0 0 1,1 1 0,-1 1-1,2 46-115,-2-31 118,1-1-58,2 29-7,4-19-3425,2-14-2534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7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11211,'0'0'9315,"3"8"-9219,2 7 137,0-1-1,-2 1 0,0-1 1,0 1-1,0 27 1,-4 90 744,-1-55-733,5-38-788,-2-33-3229,-6-25-2394,5 17 5777,-10-22-8419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12268,'0'0'2284,"-1"11"-1285,-37 401 3074,38-400-3936,-1-2-122,0 1-1,1-1 1,0 1 0,1-1-1,0 0 1,3 12-1,-3-20-150,0 0 0,0 0 0,-1 0 0,1-1 0,0 1 0,1 0 0,-1-1 0,0 1 0,0-1 0,1 1 0,-1-1 0,1 1 0,-1-1 0,1 0 0,-1 0 0,1 0 0,0 0 0,0 0 0,-1 0 0,1-1 0,0 1 0,0 0-1,0-1 1,0 0 0,0 1 0,0-1 0,0 0 0,0 0 0,0 0 0,0 0 0,0 0 0,0-1 0,0 1 0,0 0 0,-1-1 0,1 0 0,0 1 0,3-3 0,-1 2-255,0-1 0,-1 0 0,1 0 0,-1-1 1,0 1-1,0 0 0,0-1 0,0 0 0,0 0 0,0 0 0,-1 0 1,1 0-1,1-5 0,17-22-3634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13645,'0'0'8168,"86"-30"-7368,-38 19 33,10 1-480,4-1-225,-3-2-32,3 2-577,-12 2-1184,-8 0-1666,-18 5-1250,-15 4-4227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12460,'0'0'4836,"52"5"-3170,-16-15-609,5-1-865,9-3-160,-1 2-801,3 1-2402,-7 4-2562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15118,'0'0'2792,"-3"8"-1158,-5 16-1283,2 0 1,0 0 0,1 1-1,2-1 1,0 1 0,2 0-1,1 28 1,1-52-343,-1 0 1,0-1-1,0 1 0,1 0 0,-1-1 0,0 1 1,1 0-1,-1-1 0,1 1 0,-1-1 0,1 1 1,-1 0-1,1-1 0,-1 1 0,1-1 0,-1 0 1,1 1-1,0-1 0,-1 1 0,1-1 0,0 0 1,-1 1-1,1-1 0,0 0 0,0 0 0,-1 0 1,1 0-1,0 0 0,0 1 0,-1-1 1,1-1-1,0 1 0,0 0 0,-1 0 0,1 0 1,0 0-1,0 0 0,-1-1 0,1 1 0,0 0 1,-1 0-1,1-1 0,0 1 0,-1-1 0,1 1 1,0-1-1,0 0 0,32-21 676,16-35-269,-38 42-391,1 0 0,22-21 0,-34 36-41,1-1 0,-1 1 0,1-1 0,-1 1 0,0-1 1,1 1-1,-1 0 0,1-1 0,-1 1 0,1 0 0,-1 0 1,1-1-1,-1 1 0,1 0 0,-1 0 0,1 0 0,0 0 1,-1 0-1,1 0 0,-1 0 0,1 0 0,-1 0 0,1 0 0,0 0 1,-1 0-1,1 0 0,-1 0 0,1 0 0,-1 0 0,1 1 1,-1-1-1,1 0 0,-1 0 0,1 1 0,-1-1 0,1 0 0,-1 1 1,1-1-1,-1 0 0,0 1 0,1-1 0,-1 1 0,0-1 1,1 1-1,-1-1 0,0 1 0,1-1 0,-1 1 0,0-1 1,0 1-1,0-1 0,0 1 0,1-1 0,-1 1 0,0 0 1,7 43 27,-6-30 51,-1-11-48,1 0-1,-1-1 1,1 1-1,-1 0 0,1-1 1,0 1-1,0-1 1,0 1-1,0-1 1,1 0-1,-1 1 0,1-1 1,-1 0-1,1 0 1,0 0-1,0 0 1,0 0-1,0 0 1,0-1-1,0 1 0,4 1 1,-3-2 19,0 0 0,0-1 0,0 0 0,0 0 0,0 0 0,0 0 0,1 0 0,-1 0 0,0-1 0,0 0 0,0 1 0,0-1 0,0 0 0,-1-1 0,1 1 0,0 0 0,0-1 0,-1 0 0,4-2 1,28-19 130,-11 7-250,1 1 1,28-13-1,-46 25-176,1 0 1,0 1-1,-1-1 0,1 1 1,0 1-1,0-1 1,0 1-1,0 1 1,0-1-1,0 1 0,0 0 1,0 1-1,12 2 1,-17-2 234,1 0 0,-1 0 0,0 1 0,1-1 0,-1 1 0,0 0 0,0-1 0,0 1 0,0 0 0,0 0 0,-1 1 0,1-1 0,-1 0 0,1 0 0,-1 1 0,0-1 0,0 1 0,0-1 0,0 1 0,0 0 1,0-1-1,-1 1 0,0 0 0,1 4 0,0-3 95,-1 0 1,1 0 0,1 0-1,-1 0 1,1 0 0,-1 0 0,1 0-1,0 0 1,3 4 0,-3-7 3,-1 0 0,1 0 0,-1 0 1,1 0-1,0 0 0,-1 0 0,1-1 0,0 1 1,0 0-1,-1-1 0,1 0 0,0 1 1,0-1-1,0 0 0,0 0 0,0 0 0,-1 0 1,1 0-1,0 0 0,0-1 0,0 1 0,-1-1 1,1 1-1,0-1 0,0 0 0,-1 1 1,1-1-1,2-2 0,51-33 736,-41 26-811,37-23-624,-17 13-4604,-33 20 5010,-1 0 1,0 0-1,0 0 0,0 0 0,0-1 0,0 1 1,1 0-1,-1 0 0,0-1 0,0 1 0,0 0 1,0 0-1,0 0 0,0-1 0,0 1 0,0 0 1,0 0-1,0-1 0,0 1 0,0 0 0,0 0 0,0-1 1,0 1-1,0 0 0,0 0 0,0-1 0,0 1 1,-1 0-1,1 0 0,0 0 0,0-1 0,0 1 1,0 0-1,0 0 0,0 0 0,-1-1 0,1 1 1,0 0-1,-1 0 0,-11-8-8535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3203,'0'0'19474,"35"56"-19634,-5-42-993,2-3-1665,3-2-2628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4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76 11627,'0'0'3929,"-10"7"-2552,1-1-1179,-77 59 2959,76-56-2788,0 0 0,0 0 0,1 1-1,0 1 1,0 0 0,-9 16 0,28-28-156,8-9 11,51-49 372,100-110-1,-182 219-851,11-43 246,1 0 0,-1 0 0,1 0 0,0 0 0,1 1 0,0-1 0,0 0 0,1 0 0,0 0 0,0 0 0,4 14 0,-4-17-55,1-1-1,0 0 1,0 1 0,0-1 0,0 0-1,0 0 1,0 0 0,1-1 0,0 1-1,-1 0 1,1-1 0,0 0 0,0 0-1,0 0 1,1 0 0,-1 0 0,0 0-1,1-1 1,-1 0 0,1 1 0,-1-1-1,1-1 1,0 1 0,5 0 0,39-2-2765,4-10-2161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2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1546 338 10570,'-108'-54'-560,"-154"-52"1,199 85-111,-108-19 0,123 33 1809,-63-2-1,96 10-1052,0 1 0,0 0 0,0 0 0,0 2 0,0 0 0,0 1 0,1 0 0,0 1-1,0 0 1,0 2 0,1-1 0,0 2 0,0-1 0,1 2 0,1 0 0,-16 16 0,-12 15 146,3 2 1,1 2 0,-31 54 0,3 2-220,5 2 0,4 3 0,5 3-1,-39 126 1,76-195 51,2 2-1,2-1 1,1 1 0,3 0-1,0 56 1,7-39 83,2 1 1,3-1-1,18 68 1,-2-30 114,4 0 0,4-3 0,66 137 0,-75-187-267,1-2 1,2-1-1,3-1 1,1-1 0,1-1-1,2-2 1,2-1-1,1-2 1,51 35-1,-12-19 54,2-4-1,2-4 1,2-3-1,107 35 1,-10-17 56,185 31 1,-262-67-96,-1-5-1,2-4 1,0-5-1,160-10 1,-190-3 16,-1-4 0,0-2 0,-1-3 0,-1-4 0,-1-2 0,-1-4 0,85-44 0,-93 39 7,-2-3 0,-1-3 0,-2-2 0,-2-2 0,-2-2 0,-1-3 0,-3-1 0,-2-3 0,-1-1 0,-4-2-1,-1-2 1,-3-2 0,-3-1 0,-2-1 0,-2-2 0,-4 0 0,20-74 0,-27 67 180,-3-1-1,-2 0 1,-4-1-1,-3 0 1,-3 0 0,-10-106-1,1 124-45,-1 1 1,-3-1-1,-3 2 0,-1 0 0,-3 0 0,-2 2 1,-2 0-1,-2 1 0,-39-57 0,14 38-150,-2 2-1,-3 2 0,-2 3 1,-3 2-1,-3 3 1,-2 3-1,-2 2 0,-2 3 1,-2 4-1,-77-35 0,81 47-7,-1 3 0,-1 2 0,-1 4 0,-1 3 0,-1 3 0,0 3 0,-1 3 0,0 3 0,0 3 0,0 4 1,-118 15-1,129-4-462,0 3 1,1 2 0,-103 45-1,58-12-2507,-111 70 0,87-39-1770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2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17 1505,'18'-12'8393,"-13"8"-4119,-7 9-482,-187 239 875,88-120-4396,51-54-205,46-63-86,0 0-1,0 0 1,1 0 0,-1 0-1,2 1 1,-1 0-1,1-1 1,-2 12-1,4-18-37,0-1 0,0 1-1,0-1 1,0 1 0,0-1 0,0 1-1,0-1 1,0 1 0,0-1-1,0 1 1,0-1 0,0 1 0,0-1-1,1 1 1,-1-1 0,0 1-1,0-1 1,0 0 0,1 1 0,-1-1-1,0 1 1,1-1 0,-1 0 0,0 1-1,1-1 1,-1 0 0,0 1-1,1-1 1,-1 0 0,1 1 0,-1-1-1,1 0 1,-1 0 0,0 0-1,1 1 1,-1-1 0,1 0 0,-1 0-1,1 0 1,-1 0 0,1 0-1,-1 0 1,1 0 0,-1 0 0,1 0-1,-1 0 1,1 0 0,-1 0 0,1 0-1,-1-1 1,1 1 0,-1 0-1,1-1 1,26-14-2171,-12 1 530,-1 0 0,16-23-1,3-10-3051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2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64 7207,'0'0'2893,"5"-10"-90,0 0-1974,-2 5-310,-1 0-1,1 0 0,-1 0 1,0 0-1,-1 0 0,3-9 0,-6 32 266,0-1 0,2 1 0,2 18 0,-2 29-572,-4 226 53,4-220-1812,0-70 1347,-1-1 0,1 1-1,0-1 1,0 0-1,0 1 1,0-1 0,-1 0-1,1 1 1,0-1-1,0 0 1,0 1-1,-1-1 1,1 0 0,0 1-1,-1-1 1,1 0-1,0 0 1,-1 1 0,1-1-1,0 0 1,-1 0-1,1 0 1,-1 0-1,1 1 1,0-1 0,-1 0-1,1 0 1,-1 0-1,1 0 1,0 0 0,-1 0-1,1 0 1,-1 0-1,1 0 1,0 0 0,-1 0-1,1 0 1,-1-1-1,1 1 1,0 0-1,-1 0 1,1 0 0,0 0-1,-1-1 1,1 1-1,0 0 1,-1-1 0,-13-6-3201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2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162 141 4548,'-12'-10'2440,"-52"-41"890,-21-18 5255,85 69-8526,0 0 0,0 0-1,0 0 1,0 0 0,1 0 0,-1 0-1,0 0 1,0 0 0,0 0 0,0 0-1,1 0 1,-1 0 0,0 0 0,0 0-1,0 0 1,0 0 0,0 0 0,1-1-1,-1 1 1,0 0 0,0 0-1,0 0 1,0 0 0,0 0 0,0 0-1,1 0 1,-1 0 0,0 0 0,0-1-1,0 1 1,0 0 0,0 0 0,0 0-1,0 0 1,0 0 0,0 0 0,0-1-1,0 1 1,0 0 0,0 0 0,0 0-1,1 0 1,-1 0 0,0-1-1,0 1 1,0 0 0,0 0 0,-1 0-1,1 0 1,0-1 0,0 1 0,0 0-1,0 0 1,0 0 0,0 0 0,0 0-1,0 0 1,0-1 0,0 1 0,0 0-1,0 0 1,0 0 0,-1 0-1,1 0 1,0 0 0,0 0 0,0-1-1,0 1 1,0 0 0,22-1 655,29 3-799,195 3 402,-142-11-5877,-76 2 388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2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594 52 11851,'-10'-8'2034,"3"3"-1816,0 0-1,-1 0 1,1 1 0,-1 0-1,0 0 1,0 1 0,0 0-1,0 0 1,0 1 0,-1 0-1,1 1 1,-1-1 0,0 2-1,1-1 1,-1 1 0,0 1-1,1 0 1,-1 0 0,1 0-1,-1 1 1,-9 4 0,0 2-166,0 1 1,1 1-1,0 0 1,0 1 0,1 1-1,1 1 1,0 0-1,1 1 1,0 1-1,2 0 1,-1 0 0,-14 26-1,1 3 91,2 1 0,2 1-1,-28 83 1,35-82 36,2 1 1,-12 92-1,22-116-176,1-1 1,2 0 0,0 0 0,2 1-1,0-1 1,1 0 0,2 0 0,9 29-1,-11-42 10,1 0 0,1-1 0,-1 0-1,2 0 1,-1 0 0,1 0 0,1-1 0,-1 0-1,1 0 1,1-1 0,-1 0 0,1 0-1,1-1 1,-1 0 0,1 0 0,0-1 0,0 0-1,16 5 1,-11-6 84,0 0 1,0-1-1,0-1 1,0 0-1,1-1 1,-1-1-1,1 0 1,-1-1-1,0 0 0,1-1 1,-1-1-1,0 0 1,16-7-1,3-3 56,0-1 0,-1-2 0,0-1 0,-2-2 0,0-1 0,-1-1 0,-1-1 0,35-37 0,-27 22 46,-2-2-1,-1-1 1,-3-2-1,-1-1 1,30-60-1,-43 72-134,-2-2 0,-2 0 0,16-64 0,-24 83-55,-2-1 0,0 1 0,0-1 0,-1 0 0,-1 1 0,-1-1 0,0 0-1,-1 0 1,0 1 0,-1-1 0,-9-24 0,10 35-87,0-1-1,0 1 1,-1 0-1,0 0 1,1 0 0,-1 0-1,0 1 1,-1-1 0,1 1-1,-1-1 1,0 1-1,1 1 1,-1-1 0,0 0-1,-1 1 1,1 0-1,0 0 1,-1 0 0,1 0-1,-9-1 1,6 2-515,-1 0 0,1 0 0,0 1 0,0 0 0,0 1 0,0-1 0,0 1 0,-11 3 0,-27 15-6122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9:0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80 5637,'0'0'3759,"-10"-3"-2638,-3 0-795,-27-10 949,50 16-945,0 0 1,1 0-1,-1-1 0,1 0 1,0-1-1,-1 0 0,1-1 1,0 0-1,0-1 0,11-2 0,135-25 400,-99 15-609,-4 2-93,0 2 0,1 2 0,0 3-1,85 4 1,-68 15 3,-56-11 19,0 0 0,0-1-1,32 1 1,492 19 270,-431-17-107,127-8 0,76 3-25,66 36-124,-307-33-50,459 16 196,-260-21 221,483 13-227,-739-12-159,24 5-157,-37-4 116,0-1-1,0 1 1,0-1 0,0 1-1,0-1 1,0 1-1,0 0 1,0 0 0,-1-1-1,1 1 1,0 0-1,0 0 1,-1 0 0,1 0-1,0 0 1,-1 0 0,1 0-1,-1 0 1,1 0-1,-1 0 1,0 0 0,1 0-1,-1 0 1,0 0-1,0 1 1,0-1 0,0 0-1,0 1 1,0-1 231,30-12-3059,-19 4 2255,-1 0 310,-21 2-2688,1 2-1099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3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51 10442,'0'0'7351,"-6"11"-6486,-16 35-177,21-45-660,0 0 0,1 0-1,-1 1 1,1-1 0,-1 0 0,1 0-1,0 1 1,0-1 0,-1 0-1,1 1 1,0-1 0,0 0 0,0 1-1,0-1 1,0 0 0,1 0-1,-1 1 1,0-1 0,0 0 0,1 0-1,-1 1 1,1-1 0,-1 0-1,1 0 1,0 0 0,-1 0 0,1 1-1,0-1 1,0 0 0,0-1-1,0 1 1,0 0 0,0 0 0,0 0-1,0 0 1,0-1 0,0 1 0,0-1-1,1 1 1,-1-1 0,0 1-1,0-1 1,1 1 0,-1-1 0,0 0-1,0 0 1,1 0 0,-1 0-1,3 0 1,1 1 119,1-1 0,0 0 0,0-1 0,-1 1 0,1-1 0,-1 0 0,1 0 0,-1-1 0,9-3 0,-5-1 161,0 0-1,-1-1 0,1 0 0,-2 0 1,13-15-1,-16 18-290,0 0 1,-1-1-1,0 1 1,0-1 0,0 0-1,0 0 1,-1 0-1,0 0 1,0-1-1,0 1 1,0 0-1,0-9 1,-9 16-1839,-1 9 1809,-1 0 0,2 0 1,0 1-1,0 0 0,1 0 0,0 0 0,1 1 0,1 0 0,0 0 0,1 0 0,0 1 0,-1 16 0,4-29 32,1-1-1,-1 1 0,0 0 0,1-1 1,-1 1-1,1-1 0,-1 1 1,1-1-1,-1 1 0,1-1 0,-1 1 1,1-1-1,-1 1 0,1-1 0,0 0 1,-1 0-1,1 1 0,0-1 0,-1 0 1,1 0-1,0 1 0,-1-1 0,1 0 1,0 0-1,-1 0 0,1 0 1,0 0-1,0 0 0,-1 0 0,1 0 1,0-1-1,-1 1 0,1 0 0,0 0 1,-1-1-1,1 1 0,1-1 0,29-8 472,1-9-257,0 0 0,-1-2 0,37-31 0,29-19-252,-62 54-106,-34 16 106,-1 0 0,1 0 0,0 0-1,-1 0 1,1 0 0,0 0 0,-1 0 0,1 1 0,0-1-1,-1 0 1,1 0 0,0 1 0,-1-1 0,1 1 0,-1-1-1,1 0 1,0 1 0,-1-1 0,1 1 0,-1-1 0,0 1-1,1-1 1,-1 1 0,1 0 0,-1-1 0,0 1-1,1-1 1,-1 1 0,0 0 0,0-1 0,0 1 0,1 0-1,-1-1 1,0 1 0,0 0 0,0 0 0,0-1 0,0 1-1,0 0 1,0-1 0,0 1 0,-1 0 0,1 0 0,-1 10-20,0 1 0,-1-1 0,-6 20 0,6-23 82,-1-1 0,1 1 1,1 0-1,0 0 0,0 1 1,0-1-1,2 15 0,0-22-19,0-1-1,-1 0 1,1 1-1,0-1 1,0 1-1,0-1 1,0 0-1,0 0 0,0 1 1,0-1-1,0 0 1,0 0-1,0 0 1,0 0-1,0 0 1,0-1-1,0 1 0,0 0 1,0 0-1,0 0 1,1-1-1,22-5 511,16-14-124,-34 16-534,0 1 1,0 0-1,0 0 0,1 0 0,-1 1 1,1-1-1,-1 2 0,1-1 0,13-1 1,-20 4 50,1-1 1,0 0-1,0 0 1,0 0-1,0 0 1,0 0-1,-1 1 1,1-1-1,0 0 0,0 1 1,-1-1-1,1 1 1,0-1-1,0 1 1,-1-1-1,1 1 1,-1 0-1,1-1 1,0 1-1,-1 0 1,1-1-1,-1 1 1,1 0-1,-1-1 1,0 1-1,1 0 1,-1 1-1,6 29-1478,-2-11-3583,1-12-1956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2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47 1698,'-1'0'196,"0"0"0,0-1 0,0 1 0,0 0 0,1-1 0,-1 1 0,0 0 1,0-1-1,0 1 0,1-1 0,-1 1 0,0-1 0,0 1 0,1-1 0,-1 0 0,0 1 1,1-1-1,-1 0 0,1 0 0,-1 1 0,1-1 0,-1-1 0,-9-8 3122,9 10-3252,-1 0 0,1 0 0,0 0 1,0 0-1,0 1 0,0-1 0,0 0 0,0 1 0,0-1 0,0 1 0,0-1 0,1 1 0,-1-1 0,0 1 0,0 0 0,0-1 0,1 1 0,-1 0 1,-1 1-1,2-1 27,-1-1 0,1 0 0,0 0 0,0 1 0,0-1 1,-1 0-1,1 0 0,0 1 0,0-1 0,0 0 0,-1 1 0,1-1 1,0 0-1,0 1 0,0-1 0,0 0 0,0 1 0,0-1 1,0 1-1,0-1 0,0 0 0,0 1 0,0-1 0,0 0 0,0 1 1,0-1-1,0 0 0,1 1 0,-1-1 0,0 0 0,0 1 1,0-1-1,0 0 0,1 0 0,-1 1 0,0-1 0,0 0 1,1 1-1,-1-1 0,0 0 0,0 0 0,1 0 0,-1 1 0,0-1 1,1 0-1,-1 0 0,0 0 0,1 0 0,-1 0 0,0 1 1,1-1-1,-1 0 0,0 0 0,1 0 0,37 8 886,45-5-1076,-74-5 139,0 0 0,0 0 0,-1-1 0,1 0-1,-1 0 1,0-1 0,0 0 0,12-8 0,24-11 403,-44 23-438,1-1 0,0 1 1,-1 0-1,1 0 0,0 0 0,-1-1 0,1 1 0,0 0 0,-1 0 0,1 0 0,0 0 0,0 0 0,-1 0 0,1 0 0,0 1 0,-1-1 0,1 0 0,0 0 0,-1 0 0,1 1 0,0-1 0,-1 0 0,1 1 0,0-1 1,-1 1-1,1-1 0,-1 0 0,1 1 0,-1-1 0,1 2 0,11 25 224,-7 33 35,-5-60-257,0 1 1,-1 0-1,1 0 1,-1 0-1,1 0 1,-1 0-1,1-1 1,-1 1-1,1 0 1,-1 0-1,0-1 1,1 1 0,-1-1-1,0 1 1,0 0-1,1-1 1,-1 1-1,0-1 1,0 0-1,0 1 1,0-1-1,0 0 1,0 1-1,0-1 1,0 0-1,0 0 1,1 0-1,-1 0 1,0 0-1,-2 0 1,-39 0 110,31 0-49,-47-3 232,44 1-234,1 1 0,-1 0 0,1 1 0,-1 0 0,0 1 0,1 1 0,-1 0 0,1 1 0,0 0 0,-23 9 0,37-12-65,-1-1 1,0 1-1,0 0 0,0-1 1,0 1-1,1 0 0,-1-1 1,0 1-1,0-1 0,0 1 1,0 0-1,0-1 1,0 1-1,0 0 0,0-1 1,0 1-1,0-1 0,0 1 1,0 0-1,0-1 0,-1 1 1,1 0-1,0-1 0,0 1 1,0 0-1,0-1 1,-1 1-1,1 0 0,0-1 1,0 1-1,-1 0 0,1 0 1,0-1-1,0 1 0,-1 0 1,1 0-1,0-1 0,-1 1 1,1 0-1,0 0 1,-1 0-1,1 0 0,-1 0 1,1-1-1,0 1 0,-1 0 1,1 0-1,-1 0 0,13-2-1018,1 1 0,-1 0 0,1 1-1,0 0 1,-1 1 0,17 3-1,7 3-4350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8:2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37 6983,'-12'19'4627,"13"-13"-1444,34-18-1977,-34 12-1259,110-49 256,-122 59 937,8-7-1019,0 0 0,0 0 0,0 0 0,0-1 0,-1 1 0,1-1 0,-1 0 0,1 0 0,-1 0 0,0 0 0,0-1 0,0 1 0,-5 0 0,7-2-60,-6 1-16,1 0 0,0 0 1,-1-1-1,1 0 0,0-1 0,0 0 0,-10-2 0,71 1-109,-15 4 124,-26-1-68,1 0 1,0-1-1,-1-1 0,24-3 0,-25-3-122,-23 3 307,-23 0 81,12 3-185,14 1-33,0-1 1,0 1 0,0 0-1,1 1 1,-1-1-1,0 2 1,0-1 0,1 1-1,-1 0 1,1 1 0,-9 3-1,15-3-1031,8-3-129,14-9-2113,0-14-1560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0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334 102 3235,'0'0'774,"0"-10"-368,1-2-203,0 9 30,0-1 0,-1 0-1,0 0 1,1 0-1,-1 0 1,-1 0 0,1 1-1,0-1 1,-1 0-1,0 0 1,-1-4 0,1 7-191,0 1 1,0-1 0,0 0 0,1 1 0,-1-1 0,0 1-1,0-1 1,0 1 0,0-1 0,0 1 0,0 0 0,0-1-1,0 1 1,0 0 0,-1 0 0,1 0 0,0 0-1,0 0 1,0 0 0,0 0 0,0 0 0,0 0 0,0 0-1,0 1 1,0-1 0,0 0 0,-2 2 0,-28 10-175,27-10 222,-1 1-1,1-1 0,0 0 0,-1-1 1,1 1-1,-1-1 0,1 0 0,-1 0 0,0 0 1,1-1-1,-1 0 0,0 0 0,-5 0 1,6-1 143,0 1 1,0 0-1,0 0 1,0 0-1,0 1 1,0-1-1,0 1 1,0 0 0,0 0-1,1 0 1,-1 1-1,0-1 1,1 1-1,-1 0 1,1 0-1,-1 0 1,1 0 0,0 1-1,-4 3 1,-3 6 17,1 1 0,0 1 0,1 0 0,0 0 0,1 0 0,-10 29 0,-20 94 292,30-99-478,1 0 0,2 0-1,2 1 1,2-1-1,1 0 1,2 1-1,13 64 1,-9-71-40,1-2 0,2 1 1,1-1-1,2-1 0,0 0 0,2-1 0,1 0 1,2-1-1,33 40 0,-42-57-55,1 0 1,0 0-1,1-1 0,-1-1 0,2 1 0,-1-2 1,1 0-1,1 0 0,14 5 0,-21-10 44,0 0 0,0 0 0,1 0-1,-1-1 1,1 0 0,-1 0 0,1-1-1,0 0 1,-1 0 0,1-1 0,-1 1 0,1-1-1,-1-1 1,1 1 0,-1-1 0,0 0 0,0-1-1,0 0 1,0 0 0,0 0 0,5-4 0,5-6 205,-1-1 1,-1 0-1,0-1 1,-1 0-1,-1-1 1,0 0-1,-1-1 1,-1-1-1,-1 0 1,0 0-1,-1 0 1,5-22-1,3-13 251,-2-1 1,-3 0-1,5-64 1,-10 56-253,-2 0 0,-6-84 1,1 125-213,-2 1 1,0 0 0,-1 0 0,-1 0 0,-1 0-1,-1 1 1,0 0 0,-2 0 0,0 1 0,-1 0 0,-12-17-1,15 28-143,1-1-1,-2 1 1,1 0-1,-1 1 1,0 0-1,0 0 1,-1 1-1,1 0 1,-1 0-1,-1 1 1,1 0-1,0 0 1,-17-3-1,21 6-123,0 0 0,0 0 0,0 1 0,0-1 1,0 1-1,0 0 0,0 0 0,0 1 0,0 0 0,0-1 0,0 2 0,0-1 0,0 1 0,1-1 0,-1 1 1,0 0-1,1 1 0,0-1 0,-1 1 0,1 0 0,0 0 0,1 0 0,-1 1 0,0-1 0,1 1 0,0 0 1,0 0-1,-4 6 0,-9 23-3967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56 6854,'0'0'556,"-4"-8"3613,3 6-4008,-1-1 149,0-1 0,0 1 1,0 0-1,0-1 0,0 1 1,-1 0-1,0 0 0,-3-2 0,5 4-212,0 0 0,-1 0 0,1 0 0,-1 1 0,1-1 0,-1 1 0,1-1 0,-1 1 0,1-1 0,-1 1 0,0 0 0,1 0 0,-1 0 0,1 0 0,-1 0-1,0 0 1,1 0 0,-1 1 0,1-1 0,-1 0 0,1 1 0,-1-1 0,1 1 0,-1 0 0,1 0 0,-1-1 0,1 1 0,0 0 0,-1 0 0,-1 2 0,-7 6 111,0 0 0,1 1 1,0 0-1,1 1 1,0 0-1,0 0 1,-8 18-1,0 4 120,-19 53 0,26-59-312,1 1 0,2 0 0,0 0 0,2 1 0,2 0 1,0 35-1,2-49-10,1 1-1,1 0 1,0 0 0,1-1 0,0 1-1,2-1 1,0 0 0,0 0 0,2 0-1,-1-1 1,2 0 0,16 23 0,-20-32 0,1 1 1,0-1 0,1 1-1,-1-2 1,1 1-1,0 0 1,0-1 0,0 0-1,1-1 1,-1 1 0,1-1-1,0-1 1,0 1 0,0-1-1,0 0 1,12 1-1,-8-3 16,0 0-1,0 0 0,0-1 0,-1 0 0,1-1 0,0-1 0,-1 1 0,1-2 0,-1 1 0,14-8 0,-5 1 111,-1-1 0,0 0-1,0-1 1,-2-1 0,0-1-1,0 0 1,-1-1 0,-1-1-1,0 0 1,-1-1 0,13-23-1,-16 19 79,-1 0 0,0-1 0,-2 0-1,-1 0 1,0 0 0,-2-1 0,0 0 0,-2 0 0,0-46-1,-2 56-148,-1-1-1,0 1 0,-1 0 0,-1 1 1,0-1-1,0 0 0,-1 1 1,-1-1-1,0 1 0,0 1 0,-2-1 1,1 1-1,-1 0 0,-1 0 1,0 1-1,-1 0 0,0 0 0,-18-15 1,22 21-112,-1 1 1,1-1-1,-1 1 1,1 0 0,-1 0-1,0 1 1,0-1-1,0 2 1,0-1 0,-1 0-1,1 1 1,-1 0-1,1 1 1,0 0-1,-1 0 1,1 0 0,-1 0-1,1 1 1,0 0-1,-1 1 1,1-1 0,0 1-1,0 1 1,0-1-1,0 1 1,0 0-1,1 0 1,-1 0 0,1 1-1,0 0 1,0 0-1,0 0 1,1 1 0,-1 0-1,1 0 1,0 0-1,0 0 1,-2 6-1,-3 4-712,0 0-1,2 1 0,-9 23 0,2 21-6852,11-29-4305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3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177 267 5894,'1'-10'-283,"2"-14"535,5-79 5795,-8 96-5509,0 0 1,0 1-1,-1-1 0,0 0 1,0 1-1,0-1 1,-1 0-1,0 1 1,-1 0-1,1 0 0,-1 0 1,0 0-1,-5-7 1,8 13-481,-1-1 1,0 0 0,1 0 0,-1 1-1,0-1 1,0 0 0,0 1-1,1-1 1,-1 1 0,0-1 0,0 1-1,0 0 1,0-1 0,0 1-1,0 0 1,0-1 0,0 1 0,0 0-1,0 0 1,0 0 0,0 0 0,0 0-1,0 0 1,0 0 0,0 0-1,0 1 1,0-1 0,0 0 0,0 0-1,0 1 1,1-1 0,-1 1-1,0-1 1,0 1 0,0-1 0,0 1-1,1-1 1,-1 1 0,0 0-1,-1 1 1,-25 36 16,11 0-60,0-1 1,3 2-1,1 0 0,2 0 1,-9 65-1,12-33-79,2 0-1,7 98 1,0-132 54,2 1 0,18 70 0,-19-95 11,1-1 0,0 1 0,1-1 0,0 0 0,1-1 0,0 0 1,1 0-1,0 0 0,1 0 0,0-1 0,1-1 0,10 10 0,-16-16 6,1-1 0,-1 1 0,1-1 0,-1 0 0,1 0 0,0-1 0,0 1 0,0-1 0,0 0 0,0 0 0,0 0 0,0 0 0,0-1 0,0 0 0,1 0 0,-1 0 0,0 0 0,0-1 0,0 1 0,0-1 0,0 0 1,0 0-1,0-1 0,0 1 0,0-1 0,0 0 0,-1 0 0,1 0 0,-1 0 0,4-4 0,4-2 64,-1-2 1,0 1-1,0-2 1,-1 1-1,0-1 1,-1-1-1,11-19 1,-5 4 91,-2 0 0,0-1 0,-2-1 0,-1 0 0,-2 0 1,7-50-1,-7 13 155,-5-131-1,-4 164-176,-1-1 0,-2 2 0,-15-57 0,14 69-74,-1 0 1,-1 1 0,-1 0 0,0 1-1,-2-1 1,0 2 0,-15-19-1,24 32-68,-2 0 0,1 1-1,0-1 1,0 1 0,-1 0-1,0 0 1,0 0 0,0 1-1,0-1 1,0 1 0,0 0-1,-1 0 1,1 0 0,-1 1-1,1 0 1,-1-1 0,0 2-1,1-1 1,-1 0 0,0 1-1,0 0 1,1 0 0,-1 1-1,0-1 1,0 1 0,1 0-1,-1 0 1,0 0 0,1 1-1,-1 0 1,1 0 0,0 0-1,0 0 1,0 1 0,0-1-1,0 1 1,0 0 0,1 0-1,-1 1 1,1-1 0,0 1-1,0 0 1,-3 4 0,-5 7-149,1 0 0,0 2 0,1-1 0,0 1 0,-11 33 0,16-36-1103,1-1 0,0 1 0,1-1-1,0 1 1,1 14 0,2-12-3834,3-9-2382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3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249 147 7527,'0'-11'1559,"1"-3"-836,1-46 2757,-10 20 1793,7 39-5048,1 0 1,0-1-1,-1 1 1,1 0-1,-1 0 1,1 0-1,-1-1 1,0 1-1,0 0 1,1 0-1,-1 0 1,0 0-1,0 0 1,0 1-1,0-1 1,0 0-1,0 0 1,0 1-1,-3-2 1,4 2-172,-1 0 0,0 1 1,1-1-1,-1 0 0,0 1 1,1-1-1,-1 1 0,0-1 0,1 1 1,-1-1-1,1 1 0,-1-1 0,1 1 1,-1-1-1,1 1 0,-1 0 0,1-1 1,0 1-1,-1-1 0,1 1 0,0 0 1,0 0-1,-1-1 0,1 2 1,-13 62-601,11-53 851,-100 530-170,85-456-232,18-93-722,-1 0 0,0 0 0,0 0 0,-3-15 0,0-10-948,-9-155-4462,9 161 6415,-3 0 1,-12-41 0,18 67-75,0 1 0,-1-1 0,1 0 0,0 0 0,0 0 0,0 0 0,-1 1 0,1-1 1,0 0-1,-1 0 0,1 1 0,0-1 0,-1 0 0,1 1 0,-1-1 0,1 0 0,-1 1 0,0-1 1,1 0-1,-1 1 0,1-1 0,-1 1 0,0 0 0,0-1 0,1 1 0,-3-1 0,-6 18 1175,1 37-838,3 280 1099,6-283-1047,-1-40-318,1-1-1,0 0 0,0 1 1,1-1-1,0 0 0,5 13 0,-6-21-144,-1-1 1,1 1-1,0-1 0,0 0 0,-1 1 0,1-1 1,0 0-1,0 1 0,0-1 0,1 0 0,-1 0 0,0 0 1,0 0-1,1 0 0,-1 0 0,0 0 0,1-1 0,-1 1 1,3 0-1,-1 0 17,-1-1 1,0-1 0,1 1 0,-1 0 0,1 0-1,-1-1 1,0 1 0,0-1 0,1 0-1,-1 0 1,0 0 0,0 0 0,0 0-1,0 0 1,0-1 0,0 1 0,3-4-1,106-96 1493,-84 73-1580,1 1 0,2 2 0,46-32 0,-68 52-125,41-29-5494,-31 15-1652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3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8968,'0'-9'2461,"0"-10"1947,0 16-1914,0 9 246,4 22-2714,1 0 1,2-1 0,0 0 0,13 31 0,8 25 52,-15-43-185,-9-30-436,0 0 0,-1 0 0,0 0 0,0 1 0,1 15 0,-7-25-3263,-7-2 1129,-9-3-3484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3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7559,'0'-11'4282,"0"6"-3930,0-4 144,-1-1 0,2 0 0,0 1 0,0-1 0,0 0 0,1 1 0,1-1 0,0 1 0,0 0 0,0 0 0,7-10 0,3 1-356,1 1 0,0 0 0,2 1 0,0 0 0,1 2 0,0 0 0,1 0 0,32-16 0,-48 28-156,0 1 0,1 0 0,-1 0-1,0 0 1,0 0 0,1 0 0,-1 1 0,1-1-1,-1 1 1,1-1 0,-1 1 0,0 0 0,4 0 0,-5 0 8,-1 1 1,1-1-1,0 0 1,-1 1-1,1-1 1,-1 0-1,1 1 1,0-1-1,-1 1 1,1-1 0,-1 0-1,0 1 1,1-1-1,-1 1 1,1 0-1,-1-1 1,0 1-1,1-1 1,-1 1-1,0 0 1,0-1-1,1 1 1,-1 0-1,0-1 1,0 1 0,0 0-1,0-1 1,0 1-1,0 1 1,0 4 90,-1 0 0,-1 0 0,1 0 1,-1 0-1,0 0 0,0-1 0,0 1 1,-6 9-1,-89 130 2691,8-13-962,88-127-3262,8-10 127,11-13-762,26-44-5405,-20 25 513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13132,'0'0'7896,"6"12"-7213,36 98 155,-41-106-850,12 27 285,-8-27 265,-3-20 393,-1-6-534,0 13-350,0-1 1,-1 1-1,0 0 1,-1 0-1,0-1 1,0 1-1,-1 0 1,0 0-1,-1 0 1,1 1-1,-2-1 1,-4-9-1,7 68-682,1-42 627,0 1-1,1 0 1,0 0-1,1-1 1,3 12-1,-5-18 10,1-1 0,-1 1 0,0-1-1,1 0 1,-1 1 0,1-1 0,0 0 0,-1 0-1,1 1 1,0-1 0,0 0 0,0 0 0,0 0 0,0 0-1,0 0 1,0 0 0,0 0 0,0 0 0,0-1-1,1 1 1,-1 0 0,0-1 0,0 1 0,1 0-1,-1-1 1,0 0 0,1 1 0,-1-1 0,1 0-1,-1 0 1,0 0 0,1 0 0,-1 0 0,1 0-1,-1 0 1,1 0 0,-1-1 0,0 1 0,1 0 0,-1-1-1,0 1 1,3-2 0,0-1 30,0 0 0,0 0-1,0 0 1,0 0 0,-1-1 0,0 0 0,1 0 0,-1 1 0,-1-2-1,5-7 1,24-51 200,-26 52-198,16-49 136,-7 17-66,-9 34-179,-4 14-141,-2 52 182,3 75 145,-2-130-108,0 0 1,0 0 0,1-1-1,-1 1 1,0 0 0,1 0 0,-1 0-1,1-1 1,-1 1 0,1 0 0,0-1-1,0 1 1,0-1 0,0 1-1,0-1 1,0 1 0,2 1 0,-2-2 4,0-1 1,0 0 0,0 1 0,0-1 0,0 0 0,-1 0 0,1 1 0,0-1 0,0 0 0,0 0 0,0 0 0,0 0 0,0-1 0,0 1-1,0 0 1,0 0 0,0 0 0,0-1 0,0 1 0,0 0 0,-1-1 0,1 1 0,1-2 0,4-1 61,-1-1 1,0-1-1,0 1 1,-1-1-1,1 0 1,-1 0-1,7-11 1,7-16 50,-2-1 0,-1-1 0,-1 0-1,14-58 1,-18 57-41,-11 44-162,0 0 1,0 0-1,1 0 0,0 0 1,1 0-1,2 9 1,0 24 169,-4-7-74,0-23-7,0 1-1,1 0 1,1 0 0,0 0 0,1-1-1,5 24 1,-7-36-11,0 1-1,0 0 0,1 0 1,-1 0-1,0 0 0,0-1 1,0 1-1,1 0 0,-1 0 0,1 0 1,-1-1-1,0 1 0,1 0 1,-1 0-1,1-1 0,0 1 1,-1-1-1,1 1 0,-1 0 1,1-1-1,0 1 0,0-1 1,-1 1-1,1-1 0,0 0 1,0 1-1,-1-1 0,1 0 1,0 0-1,0 1 0,0-1 1,0 0-1,-1 0 0,1 0 1,0 0-1,0 0 0,0 0 1,0 0-1,0 0 0,-1-1 0,1 1 1,0 0-1,0 0 0,0-1 1,-1 1-1,1 0 0,0-1 1,1 0-1,0-1-195,0 0 0,0 0 0,0 0 0,-1 0 1,1 0-1,0-1 0,-1 1 0,1 0 0,-1-1 0,0 1 0,0-1 0,0 0 0,1-4 0,1-40-7635,-3 19 1430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11403,'0'0'11371,"50"-40"-24824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19218,'0'0'-2050,"-52"51"2242,32-32-1185,5-5-2081,9-13-802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5894,'0'0'10207,"3"10"-7981,11 34-102,-14-40-1906,0 0-1,0 0 1,-1 0-1,1 0 1,-1 0 0,0 0-1,0 0 1,-1-1-1,1 1 1,-1-1-1,0 1 1,0-1-1,0 1 1,0-1-1,-4 4 1,5-5-145,5-5-96,10-11-102,-9 10 80,0-1 1,0 1-1,1 1 0,-1-1 1,1 1-1,0 0 0,0 0 0,0 1 1,0 0-1,0 0 0,0 0 0,1 1 1,-1 0-1,1 0 0,-1 1 0,1-1 1,-1 1-1,1 1 0,-1-1 0,10 3 1,-15-2 41,0 0 1,0 0 0,1 0 0,-1 0 0,0 1-1,0-1 1,0 0 0,0 1 0,-1-1 0,1 0-1,0 1 1,-1-1 0,1 1 0,0-1 0,-1 1-1,0 0 1,1-1 0,-1 1 0,0-1 0,0 1-1,0 0 1,0-1 0,0 1 0,0-1 0,-1 1-1,1 0 1,0-1 0,-2 3 0,1 3 90,0-1 1,-1 0-1,0 1 1,0-1-1,-1 0 0,-3 6 1,-41 51 2566,43-58-2461,0-1 0,0 0 0,-1 1 0,1-2 0,-1 1 0,0 0 0,0-1 0,0 0-1,0 0 1,-12 4 0,13-11-1397,7-8-82,7-9-1709,5 0-2601,0-3-2973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8104,'0'-1'3075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46 5445,'0'0'14505,"-2"-8"-12947,1 5-1498,-12-25 1517,12 27-1549,0 0 1,0 1 0,1-1 0,-1 1-1,0-1 1,0 1 0,0-1 0,1 1-1,-1 0 1,0-1 0,0 1 0,0 0-1,0 0 1,0-1 0,0 1 0,0 0 0,0 0-1,0 0 1,0 0 0,0 0 0,1 1-1,-1-1 1,0 0 0,0 0 0,0 1-1,0-1 1,0 0 0,0 1 0,0-1-1,1 1 1,-1-1 0,0 1 0,0-1-1,1 1 1,-1 0 0,0-1 0,1 1-1,-1 0 1,0 0 0,-4 4-42,0 0 1,0 0-1,0 0 0,1 0 0,0 1 1,0 0-1,1 0 0,-1 0 1,1 0-1,0 0 0,1 1 0,0-1 1,0 1-1,0-1 0,1 1 1,0 0-1,0 0 0,1 0 0,-1 0 1,3 13-1,-1-19 2,0 1 0,0-1 0,0 0 0,0 0 1,0 0-1,0 0 0,0 0 0,1 0 0,-1 0 0,0-1 0,1 1 0,-1 0 0,0-1 1,1 1-1,-1-1 0,1 1 0,-1-1 0,1 0 0,-1 1 0,1-1 0,-1 0 0,1 0 1,-1 0-1,1-1 0,0 1 0,-1 0 0,3-1 0,44-9-298,-22-1 113,-21 8 135,0 0 1,0 1 0,0-1-1,0 1 1,0 0 0,0 1-1,0-1 1,1 1 0,-1 0-1,1 1 1,-1-1 0,1 1-1,8 1 1,-14 1 89,1 1 0,-1 0 0,0 0-1,0 0 1,0 0 0,0 0 0,0 0 0,-1 0 0,-1 5-1,-1-1 137,-1 0-1,-1 0 1,1 0 0,-1 0-1,0-1 1,-1 0-1,1 0 1,-1-1-1,-8 7 1,-64 43 912,74-53-1050,2-1-57,-24 15 304,25-16-312,0 1 1,0 0-1,0-1 0,0 1 1,-1-1-1,1 0 1,0 1-1,0-1 1,0 0-1,0 1 1,0-1-1,-1 0 1,1 0-1,0 0 0,0 0 1,0 0-1,-1-1 1,1 1-1,0 0 1,-2-1-1,3 0-144,0 1-1,0-1 0,0 1 1,0-1-1,-1 0 1,1 1-1,0-1 1,0 0-1,0 1 0,1-1 1,-1 0-1,0 1 1,0-1-1,0 0 0,0 1 1,1-1-1,-1 1 1,0-1-1,0 0 0,1 1 1,-1-1-1,0 1 1,1-1-1,-1 1 1,1-1-1,-1 1 0,1-1 1,13-15-4107,6-3-1626,0-2-2033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8 181 8808,'0'0'10367,"4"-8"-9624,3-9-559,-1-1 1,0 0 0,-2 0 0,0 0 0,-1 0 0,-1-1-1,0-21 1,-2 40-152,0 0 0,0 0 0,0 0 0,0 0 0,0 0 0,0-1 0,0 1 0,0 0 0,1 0 0,-1 0 0,0 0 0,0-1 0,0 1 0,0 0 0,0 0 0,0 0 0,0 0 0,0-1 0,0 1-1,0 0 1,0 0 0,0 0 0,0-1 0,0 1 0,-1 0 0,1 0 0,0 0 0,0 0 0,0 0 0,0-1 0,0 1 0,0 0 0,0 0 0,0 0 0,-1 0 0,1 0 0,0-1 0,0 1 0,0 0 0,0 0 0,0 0 0,-1 0 0,1 0 0,0 0 0,0 0-1,0 0 1,0 0 0,0 0 0,-1 0 0,1 0 0,0 0 0,0 0 0,0 0 0,-1 0 0,-7 10 454,-5 20-486,7-5 36,1 1 1,1-1-1,1 1 1,1 0-1,2 0 0,3 33 1,-3-57-35,0 1 1,0 0 0,0-1-1,1 1 1,0-1 0,-1 1 0,1-1-1,0 1 1,0-1 0,0 0-1,0 1 1,1-1 0,-1 0-1,1 0 1,3 4 0,-4-5 6,0 0-1,1 0 1,-1 0 0,1-1-1,-1 1 1,1-1 0,-1 1-1,1-1 1,-1 1 0,1-1 0,-1 0-1,1 1 1,0-1 0,-1 0-1,1 0 1,-1 0 0,1-1-1,-1 1 1,3-1 0,1 0-176,0-1 1,-1 0 0,0 0 0,1 0-1,-1-1 1,0 1 0,0-1 0,0 0-1,0 0 1,-1-1 0,1 1-1,-1-1 1,0 0 0,5-8 0,-1 1-1712,-2 0 1,1 0-1,6-24 1,-5-4-3511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6278,'0'0'14317,"-3"8"-13788,-3 20-353,0 1 0,2-1 0,2 1 1,0 31-1,2-60-175,0 1 0,0-1 0,0 0-1,0 1 1,0-1 0,0 1 0,0-1 0,0 1 0,0-1 0,0 0 0,1 1 0,-1-1 0,0 1-1,0-1 1,0 0 0,0 1 0,1-1 0,-1 0 0,0 1 0,0-1 0,1 0 0,-1 1-1,0-1 1,1 0 0,-1 0 0,0 1 0,1-1 0,-1 0 0,0 0 0,1 1 0,-1-1 0,0 0-1,1 0 1,-1 0 0,1 0 0,17-5 214,15-17 221,-30 19-405,6-5-177,0 1 1,1-1-1,-1 1 0,19-9 1,-27 15 126,0 1 0,0-1 1,1 0-1,-1 1 1,0-1-1,1 1 0,-1 0 1,0-1-1,1 1 1,-1 0-1,1 0 0,-1 0 1,0 0-1,1 0 0,-1 0 1,1 0-1,-1 0 1,0 1-1,1-1 0,-1 0 1,0 1-1,1-1 1,-1 1-1,0 0 0,0-1 1,1 1-1,-1 0 0,0 0 1,0 0-1,0 0 1,0 0-1,0 0 0,0 0 1,0 0-1,0 0 0,-1 0 1,1 0-1,0 1 1,-1-1-1,1 0 0,-1 1 1,1-1-1,-1 0 1,0 1-1,1-1 0,-1 0 1,0 1-1,0-1 0,0 1 1,0-1-1,0 3 1,2 103 678,-3-63-493,1-44-160,0 1 0,-1-1 0,1 0 0,0 1 0,0-1 1,0 0-1,0 1 0,0-1 0,0 1 0,0-1 0,0 0 0,0 1 0,0-1 0,0 0 0,1 1 0,-1-1 0,0 1 1,0-1-1,0 0 0,0 1 0,1-1 0,-1 0 0,0 0 0,0 1 0,0-1 0,1 0 0,-1 1 0,0-1 0,1 0 1,-1 0-1,0 0 0,1 1 0,-1-1 0,1 0 0,11-8 317,11-23 212,-21 28-502,11-17 130,24-33-847,-35 50 523,0 0-1,1 0 1,0 0-1,0 1 1,-1-1 0,1 1-1,1 0 1,-1 0-1,0 0 1,0 0-1,1 1 1,-1-1 0,6-1-1,-7 4 124,0-1-1,0 1 1,0 0-1,0-1 1,0 1-1,0 0 1,-1 0-1,1 0 1,0 0-1,-1 1 1,1-1-1,-1 0 1,1 1-1,-1-1 1,0 1-1,1-1 1,-1 1-1,0 0 1,0-1-1,0 1 1,0 0-1,-1 0 1,1 0-1,0 0 1,0 3-1,0-1 51,1-1-1,0 1 1,0-1-1,0 1 1,0-1 0,0 0-1,1 0 1,3 4-1,-5-7 1,0 1 1,0-1-1,0 1 0,0-1 1,1 0-1,-1 0 0,0 1 1,0-1-1,0 0 0,0 0 1,0 0-1,1 0 1,-1-1-1,0 1 0,0 0 1,0 0-1,0-1 0,0 1 1,0 0-1,0-1 0,1 1 1,-1-1-1,0 1 0,-1-1 1,1 0-1,0 1 0,0-1 1,0 0-1,0 0 0,0 0 1,-1 0-1,1 0 0,0 0 1,0-1-1,29-36 760,10-13-539,-37 48-391,0 0-1,0 0 1,0 0 0,1 1-1,-1-1 1,1 1 0,-1 0 0,1 0-1,0 0 1,0 0 0,6-1-1,-9 3 125,0-1-1,1 1 1,-1 0-1,0 0 1,0 0-1,0 0 1,0 0-1,1 1 1,-1-1-1,0 0 0,0 0 1,0 1-1,0-1 1,0 1-1,0-1 1,0 1-1,1-1 1,-1 1-1,-1 0 1,1-1-1,0 1 1,0 0-1,0 0 1,0 0-1,-1 0 1,1 0-1,0 0 0,-1 0 1,1 0-1,0 0 1,-1 0-1,0 0 1,1 0-1,-1 0 1,1 0-1,-1 2 1,5 51 625,-4-38-152,4 22 449,1-1 0,19 58 0,-16-61-433,-5-22-245,-1 1 0,-1 0 0,0 0 0,-1 0 0,0-1 1,-2 15-1,1-25-114,0 1 0,0-1-1,0 0 1,0 0 0,-1 0 0,1 0 0,-1 0 0,1 0 0,-1 0 0,0 0 0,0 0 0,0 0 0,0 0 0,0 0 0,0-1 0,-1 1 0,1 0 0,-1-1 0,1 1 0,-1-1 0,1 1-1,-1-1 1,0 0 0,0 0 0,0 0 0,1 0 0,-1 0 0,0 0 0,0 0 0,0-1 0,-1 1 0,1-1 0,0 1 0,0-1 0,0 0 0,0 0 0,0 0 0,0 0 0,-1 0-1,1 0 1,0-1 0,0 1 0,0-1 0,-3 0 0,0-1-60,0-1-1,1 1 0,-1-1 0,0 1 1,1-1-1,-1 0 0,1-1 1,0 1-1,0-1 0,0 0 1,1 0-1,0 0 0,-1-1 0,-3-6 1,-1-3 35,1 1 0,0-1 0,-10-28 0,13 30-264,1 1 1,0-1-1,1 0 0,0 0 0,0-15 1,2 23 69,0 0-1,0 0 1,1 0 0,0 0 0,-1 0 0,2 0 0,-1 0 0,0 0 0,1 0 0,0 1 0,-1-1 0,1 0 0,1 1-1,-1 0 1,1-1 0,-1 1 0,1 0 0,6-5 0,38-31-7458,-22 16 1590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12268,'0'0'9401,"-7"9"-8499,1-3-860,1 1 0,0 0 0,0 0-1,1 0 1,0 1 0,0-1 0,1 1 0,0 0 0,0 0 0,1 0 0,0 1 0,0-1 0,-1 17 0,51-24-69,-16-9 144,-27 6-120,0 0 0,0 0 0,0 0 0,0 1 0,0 0 0,0 0 0,0 1 0,0-1 0,0 1 0,1 0 0,-1 1 0,0-1 0,7 2 0,-11-1 20,0 0-1,-1 0 1,1 0-1,-1 0 1,1 0 0,-1 0-1,1 1 1,-1-1-1,1 0 1,-1 0 0,0 0-1,0 0 1,0 0 0,0 1-1,0-1 1,0 0-1,0 0 1,0 0 0,0 0-1,0 1 1,-1-1-1,1 0 1,0 0 0,-1 0-1,1 0 1,-1 0-1,1 0 1,-1 0 0,0 0-1,-1 2 1,-20 32 1027,15-25-710,1-1-216,-1 0 0,0 0-1,0-1 1,0 0-1,-1 0 1,0-1 0,-1 0-1,0 0 1,0-1-1,-10 6 1,18-12-234,1 0 0,-1 1 0,1-1 0,0 0 0,-1 0 1,1 0-1,-1 0 0,1 0 0,0 0 0,-1 0 0,1 0 0,-1 0 0,1-1 0,0 1 0,-1 0 0,1 0 1,-1 0-1,1 0 0,0 0 0,-1-1 0,1 1 0,0 0 0,-1 0 0,1-1 0,0 1 0,-1 0 0,1-1 1,0 1-1,0 0 0,-1-1 0,1 1 0,0 0 0,0-1 0,0 1 0,-1 0 0,1-1 0,0 1 1,0-1-1,0 1 0,0 0 0,0-1 0,0 1 0,0-1 0,0 1 0,0 0 0,0-1 0,0 1 0,0-1 1,0 1-1,0 0 0,0-1 0,1 1 0,-1-1 0,0 1 0,1-1 0,-1-3-781,0-21-5360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4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17360,'0'0'5638,"63"8"-5510,-40-19-1730,-3-8-3106,-3-1-5189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4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62 6790,'0'0'4543,"3"-10"-1457,11-30-166,-14 40-2850,-1 0 0,1 0 0,0 1-1,0-1 1,-1 0 0,1 0 0,0 0 0,-1 0 0,1 0 0,0 0-1,-1 1 1,1-1 0,0 0 0,-1 0 0,1 0 0,0 0 0,-1 0-1,1 0 1,0 0 0,-1-1 0,1 1 0,0 0 0,-1 0 0,1 0-1,0 0 1,-1 0 0,1 0 0,0-1 0,-1 1 0,1 0 0,0 0-1,0 0 1,-1-1 0,1 1 0,0 0 0,0 0 0,-1-1 0,1 1-1,0 0 1,0-1 0,0 1 0,0 0 0,-1-1 0,1 1 0,0 0-1,0-1 1,0 1 0,0 0 0,0-1 0,0 1 0,0 0 0,0-1-1,0 1 1,0 0 0,0-1 0,0 1 0,0 0 0,0-1 0,0 1-1,1 0 1,-1-1 0,0 1 0,0 0 0,0 0 0,1-1-1,-23 16 232,8 0-218,1 1 0,0 0 0,-12 22 0,20-30-102,1 0-1,0 0 1,0 1 0,1-1-1,0 1 1,0 0 0,1 0 0,0 0-1,-1 16 1,3-24 20,0-1 0,1 0 0,-1 1 0,0-1 1,0 0-1,1 1 0,-1-1 0,0 0 0,1 1 0,-1-1 0,1 0 0,-1 1 0,0-1 0,1 0 0,-1 0 0,1 0 0,-1 1 0,0-1 1,1 0-1,-1 0 0,1 0 0,-1 0 0,1 0 0,-1 0 0,1 0 0,-1 0 0,1 0 0,-1 0 0,0 0 0,1 0 0,-1 0 0,1 0 1,-1-1-1,1 1 0,-1 0 0,0 0 0,1 0 0,-1-1 0,1 1 0,21-8 147,-22 7-147,14-5 117,-4 1-266,0 0-1,1 0 0,-1 2 1,1-1-1,0 1 1,0 0-1,0 1 1,1 1-1,-1 0 1,13 0-1,-22 1 123,-1 1 1,1-1-1,-1 1 0,1-1 0,-1 1 0,0 0 0,1 0 1,-1-1-1,0 1 0,1 0 0,-1 0 0,0 0 1,0 0-1,0 1 0,0-1 0,0 0 0,0 0 0,0 1 1,0-1-1,-1 0 0,1 1 0,0-1 0,-1 1 0,1-1 1,-1 1-1,0-1 0,1 1 0,-1-1 0,0 1 0,0 1 1,0 58 467,0-44-164,-1-1-142,0 1-1,-1 0 1,-1-1 0,-1 1-1,0-1 1,-1 0-1,-1 0 1,0-1 0,-10 19-1,17-91-12515,8 17 5590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10570,'0'0'3278,"2"10"-1794,17 132 1794,8 52-1058,-25-180-2132,-2-11-17,1-1-1,-1 1 0,0 0 1,1-1-1,-1 1 1,1 0-1,0-1 1,0 1-1,0-1 1,0 1-1,0-1 1,3 4-1,2-47 1425,-3-74-1060,-2 55-410,15-114 1,-14 169-68,-1 0 1,0 0 0,1 0-1,0 0 1,0 0 0,0 1-1,1-1 1,0 1 0,0-1-1,0 1 1,5-5 0,-6 7-72,0 0 0,0 0 0,0 1 0,0-1 1,0 0-1,1 1 0,-1 0 0,0 0 0,1-1 1,-1 2-1,1-1 0,0 0 0,-1 0 0,1 1 1,0-1-1,-1 1 0,1 0 0,0 0 0,0 0 1,-1 0-1,1 0 0,0 1 0,2 0 1,-3 0 62,-1 0 1,1 0-1,-1 0 1,0 0-1,1 1 1,-1-1-1,0 0 1,0 0 0,0 1-1,0-1 1,0 1-1,0-1 1,-1 1-1,1-1 1,0 1-1,-1 0 1,1-1 0,-1 1-1,0 0 1,0-1-1,1 1 1,-1 0-1,0 0 1,0-1-1,-1 3 1,-3 46 208,-1-32 298,-1 0 1,0 0-1,-2-1 0,0 0 1,-1 0-1,-1-1 0,0-1 1,-21 25-1,30-39-452,1 0 1,-1 0-1,0 0 1,0 0-1,1 0 1,-1 0-1,0 0 1,0 0-1,0 0 1,0-1-1,0 1 1,0 0-1,0-1 1,0 1-1,0 0 1,0-1-1,-1 0 1,1 1-1,0-1 1,0 0-1,0 1 0,-1-1 1,-1 0-1,2-1-111,0 0 0,1 0 0,-1 0 0,1 0-1,-1 0 1,1 0 0,-1 0 0,1 0 0,-1 0 0,1 0-1,0 0 1,0 0 0,-1 0 0,1 0 0,0 0-1,0 0 1,0 0 0,0-1 0,1-1 0,11-63-5755,1 25 1195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12107,'0'0'4004,"0"64"-1890,0-30-160,-1-1-384,-3 0-449,2-7-513,2-7-480,0-8-96,0-7-32,6-8-2338,1-12-288,-1-2-1698,-3-1-2691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65 12300,'0'-9'1414,"-1"-37"1678,1 37-20,-1 37-2306,0 52-60,4 106 979,-3-181-1658,0 0 0,0-1 0,1 1 0,0 0-1,0 0 1,0-1 0,1 1 0,-1-1 0,1 1 0,0-1 0,0 0 0,1 1-1,0-1 1,-1 0 0,1-1 0,0 1 0,1 0 0,-1-1 0,1 0 0,5 5-1,-3-5 7,1-1 0,-1 1 0,1-1 0,0 0 0,-1 0 0,1-1 0,0 0 0,0-1 0,0 1-1,0-1 1,0 0 0,0-1 0,12-2 0,-4 0 29,-1-1-1,28-11 1,-33 11-56,0 0 0,1 1 0,0 0 1,0 0-1,0 1 0,0 0 0,0 1 0,13 0 0,-22 1-13,0 1-1,0-1 1,0 1-1,-1 0 0,1-1 1,0 1-1,-1 0 0,1 0 1,0 0-1,-1-1 1,1 1-1,-1 0 0,1 0 1,-1 0-1,0 0 1,1 0-1,-1 0 0,0 0 1,0 0-1,1 0 1,-1 0-1,0 0 0,0 0 1,0 0-1,0 0 1,-1 0-1,1 0 0,0 0 1,0 0-1,0 0 1,-1 0-1,1 0 0,-2 2 1,-10 35 25,7-30 131,0 0 0,0-1 0,-1 1-1,0-1 1,0 0 0,-1 0 0,0-1 0,0 0 0,0 0-1,-1-1 1,0 0 0,0 0 0,0-1 0,-1 0 0,0 0-1,1-1 1,-1 0 0,0-1 0,-1 0 0,1 0 0,0-1-1,-1 0 1,1 0 0,-18-3 0,24 2-264,0-1 1,1 0-1,-1 0 0,1 0 1,-1 0-1,1-1 1,0 1-1,-1-1 0,1 0 1,0 1-1,0-1 0,0 0 1,0 0-1,1 0 0,-1 0 1,0-1-1,1 1 1,0 0-1,-1-1 0,1 1 1,0-1-1,0 1 0,0-1 1,1 1-1,-1-1 0,1 0 1,-1 1-1,1-1 1,0 0-1,0 0 0,0 1 1,1-4-1,-1 0-830,0 1-1,1-1 1,-1 0 0,1 1-1,1-1 1,-1 0-1,1 1 1,0 0 0,0-1-1,1 1 1,-1 0-1,1 0 1,0 0 0,8-8-1,14-6-8070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42 459 7527,'0'0'15161,"3"-9"-14376,15-36-321,-11 32-353,0-1 1,-1 0-1,-1-1 1,-1 1-1,0-1 0,4-28 1,-8 43-97,0-1-1,0 1 1,0-1 0,0 1 0,0-1 0,0 1 0,0 0 0,0-1 0,0 1 0,0-1-1,0 1 1,-1-1 0,1 1 0,0 0 0,0-1 0,0 1 0,-1-1 0,1 1 0,0 0-1,0-1 1,-1 1 0,1 0 0,0-1 0,0 1 0,-1 0 0,1-1 0,-1 1-1,1 0 1,0 0 0,-1-1 0,1 1 0,0 0 0,-1 0 0,1 0 0,-1 0 0,1 0-1,-1 0 1,1-1 0,0 1 0,-1 0 0,1 0 0,-1 0 0,1 0 0,-1 1 0,1-1-1,-1 0 1,1 0 0,0 0 0,-1 0 0,1 0 0,-1 0 0,1 1 0,0-1-1,-1 0 1,1 0 0,0 1 0,-1-1 0,1 0 0,-1 1 0,-21 16 47,14-5-81,0 0 0,1 0-1,1 0 1,0 1 0,0 0-1,1 0 1,1 1-1,0-1 1,1 1 0,1 0-1,0 0 1,1 0 0,0 0-1,1 0 1,3 26 0,-2-38 16,-1-1 0,0 0 1,1 1-1,-1-1 0,1 0 1,-1 1-1,1-1 0,0 0 0,-1 0 1,1 0-1,0 1 0,0-1 1,0 0-1,0 0 0,0 0 1,0-1-1,0 1 0,0 0 1,0 0-1,0 0 0,1-1 1,-1 1-1,0-1 0,0 1 0,1-1 1,-1 1-1,0-1 0,1 0 1,-1 0-1,1 0 0,-1 1 1,0-1-1,1-1 0,-1 1 1,1 0-1,-1 0 0,0 0 1,1-1-1,-1 1 0,0-1 0,2 0 1,3-1 24,-1 0 1,1 0 0,0-1-1,-1 0 1,0 0 0,1 0-1,-1-1 1,4-4-1,4-6 8,0-1-1,-1 0 0,-1 0 0,0-1 0,-2-1 1,0 0-1,0 0 0,-2-1 0,0 0 1,-1 0-1,-1 0 0,4-26 0,0-18 19,-2 0 0,-3-89 0,-7 151-155,-4 11 53,-5 15 1,2 13 85,2 1 0,1 0 0,2 0 0,2 1 0,2 0 0,5 50 0,-4-89-17,-1 0 0,1 0 1,0 0-1,0 0 0,0 0 0,1 0 0,-1 1 0,0-1 0,1 0 0,0 0 0,-1 0 0,1 0 1,0 0-1,0 0 0,0-1 0,0 1 0,0 0 0,0 0 0,1-1 0,-1 1 0,1-1 0,-1 1 0,1-1 1,-1 1-1,1-1 0,0 0 0,0 0 0,-1 0 0,1 0 0,0 0 0,0 0 0,0-1 0,0 1 1,0-1-1,0 1 0,0-1 0,1 0 0,-1 0 0,0 0 0,0 0 0,0 0 0,0 0 0,0 0 1,0-1-1,4 0 0,-1-1-228,1 0 0,-1 0 0,0 0 0,0-1 0,0 0 0,0 0 0,-1 0 0,1 0 0,-1-1 0,1 0 0,-1 0 1,-1 0-1,1 0 0,-1-1 0,1 1 0,4-10 0,-1-16-4286,-6 7-1321,-1-5-4809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13741,'0'0'5862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13741,'0'0'8088,"7"12"-7592,3 6-172,0 1 0,-1 1 0,-1-1 1,-1 1-1,-1 1 0,6 30 0,-5-15 78,-1-4-49,-6-30 592,-4-18 905,-44-138-1428,52 152-830,1 1 0,0 0-1,-1 0 1,1 1 0,-1 0 0,1-1 0,0 1 0,5 1 0,3-1-590,-6 0-210,0-1 1,0 0 0,0 0-1,1-1 1,11-4-1,7-6-5224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101 161 13132,'0'0'3460,"-8"5"-86,1 0-3153,0 1 1,0 0 0,0 0 0,0 0 0,1 1 0,0 0-1,1 0 1,-1 0 0,1 1 0,1 0 0,-1 0 0,2 0-1,-1 0 1,1 1 0,0-1 0,1 1 0,-3 15 0,5-22-216,0 0 1,-1-1-1,1 1 1,0 0-1,1-1 1,-1 1-1,0 0 1,0 0-1,1-1 1,-1 1-1,1-1 1,-1 1-1,1 0 1,0-1-1,0 1 0,0-1 1,0 1-1,0-1 1,0 0-1,0 0 1,0 1-1,2 0 1,-2-1 6,0-1 1,1 0-1,-1 1 1,1-1-1,-1 0 1,1 0-1,-1 0 1,1 0-1,-1 0 0,0 0 1,1 0-1,-1 0 1,1-1-1,-1 1 1,1 0-1,-1-1 1,0 1-1,1-1 1,-1 0-1,0 0 0,0 1 1,1-1-1,-1 0 1,0 0-1,0 0 1,2-2-1,4-4 55,-1-1 0,1 1 0,-1-1 0,-1-1 0,0 1 0,0-1 0,0 0 0,5-17 0,11-51-354,-27 117 164,1-13 204,1 0 1,2 0-1,0 30 1,2-57-78,0 1 0,0-1 0,0 1 1,0-1-1,0 1 0,0-1 0,0 1 0,0-1 0,0 1 1,1 0-1,-1-1 0,0 1 0,0-1 0,1 0 0,-1 1 1,0-1-1,0 1 0,1-1 0,-1 1 0,0-1 0,1 0 1,-1 1-1,1-1 0,-1 0 0,0 1 0,1-1 0,-1 0 1,1 1-1,-1-1 0,1 0 0,-1 0 0,1 0 0,-1 1 1,1-1-1,-1 0 0,1 0 0,0 0 0,-1 0 0,1 0 1,-1 0-1,1 0 0,-1 0 0,1 0 0,-1 0 0,1-1 1,-1 1-1,1 0 0,-1 0 0,1 0 0,-1-1 0,1 1 1,0-1-1,25-18 260,-12-2-252,-1 0-1,-1 0 1,0-1-1,-2-1 0,0 0 1,-2 0-1,0-1 1,4-28-1,-14 80-110,1 0 1,5 47-1,-4-74 108,0 0 0,0 1 0,0-1 0,0 0 1,0 0-1,0 0 0,1 1 0,-1-1 0,0 0 1,1 0-1,-1 0 0,0 0 0,1 0 0,0 0 0,-1 0 1,1 0-1,0 0 0,-1 0 0,1 0 0,0 0 1,0 0-1,1 0 0,-1 0 6,0-1 1,0 0-1,0 0 0,0 0 1,0 0-1,0 0 0,0-1 1,0 1-1,0 0 0,0 0 1,0-1-1,0 1 0,0 0 1,0-1-1,0 1 0,0-1 1,-1 1-1,1-1 0,0 0 1,1 0-1,36-43 519,-36 42-521,18-28 84,-17 24-153,0 0-1,0 0 1,1 0-1,0 0 1,1 1-1,-1 0 1,1 0-1,0 0 1,0 1-1,8-6 1,-12 10 40,0 0 1,-1 0 0,1 0 0,-1 0 0,1 0-1,0 0 1,-1 0 0,1 1 0,-1-1 0,1 0-1,-1 0 1,1 1 0,0-1 0,-1 0 0,1 1-1,-1-1 1,0 0 0,1 1 0,-1-1 0,1 1-1,-1-1 1,1 1 0,-1-1 0,0 1 0,0-1-1,1 1 1,-1-1 0,0 1 0,0-1 0,1 1-1,-1 0 1,0-1 0,0 1 0,0-1 0,0 1-1,0 0 1,0-1 0,0 1 0,0 0 0,5 37 96,-3-27-66,0 1-65,7 21 811,-1-30-62,5-18 70,6-22 29,-8 15-691,27-40 1,-35 58-233,1-1 1,-1 1-1,1 0 0,0 0 1,0 0-1,1 0 0,-1 1 1,1 0-1,-1-1 0,1 2 1,0-1-1,0 1 1,11-4-1,-15 5 111,0 1 0,0 0 0,0 0 0,0 0 0,0 0 0,1 0 0,-1 0 0,0 0 0,0 0 1,0 0-1,0 0 0,0 1 0,0-1 0,0 0 0,0 1 0,0-1 0,0 1 0,0-1 0,0 1 0,0-1 0,0 1 0,0 0 0,0-1 0,-1 1 0,1 0 1,0 0-1,-1 0 0,1 0 0,0 0 0,-1-1 0,1 1 0,-1 0 0,1 0 0,-1 0 0,0 1 0,1-1 0,-1 0 0,0 0 0,0 1 0,4 53 343,-4-30-126,0-25-200,0 0-1,0 0 1,0 1 0,0-1 0,0 0-1,0 0 1,0 0 0,0 0 0,0 0-1,0 0 1,0 0 0,0 0 0,0 0 0,0 0-1,0 1 1,0-1 0,0 0 0,0 0-1,0 0 1,0 0 0,0 0 0,0 0-1,1 0 1,-1 0 0,0 0 0,0 0-1,0 0 1,0 0 0,0 1 0,0-1-1,0 0 1,0 0 0,0 0 0,0 0 0,0 0-1,1 0 1,-1 0 0,0 0 0,0 0-1,0 0 1,0 0 0,0 0 0,0 0-1,0 0 1,0 0 0,0 0 0,1 0-1,-1 0 1,0 0 0,0 0 0,0 0-1,0 0 1,0 0 0,0 0 0,0 0 0,0-1-1,0 1 1,0 0 0,0 0 0,1 0-1,-1 0 1,0 0 0,0 0 0,0 0-1,0 0 1,0 0 0,0 0 0,0 0-1,0-1 1,7-9 262,5-12 144,-9 15-385,34-63 182,-35 67-243,0 0 0,0 0-1,0 0 1,0 1 0,1-1-1,0 0 1,-1 1-1,1 0 1,0 0 0,0 0-1,0 0 1,0 0 0,1 0-1,-1 1 1,0-1-1,1 1 1,-1 0 0,6-1-1,-8 3 26,1-1-1,0 0 1,-1 1-1,1-1 1,0 1-1,-1 0 1,1-1-1,-1 1 1,1 0-1,-1 0 1,0 0-1,1 0 1,-1 0-1,0 0 1,0 1-1,1-1 0,-1 0 1,0 1-1,0-1 1,-1 1-1,1-1 1,0 1-1,0-1 1,-1 1-1,1-1 1,0 3-1,14 53-190,-11-41 181,2-2-1069,-6-14 1014,0 1 0,0-1 0,0 0 0,0 0 0,0 1 0,0-1-1,0 0 1,0 0 0,0 0 0,0 1 0,0-1 0,0 0 0,0 0 0,0 1 0,1-1 0,-1 0-1,0 0 1,0 0 0,0 1 0,0-1 0,0 0 0,1 0 0,-1 0 0,0 0 0,0 1 0,0-1-1,0 0 1,1 0 0,-1 0 0,0 0 0,0 0 0,1 0 0,-1 0 0,0 0 0,0 1 0,0-1-1,1 0 1,-1 0 0,0 0 0,0 0 0,1 0 0,-1 0 0,0 0 0,0 0 0,1 0 0,-1-1-1,0 1 1,0 0 0,1 0 0,-1-8-6816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5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25 217 10730,'0'0'11392,"-1"14"-11205,4 36 159,3 0 0,1-1 0,25 85-1,-12-50 381,-28-204 1783,-69-202-1506,73 313-859,2 10-83,2 20-99,5 36-70,0-38 81,0 1 0,15 36 0,-19-52 21,0-1 1,1 1-1,-1-1 1,1 1-1,0-1 1,0 0-1,0 0 1,0 0-1,0 0 1,1 0-1,0 0 1,-1-1-1,1 1 1,0-1-1,0 0 1,0 0-1,1 0 1,-1 0-1,0 0 1,1-1-1,-1 1 1,1-1-1,5 1 1,-5-3 10,-1 1-1,0-1 1,0 0 0,0 0 0,0-1 0,-1 1 0,1 0 0,0-1 0,0 0 0,-1 0 0,1 0-1,-1 0 1,0 0 0,1 0 0,-1-1 0,0 1 0,0-1 0,-1 1 0,1-1 0,0 0 0,-1 0 0,0 1-1,2-7 1,5-11 38,-1 0-1,6-28 1,-11 41-37,10-67 255,4-88 1,-9 230-306,26 122 0,-22-133 25,-8-40 24,1-1 1,0 1-1,13 28 0,-17-45-32,0 1 1,0-1-1,0 1 0,0-1 0,1 1 0,-1-1 0,0 0 0,0 1 0,1-1 1,-1 0-1,0 1 0,0-1 0,1 0 0,-1 1 0,0-1 0,1 0 0,-1 1 0,1-1 1,-1 0-1,0 0 0,1 0 0,-1 1 0,1-1 0,-1 0 0,1 0 0,-1 0 1,0 0-1,1 0 0,-1 0 0,1 0 0,-1 0 0,1 0 0,-1 0 0,1 0 1,-1 0-1,1 0 0,14-14-1519,5-24-3121,5-3-5016,-16 25 2785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5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60 9065,'0'0'9363,"-3"-9"-6923,-8-27-481,10 37-1925,1-1 0,0 0 0,0 0 0,0 0 0,0 0 0,0 1 0,0-1 0,0 0 0,-1 0 1,1 0-1,0 1 0,0-1 0,0 0 0,0 0 0,-1 0 0,1 0 0,0 0 0,0 0 0,0 0 0,0 1 0,-1-1 0,1 0 0,0 0 0,0 0 0,-1 0 0,1 0 1,0 0-1,0 0 0,0 0 0,-1 0 0,1 0 0,0 0 0,0 0 0,-1 0 0,1 0 0,0 0 0,0 0 0,0-1 0,-1 1 0,1 0 0,0 0 0,0 0 0,0 0 1,0 0-1,-1 0 0,1-1 0,0 1 0,0 0 0,0 0 0,-3 19 804,1 12-825,0 31 38,2-58-48,0 0 0,1-1 0,-1 1 0,1 0 1,-1 0-1,1-1 0,0 1 0,1-1 0,-1 1 0,1-1 0,3 6 0,-5-8 13,1-1-1,0 0 0,-1 1 0,1-1 0,0 0 0,-1 1 0,1-1 0,0 0 1,0 0-1,-1 0 0,1 0 0,0 0 0,0 0 0,-1 0 0,1 0 0,0 0 1,0 0-1,-1 0 0,1 0 0,0 0 0,0-1 0,-1 1 0,1 0 0,0-1 0,-1 1 1,1 0-1,0-1 0,-1 1 0,1-1 0,-1 1 0,1-1 0,-1 1 0,1-1 1,-1 1-1,1-1 0,-1 0 0,1 1 0,-1-1 0,1-1 0,22-30 501,-20 27-483,4-6 15,42-55 32,-49 66-83,1-1 0,-1 0 0,1 1 0,-1-1 0,1 1 0,0-1 0,-1 1 0,1-1 0,0 1 1,-1-1-1,1 1 0,0 0 0,0-1 0,-1 1 0,1 0 0,0 0 0,0 0 0,0-1 0,-1 1 0,1 0 0,0 0 1,0 0-1,0 0 0,-1 0 0,1 1 0,0-1 0,0 0 0,1 1 0,17 19-28,1 32 109,-20-52-68,0 1 0,0 0-1,0-1 1,0 1 0,0 0 0,0-1-1,1 1 1,-1 0 0,0-1 0,0 1-1,1-1 1,-1 1 0,0 0 0,1-1-1,-1 1 1,0-1 0,1 1 0,-1-1-1,1 1 1,-1-1 0,1 0 0,-1 1-1,1-1 1,-1 1 0,1-1-1,8-13 295,6-52 208,-7 26-465,-8 38-53,1 0 0,-1 1-1,0-1 1,0 0 0,1 0 0,-1 0-1,0 0 1,1 0 0,-1 1 0,0-1 0,1 0-1,0 0 1,-1 1 0,1-1 0,-1 0 0,1 1-1,0-1 1,-1 0 0,1 1 0,0-1-1,0 1 1,-1-1 0,1 1 0,0 0 0,0-1-1,0 1 1,0 0 0,1-1 0,-1 2 0,0-1 0,1 1 0,-1 0 1,0-1-1,0 1 0,0 0 0,0 0 1,0 0-1,0 0 0,0 0 0,0 0 0,-1 0 1,1 0-1,0 0 0,-1 0 0,2 2 1,18 53 85,-6-23-2006,-7-32-2273,-1-19-107,-1-7-610,-1-3-417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5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 6118,'0'0'16554,"0"9"-16089,-2 124 1414,2-133-1871,0 0 1,0 1 0,0-1-1,0 0 1,1 1-1,-1-1 1,0 1 0,0-1-1,0 0 1,0 1 0,0-1-1,0 0 1,0 1 0,1-1-1,-1 0 1,0 0-1,0 1 1,1-1 0,-1 0-1,0 1 1,0-1 0,1 0-1,-1 0 1,0 0 0,1 1-1,-1-1 1,0 0-1,0 0 1,1 0 0,-1 0-1,1 1 1,-1-1 0,0 0-1,1 0 1,-1 0 0,0 0-1,1 0 1,-1 0-1,0 0 1,1 0 0,-1 0-1,1 0 1,-1 0 0,0 0-1,1-1 1,-1 1-1,0 0 1,1 0 0,-1 0-1,0 0 1,1-1 0,-1 1-1,0 0 1,0 0 0,1 0-1,-1-1 1,17-14 764,17-48 45,-32 58-750,0 1 0,-1-1 0,1 1 0,-1-1 0,0 0 0,0 0 0,0 1 0,-1-1 0,1 0 1,-1 0-1,0 0 0,-2-7 0,2 11-42,-1 1 0,0-1 0,1 1 0,-1-1 0,0 1 1,0-1-1,1 1 0,-1 0 0,0-1 0,0 1 0,1 0 0,-1 0 1,0 0-1,0 0 0,0-1 0,0 1 0,1 0 0,-1 0 0,0 0 0,0 1 1,0-1-1,1 0 0,-1 0 0,0 0 0,0 0 0,-1 1 0,-22 8-53,20-6-97,0 0 1,1 1 0,0-1-1,-1 1 1,1 0 0,0-1-1,0 1 1,1 1 0,-1-1-1,1 0 1,0 1 0,0-1-1,1 1 1,-1-1 0,1 1-1,0 0 1,0 0 0,0 7-1,2-11-196,1-1-1,-1 0 1,0 0-1,0 0 1,0 1-1,1-1 0,-1 0 1,0 0-1,0 0 1,1-1-1,-1 1 1,0 0-1,0 0 1,0-1-1,1 1 1,-1-1-1,0 1 1,0-1-1,0 1 1,0-1-1,0 0 0,1 0 1,29-37-7111,-15 12 2482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5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4420,'0'0'16645,"2"12"-15940,-1-7-710,4 22 558,2 0-1,0 0 0,2-1 1,1 0-1,14 27 1,-9-29-358,5 8-153,22 46 0,-37-67 462,-1-1-1,-1 1 0,0-1 0,0 1 1,1 13-1,-7-37-359,-1-1 0,-1 1 1,1 0-1,-2 0 0,-7-14 1,-4-9-88,-2-6-26,10 25-75,1-1 1,0 0 0,2 0 0,0 0 0,1-1 0,0 0 0,-2-36-1,7 51-15,1 0 0,0 0 0,0 1 0,0-1 0,1 0 0,-1 1 0,1-1 0,0 1 0,0 0 0,0-1 0,0 1 0,1 0 0,-1 0 0,1 1 0,0-1 0,-1 0-1,1 1 1,1 0 0,-1 0 0,0 0 0,0 0 0,1 0 0,-1 0 0,1 1 0,0 0 0,-1 0 0,1 0 0,0 0 0,0 0 0,-1 1 0,7 0 0,-10 0 66,1 0 1,0 0-1,0 1 1,0-1 0,0 1-1,-1-1 1,1 1 0,0-1-1,-1 1 1,1-1-1,0 1 1,-1-1 0,1 1-1,0 0 1,-1 0-1,1-1 1,-1 1 0,0 0-1,1 0 1,-1-1-1,1 1 1,-1 0 0,0 0-1,0 0 1,1 0-1,-1 0 1,0 0 0,0-1-1,0 1 1,0 0 0,0 0-1,-1 1 1,0 36 657,1-33-562,-3 14 58,-1-1 0,-1 0 0,0 0 0,-1 0-1,-1-1 1,-1 0 0,-14 25 0,14-34-774,3-10-431,2-24-1918,10-39-3550,1 43 3986,1 1 0,1 0 0,16-24 0,19-21 4238,-41 69 3787,0 14-2379,-1 15-160,-3-26-2533,3 43 1569,-3-48-1969,1 0 0,-1 1 0,0-1 0,0 0 0,1 1 0,-1-1 0,1 0-1,-1 0 1,1 0 0,-1 1 0,1-1 0,0 0 0,0 0 0,-1 0 0,1 0-1,0 0 1,0 0 0,0 0 0,0 0 0,0-1 0,0 1 0,1 0 0,-1 0 0,0-1-1,0 1 1,0-1 0,1 1 0,-1-1 0,0 0 0,3 1 0,-3-2 50,0 1-1,1-1 1,-1 1 0,0-1 0,0 0 0,0 1-1,0-1 1,0 0 0,0 0 0,0 0 0,0 0 0,0 0-1,0 0 1,-1 0 0,1 0 0,0 0 0,-1 0 0,1-1-1,-1 1 1,1 0 0,-1 0 0,1-1 0,-1 1-1,0 0 1,0-1 0,1 1 0,-1-2 0,5-42 1247,-5 39-1207,1 0-32,-2-47 645,1 51-726,0 1 1,0 0-1,0 0 0,0 0 1,-1 0-1,1-1 0,0 1 1,-1 0-1,1 0 0,-1 0 0,1 0 1,-1 0-1,1 0 0,-1 0 1,0 0-1,0 0 0,1 0 1,-1 0-1,0 1 0,0-1 0,0 0 1,0 0-1,0 1 0,0-1 1,0 1-1,0-1 0,0 1 0,0-1 1,0 1-1,-1 0 0,1-1 1,0 1-1,0 0 0,0 0 1,0 0-1,-1 0 0,1 0 0,-1 0 1,1 1-22,0-1 1,0 1 0,0 0 0,0 0-1,0 0 1,1-1 0,-1 1 0,0 0-1,1 0 1,-1 0 0,0 0 0,1 0 0,0 0-1,-1 0 1,1 0 0,-1 0 0,1 1-1,0-1 1,0 0 0,0 0 0,0 0-1,0 0 1,0 2 0,-1 36-68,1-32 35,0-7 47,-1 1 1,1 0 0,0 0 0,0 0-1,0-1 1,0 1 0,0 0 0,0 0-1,0 0 1,0 0 0,0-1 0,0 1-1,1 0 1,-1 0 0,0-1 0,0 1-1,1 0 1,-1 0 0,1-1 0,-1 1 0,1 0-1,-1-1 1,1 1 0,-1 0 0,1-1-1,-1 1 1,1-1 0,0 1 0,-1-1-1,1 1 1,0-1 0,-1 0 0,1 1-1,0-1 1,0 0 0,-1 1 0,1-1-1,0 0 1,0 0 0,0 0 0,-1 0 0,1 0-1,0 0 1,0 0 0,0 0 0,0 0-1,-1 0 1,1 0 0,1-1 0,1 0 13,-1 0 1,1 0 0,-1 0 0,1-1 0,-1 1 0,1-1-1,-1 0 1,0 0 0,0 1 0,1-1 0,-1-1-1,-1 1 1,3-3 0,12-24 35,-2 0 0,0 0 0,-3-2 0,0 1 0,-2-2 0,-1 1 0,-2-1 0,-1 0 0,2-45 0,-7 76-50,0 1 0,0 0 0,0-1 0,0 1 0,0 0 0,0-1 0,0 1-1,0 0 1,0-1 0,0 1 0,-1 0 0,1-1 0,0 1 0,0 0 0,0-1 0,0 1-1,0 0 1,-1-1 0,1 1 0,0 0 0,0-1 0,0 1 0,-1 0 0,1 0-1,0-1 1,-1 1 0,1 0 0,0 0 0,0 0 0,-1-1 0,1 1 0,0 0-1,-1 0 1,1 0 0,0 0 0,-1 0 0,1 0 0,-1 0 0,1 0 0,0 0-1,-1 0 1,1 0 0,0 0 0,-1 0 0,1 0 0,0 0 0,-1 0 0,1 0 0,0 0-1,-1 0 1,1 1 0,0-1 0,-1 0 0,1 0 0,0 0 0,0 1 0,-1-1-1,1 0 1,0 0 0,0 0 0,-1 1 0,1-1 0,0 1 0,-19 17-226,11 1 256,1 0-1,1 1 0,0 0 0,2 0 0,0 0 0,1 1 1,1-1-1,1 1 0,1-1 0,5 39 0,-5-54-37,1 0-1,0 0 0,0 0 0,0-1 0,1 1 0,-1 0 0,1-1 1,0 1-1,1-1 0,-1 0 0,1 0 0,0 0 0,0 0 1,0 0-1,0 0 0,1-1 0,-1 0 0,1 1 0,0-1 1,0-1-1,0 1 0,1-1 0,-1 1 0,1-1 0,-1 0 0,1-1 1,-1 1-1,1-1 0,0 0 0,0 0 0,0-1 0,0 1 1,0-1-1,-1 0 0,1 0 0,0-1 0,0 1 0,0-1 0,0 0 1,6-3-1,-7 3-606,1-1 0,0-1 0,0 1 0,-1 0 0,0-1 0,1 0 0,-1 0 0,0-1 0,-1 1 0,1-1 0,0 0 0,-1 0 0,0 0 0,0 0 0,0 0 0,2-6 0,10-19-8784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5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80 10122,'-11'14'7879,"4"-3"-3683,-1-3-737,4-3-1281,4-2 32,12-5-1825,1-12 63,7-5-127,1-1-257,1-1-1250,-3-3-2337,-4 3-6342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06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332 125 7111,'-15'15'3705,"-34"36"-2580,3 1 0,2 3 0,-67 110 0,100-143-957,1 1 0,0 0 0,2 0 0,1 1 0,1 0 0,1 0 0,1 1 0,1-1 0,1 1 0,2 39 1,1-52-128,0 0 0,1-1 0,0 1 1,1 0-1,0-1 0,1 1 1,0-1-1,1 0 0,0 0 1,1-1-1,0 1 0,1-1 0,0-1 1,0 1-1,1-1 0,1 0 1,-1-1-1,1 0 0,1-1 1,-1 1-1,1-2 0,1 1 1,17 7-1,-12-7-38,1-1 0,0 0 0,1-2 0,0 0 0,-1-1 0,1 0 1,0-1-1,35-2 0,-27-2-1,-1-2 0,1 0 0,-1-2 1,0 0-1,39-17 0,-16 1 56,-2-2 0,0-2 0,-2-2 0,-1-2 0,63-57 1,-82 66 88,-1-1 0,-1-1 0,0-2 0,-2 0 1,-1-1-1,-1 0 0,-2-2 0,18-36 1,-29 51 44,0 1 1,-1-1 0,-1 0 0,1-1 0,-2 1 0,0-1 0,-1 1-1,0-1 1,-1 1 0,0-1 0,-2 1 0,1-1 0,-1 1 0,-1-1-1,-1 1 1,0 0 0,0 0 0,-1 1 0,-1-1 0,0 1 0,-15-21-1,8 16-93,0 1-1,-1 0 0,-1 1 0,-1 1 0,0 1 0,-1 0 0,0 1 0,-1 0 1,0 2-1,0 0 0,-2 1 0,-22-7 0,18 7-194,0 2 1,-1 1-1,0 1 1,0 1-1,-1 2 1,1 0-1,0 2 1,-1 0-1,-44 8 1,61-7-166,0 1 1,0 1 0,0 0-1,1 0 1,-1 1 0,1 0-1,0 0 1,0 1 0,0 0 0,1 1-1,0 0 1,0 0 0,0 0-1,-7 10 1,8-9-508,1 0 0,0 0 0,1 1 0,0 0 0,0 0 0,0 0 0,1 1 0,1-1 0,-3 11 0,-2 32-8910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109 252 5093,'0'0'15246,"9"-3"-13975,-5 2-1224,0 0 0,0 0 0,0-1 0,0 1 0,0-1 0,0 0 0,-1 0 0,1 0 0,-1 0 0,1-1 0,-1 0 0,0 1 0,0-1 0,0 0 0,0-1 1,-1 1-1,1 0 0,-1-1 0,0 1 0,0-1 0,0 0 0,-1 0 0,1 0 0,-1 0 0,0 0 0,0 0 0,0 0 0,0 0 0,-1 0 0,0 0 0,0-5 0,0 8-34,0 0-1,-1 0 1,1 0-1,-1 0 1,1 0 0,-1 0-1,1 0 1,-1 0-1,0 0 1,0 0-1,1 0 1,-1 1-1,0-1 1,0 0 0,0 1-1,0-1 1,0 0-1,0 1 1,0-1-1,0 1 1,0-1-1,0 1 1,0 0 0,0-1-1,0 1 1,0 0-1,0 0 1,-1 0-1,1 0 1,0 0 0,0 0-1,0 0 1,0 0-1,0 0 1,-2 1-1,-2-1-6,0 1-1,0-1 1,0 2 0,0-1-1,0 0 1,-10 5-1,6-1-5,1 1 0,-1 0 0,1 1 0,0 0 0,1 0 0,0 1 0,0 0 0,0 0 0,1 1 0,1-1 0,-1 1 0,1 1 0,1-1 0,0 1 0,0-1 0,1 1 0,0 0 0,0 1 0,2-1 0,-3 19 0,5-27-23,-1 1 0,0 0 1,1-1-1,-1 1 0,1-1 0,0 1 0,-1-1 0,1 1 0,1-1 0,-1 0 0,0 1 0,0-1 0,1 0 0,-1 0 0,1 0 1,0 0-1,0 0 0,0 0 0,0-1 0,0 1 0,0 0 0,0-1 0,0 0 0,1 1 0,-1-1 0,0 0 0,1 0 0,-1-1 0,1 1 1,-1 0-1,1-1 0,0 1 0,-1-1 0,5 0 0,6 1-656,0-1 1,1 0-1,-1-1 1,0-1-1,23-5 0,-17 2-278,0-2-1,-1 0 0,1-1 0,-2-1 0,1 0 0,-1-2 1,-1 0-1,19-16 0,-18 13 628,-1-2 1,0 0-1,-1 0 1,-1-2-1,0 0 0,21-38 1,-31 48 577,0-1-1,-1 1 1,0-1 0,0 0 0,-1 0-1,0 0 1,-1 0 0,0 0 0,0 0 0,-1 0-1,-1-10 1,1 18-232,0 0 0,0 0 0,0 0 0,-1 0 0,1 0 0,0 0 0,0 0 0,-1 0 0,1 0 0,-1 0-1,1 0 1,-1 1 0,1-1 0,-1 0 0,1 0 0,-1 0 0,0 1 0,1-1 0,-1 0 0,0 1 0,0-1 0,1 0 0,-1 1 0,0-1 0,0 1-1,0 0 1,0-1 0,0 1 0,0 0 0,0-1 0,0 1 0,0 0 0,0 0 0,0 0 0,0 0 0,0 0 0,0 0 0,0 0 0,0 0-1,0 0 1,0 0 0,1 1 0,-3-1 0,-2 2 242,0-1-1,0 1 0,1 0 1,-1 0-1,0 0 0,1 1 1,-6 3-1,-8 8 1037,1 0 1,-23 26-1,33-33-965,1 0 1,0 0 0,1 1-1,-1 0 1,2 0-1,-1 0 1,1 1 0,-5 15-1,9-23-325,0 0-1,0-1 0,1 1 0,-1 0 1,0-1-1,1 1 0,-1-1 0,0 1 1,1 0-1,-1-1 0,1 1 0,-1-1 1,1 1-1,-1-1 0,1 0 0,-1 1 1,1-1-1,0 1 0,-1-1 0,1 0 1,0 1-1,-1-1 0,1 0 0,0 0 1,-1 0-1,1 0 0,0 0 0,-1 1 1,1-1-1,0 0 0,-1 0 0,1-1 1,0 1-1,-1 0 0,1 0 0,0 0 1,1-1-1,32-2 183,-11 0-146,5-2-51,0 1-1,1 1 1,-1 2 0,54 4 0,-80-3 15,1 0 1,-1 1-1,0-1 0,1 1 1,-1 0-1,0 0 1,1 0-1,-1 0 0,0 0 1,0 0-1,0 1 0,0-1 1,0 1-1,0-1 1,0 1-1,-1 0 0,1 0 1,0 0-1,-1 0 0,0 0 1,1 0-1,1 4 1,-3-4 57,1 0 1,-1 0-1,0 0 1,0 0 0,0 0-1,0 1 1,0-1 0,0 0-1,0 0 1,-1 0-1,1 0 1,-1 0 0,0 0-1,1 0 1,-1 0-1,0 0 1,0 0 0,0 0-1,0-1 1,-1 1-1,1 0 1,0-1 0,-1 1-1,1-1 1,-1 1 0,0-1-1,1 0 1,-3 2-1,-7 5 119,0-1-1,-1 0 1,0 0-1,0-1 1,-1-1-1,1 0 0,-1-1 1,0 0-1,-17 3 1,29-7-217,0 0 0,0 0 0,0 0 0,1 0 0,-1 0 0,0 0 0,0 0-1,0 0 1,0 0 0,0 0 0,0-1 0,0 1 0,0 0 0,0-1 0,0 1 0,1-1 0,-1 1 0,0-1 0,0 1 0,0-1 0,1 1 0,-1-1 0,0 0 0,1 1 0,-1-1 0,1 0 0,-1 0 0,1 1 0,-2-3 0,-2-27-3902,4 27 3533,0-40-7491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3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1 526 9129,'0'0'9315,"9"-13"-8557,20-22-420,1 2 0,64-55 0,-11 22-253,98-59 0,-128 94-32,2 1 1,1 3 0,74-25 0,-113 46 156,0 1 0,1 0 1,0 1-1,29-2 0,-47 8-180,-1 0-1,1 0 0,-1 0 0,0 0 0,0 0 0,0-1 1,0 1-1,0 0 0,0-1 0,0 1 0,-1 0 0,-2 2 1,-8 5-1632,-1 0 0,0 0 1,-23 10-1,3-5-3357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5 897,'0'0'12545,"7"-1"-11130,21-3-102,-27 5-1253,-1-1-1,0 0 1,1 1 0,-1-1 0,0 1-1,0-1 1,0 0 0,0 1 0,1-1-1,-1 1 1,0-1 0,0 1 0,0-1-1,0 1 1,0-1 0,0 0-1,0 1 1,0-1 0,0 1 0,0-1-1,0 1 1,0-1 0,-1 1 0,1-1-1,0 1 1,0-1 0,0 0 0,-1 1-1,1-1 1,0 1 0,0-1-1,-1 0 1,1 1 0,0-1 0,-1 0-1,1 1 1,0-1 0,-1 0 0,0 1-1,-15 22 944,15-22-834,-224 274 2719,223-273-2888,-1 0-2,1 1 0,-1 0 0,1 0 0,-1 0 0,1 0 0,0 0 0,0 1 0,1-1 0,-1 0 0,-1 7 0,6-9 12,1 0-1,0-1 1,-1 1-1,1-1 1,0 0-1,-1 0 1,1 0-1,7-2 1,13-4 172,0-1 0,0-2-1,0 0 1,24-15 0,37-13-88,-52 23-120,1 3-1,1 1 0,0 1 1,0 2-1,0 1 0,51-1 1,-85 7-46,1 0 1,0 0-1,-1 0 1,1 0-1,0 1 0,-1-1 1,1 0-1,0 1 1,-1-1-1,1 1 1,-1-1-1,1 1 1,-1 0-1,1 0 1,-1 0-1,1 0 1,-1 0-1,0 0 1,1 0-1,-1 0 1,0 0-1,0 1 1,0-1-1,0 0 1,0 1-1,1 1 1,1 18-9300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100 112 8776,'4'-10'3780,"-1"2"-3039,16-42 2275,-16 11 2473,-3 39-5448,0-1 0,0 1 0,0 0 0,-1 0 1,1-1-1,0 1 0,0 0 0,0 0 0,-1-1 0,1 1 0,0 0 1,0 0-1,-1-1 0,1 1 0,0 0 0,-1 0 0,1 0 0,0 0 0,0 0 1,-1-1-1,1 1 0,0 0 0,-1 0 0,1 0 0,0 0 0,-1 0 0,1 0 1,0 0-1,-1 0 0,1 0 0,0 0 0,-1 0 0,1 0 0,0 0 0,-1 1 1,1-1-1,0 0 0,-1 0 0,1 0 0,-1 1 0,-13 7 136,7-2-170,1 1 0,0 1-1,1-1 1,0 1 0,0 0 0,0 0-1,1 1 1,1-1 0,-1 1 0,-2 13-1,-4 15 16,-4 47 0,9-53 4,-5 51 348,3 134 0,8-233 46,1 0 0,8-34 0,2-19-298,-9 34-79,-4-53 0,1 89-49,0 0 0,0 1 0,0-1 0,0 0 0,-1 0 0,1 0 0,0 0 1,0 0-1,0 1 0,0-1 0,-1 0 0,1 0 0,0 0 0,0 0 0,-1 0 1,1 0-1,0 0 0,0 0 0,0 0 0,-1 0 0,1 0 0,0 0 0,0 0 1,0 0-1,-1 0 0,1 0 0,0 0 0,0 0 0,-1 0 0,1 0 0,0 0 1,0 0-1,0 0 0,-1 0 0,1-1 0,0 1 0,0 0 0,0 0 0,0 0 0,-1 0 1,1 0-1,0-1 0,0 1 0,0 0 0,0 0 0,0 0 0,0-1 0,0 1 1,-1 0-1,1 0 0,0 0 0,0-1 0,0 1 0,0 0 0,-9 19-140,7-12 123,0 1 0,1 0 0,0 0 0,0 0 1,1 0-1,0 0 0,0 0 0,3 13 0,-3-19 13,1 1-1,0-1 0,0 1 1,0-1-1,0 1 1,0-1-1,1 1 0,-1-1 1,1 0-1,0 0 1,-1 0-1,1 0 1,0 0-1,0 0 0,0 0 1,0-1-1,0 1 1,1-1-1,-1 0 1,0 1-1,1-1 0,-1 0 1,1 0-1,0-1 1,-1 1-1,1 0 0,-1-1 1,6 1-1,0-1 22,1 0-1,-1-1 0,1 0 0,-1 0 0,1-1 1,-1 0-1,0 0 0,0-1 0,0 0 1,0 0-1,-1-1 0,1 0 0,-1-1 0,0 1 1,0-1-1,0-1 0,10-10 0,-10 9 8,0 0-1,-1-1 0,0 1 0,0-1 0,-1-1 1,0 1-1,0 0 0,-1-1 0,0 0 0,-1 0 0,0-1 1,0 1-1,-1-1 0,0 1 0,0-17 0,-2 26-19,0-1-1,0 1 0,0 0 0,0-1 0,0 1 0,0 0 0,0-1 0,0 1 0,0 0 1,0 0-1,0-1 0,0 1 0,-1 0 0,1-1 0,0 1 0,0 0 0,0-1 0,-1 1 0,1 0 1,0 0-1,0-1 0,0 1 0,-1 0 0,1 0 0,0 0 0,-1-1 0,1 1 0,0 0 1,-1 0-1,1 0 0,0 0 0,0 0 0,-1 0 0,1 0 0,0 0 0,-1-1 0,1 1 0,0 0 1,-1 0-1,1 1 0,0-1 0,-1 0 0,1 0 0,0 0 0,-1 0 0,1 0 0,0 0 1,-1 0-1,1 0 0,0 1 0,-1-1 0,1 0 0,0 0 0,0 0 0,-1 1 0,1-1 0,0 0 1,0 0-1,-1 1 0,1-1 0,0 0 0,0 0 0,0 1 0,0-1 0,-1 0 0,1 1 1,-19 19-146,11-6 180,1-1 1,0 1-1,1 1 1,0-1 0,2 1-1,-1 0 1,2 0-1,0 0 1,-1 30-1,4-43-34,0-1-1,0 1 0,0-1 1,1 1-1,-1-1 0,0 0 0,1 1 1,0-1-1,-1 1 0,1-1 1,0 0-1,0 1 0,-1-1 1,1 0-1,0 0 0,0 0 0,1 0 1,-1 0-1,0 0 0,0 0 1,0 0-1,1 0 0,-1 0 0,0-1 1,1 1-1,-1 0 0,0-1 1,1 1-1,-1-1 0,1 0 1,-1 1-1,1-1 0,-1 0 0,1 0 1,-1 0-1,1 0 0,0 0 1,-1-1-1,2 1 0,4-1-534,0 0 0,0 0 0,0 0 0,0-1 0,-1 0 0,1 0 0,10-6 0,18-14-4507,1-3-2057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5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11147,'0'0'4115,"-13"4"-1216,-4 3-2237,0 0 0,0 1 0,1 0 0,0 2 0,1 0 0,-18 14 0,21-14-345,6-5-187,0-1-1,0 1 1,1 0-1,0 1 1,-1-1-1,2 1 1,-1 0-1,1 0 1,-5 10-1,13-15-111,0-1 1,1-1-1,-1 1 0,0-1 1,1 0-1,7-2 0,38-19 138,-35 15-333,0 0-1,0 1 1,1 0-1,0 1 1,0 1-1,0 1 1,0 0-1,18 0 1,-32 3 163,-1 0-1,1 0 1,0 0 0,-1 1 0,1-1-1,0 1 1,-1-1 0,1 1 0,-1-1-1,1 1 1,-1 0 0,1 0 0,-1 0-1,0 0 1,1 0 0,-1 0 0,0 0-1,0 0 1,0 1 0,0-1 0,0 0-1,0 1 1,0-1 0,0 1 0,0-1-1,-1 1 1,1-1 0,0 1 0,-1-1-1,0 1 1,1 0 0,-1-1 0,0 1-1,0 0 1,0-1 0,0 1 0,0 0-1,0-1 1,-1 3 0,1 3 25,-1 0 0,0 0 0,0-1 0,-1 1 1,0 0-1,0-1 0,-1 1 0,-4 9 0,-4 0 148,0 0 1,-1-1-1,0-1 1,-16 15-1,21-22 8,-1 0 0,0-1 0,0 1 0,-1-2 0,0 1 0,0-1 0,0-1-1,-1 1 1,-10 2 0,19-7-167,1 1 0,-1-1 0,0 0-1,1 0 1,-1 0 0,0 1 0,1-1-1,-1 0 1,0 0 0,0 0 0,1 0-1,-1-1 1,0 1 0,1 0 0,-1 0-1,0 0 1,0 0 0,1-1 0,-1 1-1,1 0 1,-1-1 0,0 1 0,1 0-1,-1-1 1,1 1 0,-1-1 0,0 1-1,1-1 1,-1 1 0,1-1 0,0 1-1,-1-1 1,1 0 0,-1 0 0,0-2-140,1 1 0,-1-1 0,1 1 1,0-1-1,-1 1 0,1-1 1,1 0-1,-1 1 0,0-1 0,1-2 1,18-59-5165,3 15 548,7-6-1330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9929,'0'0'3518,"-2"10"-1932,-12 50 479,2-14-888,3 0 1,1 0-1,-1 56 0,9-101-1164,-1 0-1,1 0 1,0 0-1,0 0 1,0 0-1,0 0 1,0 0-1,0 0 1,1 0-1,-1 0 1,0 0-1,0 0 1,1 0 0,-1-1-1,1 1 1,-1 0-1,0 0 1,1 0-1,0 0 1,-1-1-1,1 1 1,-1 0-1,1-1 1,0 1-1,0 0 1,-1-1-1,1 1 1,0-1-1,0 1 1,0-1-1,0 1 1,-1-1-1,1 0 1,0 1-1,0-1 1,0 0-1,1 0 1,0 0 15,-1 0-1,0-1 1,1 1 0,-1 0-1,0-1 1,1 1 0,-1-1-1,0 0 1,0 1 0,0-1 0,1 0-1,-1 0 1,0 0 0,0 0-1,0 0 1,0 0 0,0 0-1,-1 0 1,1 0 0,0-1 0,0 1-1,-1 0 1,1 0 0,-1-1-1,1-1 1,3-11 25,-1 0 1,0 1-1,-2-1 1,1-23-1,-1 37-66,-1 0 0,0 0 0,0-1 1,0 1-1,0 0 0,0 0 0,0 0 0,0 0 0,0 0 1,0 0-1,1-1 0,-1 1 0,0 0 0,0 0 0,0 0 0,0 0 1,0 0-1,0 0 0,1 0 0,-1 0 0,0 0 0,0 0 0,0 0 1,0 0-1,1 0 0,-1 0 0,0 0 0,0 0 0,0 0 1,0 0-1,0 0 0,1 0 0,-1 0 0,0 0 0,0 0 0,0 0 1,0 0-1,1 0 0,-1 0 0,0 0 0,0 0 0,0 0 1,0 0-1,0 1 0,0-1 0,1 0 0,-1 0 0,0 0 0,0 0 1,0 0-1,0 0 0,0 1 0,0-1 0,0 0 0,0 0 0,0 0 1,0 0-1,0 0 0,0 1 0,1-1 0,-1 0 0,0 0 1,0 0-1,0 0 0,0 1 0,-1-1 0,17 18-169,4 5 163,-13-19 63,0-1 0,0 0 0,0 0 0,0 0 0,0-1 0,0 0 0,1 0 0,-1-1 1,1 0-1,-1-1 0,1 1 0,-1-1 0,1-1 0,-1 1 0,14-4 0,-11 2 26,-1 0-1,1 0 0,-1-1 1,0 0-1,0-1 0,-1 0 1,1 0-1,-1-1 0,0 0 1,0-1-1,0 1 0,8-10 1,-15 14-44,0 0 1,0 0-1,1 0 1,-1 0-1,0-1 1,-1 1 0,1 0-1,0-1 1,0 1-1,0 0 1,-1-1 0,1 1-1,-1-1 1,1 1-1,-1-1 1,0 1 0,1-1-1,-1 0 1,0 1-1,0-1 1,-1-2 0,1 3-3,-1 0 1,1 0-1,-1 0 0,0 0 1,0 0-1,0 0 1,0 0-1,0 0 1,0 0-1,0 0 1,0 0-1,0 0 1,0 1-1,0-1 1,0 0-1,0 1 1,-1-1-1,1 1 1,-3-1-1,-2 0-4,0-1-1,-1 1 0,0 1 1,1-1-1,-1 1 1,1 0-1,-1 1 0,-12 2 1,12-1-18,0 2-1,0-1 1,0 1 0,1 0 0,0 0 0,0 1 0,0 0 0,0 0-1,1 0 1,0 1 0,0 0 0,0 0 0,1 0 0,0 0 0,0 1-1,1-1 1,-1 1 0,1 0 0,1 0 0,-1 1 0,1-1 0,-1 13-1,3-19-2,0 0-1,0 0 1,0 0-1,0 1 1,0-1-1,0 0 1,0 0-1,1 0 1,-1 0-1,0 0 1,1 1-1,-1-1 1,1 0-1,-1 0 1,1 0-1,0 0 1,-1 0-1,1 0 1,0-1-1,0 1 1,-1 0-1,1 0 1,0 0-1,0-1 1,2 2-1,1 0-38,-1-1 1,1 1-1,-1-1 1,1 0-1,0 0 1,0-1-1,-1 1 1,6-1-1,6 0-574,0 0 0,0-1 1,20-5-1,13-9-3209,-1-4-2438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22 115 8008,'1'-4'528,"-1"-5"892,1-1 0,0 0 0,1 1 0,0-1 0,1 1 0,4-13 0,-5 20-1287,-1 0 0,0 0 0,1 0 0,0 0 0,-1 0 0,1 0 0,0 0 0,0 0-1,0 1 1,0-1 0,0 1 0,0 0 0,1-1 0,-1 1 0,0 0 0,1 0 0,-1 0 0,1 1-1,-1-1 1,1 1 0,-1-1 0,1 1 0,-1 0 0,1 0 0,-1 0 0,1 0 0,0 0 0,3 2-1,-3-2-133,-1 1 0,0 0 0,1 0 0,-1 0 0,0 0 0,1 0-1,-1 0 1,0 1 0,0-1 0,0 1 0,0 0 0,0-1-1,-1 1 1,1 0 0,0 0 0,-1 0 0,0 0 0,1 0-1,-1 1 1,0-1 0,0 0 0,0 1 0,0-1 0,-1 1 0,1-1-1,-1 0 1,1 1 0,-1-1 0,0 1 0,0 0 0,0-1-1,0 5 1,0 3 57,-1 0 0,0 0 0,0 1-1,-1-1 1,0 0 0,-7 17 0,-1-5-23,-2 0 0,-1-1 0,-20 26 1,16-23 353,-26 48 0,42-71-368,0 0 0,0 1 0,1-1 0,-1 0 0,1 1 0,-1-1 0,1 1 0,-1-1 0,1 1 0,0-1 0,0 1 0,-1-1-1,1 1 1,0 0 0,0-1 0,1 1 0,-1-1 0,0 1 0,1-1 0,-1 1 0,0-1 0,1 1 0,0-1 0,0 2 0,1-1 4,0-1 0,-1 1 1,1-1-1,0 1 1,0-1-1,0 0 1,0 0-1,0 0 0,0 0 1,0 0-1,0-1 1,0 1-1,0-1 0,5 1 1,7 0 81,1 0 0,-1-1 0,1-1 1,16-3-1,-13 1-389,-1 0 1,1-2-1,-1 0 1,0-1-1,0-1 0,0-1 1,25-15-1,-33 11-2634,-8 12 2648,-1-1 1,0 1-1,0-1 1,0 1-1,0-1 0,0 1 1,0-1-1,0 1 1,0-1-1,0 1 1,0-1-1,0 1 1,0-1-1,0 1 0,0-1 1,0 1-1,0-1 1,0 1-1,-1-1 1,1 1-1,0-1 1,0 1-1,-1-1 0,1 1 1,0 0-1,-1-1 1,-15-9-7402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23 8488,'0'0'3427,"-56"-14"-768,41 11-545,8 1 1409,14 2-3779,15 3 288,12 2 64,7-3-64,4-2-256,7 0-2082,0-13-3268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79 111 15887,'-9'7'1981,"2"-2"-1463,2-2-261,0 0 0,0 0 0,0 0 0,1 1 0,-1-1 0,1 1-1,0 0 1,0 1 0,1-1 0,-1 1 0,1 0 0,0-1 0,0 1 0,-2 7 0,5-11-254,0-1 1,1 1 0,-1-1 0,1 0 0,-1 1-1,1-1 1,-1 0 0,0 1 0,1-1-1,-1 0 1,1 0 0,0 1 0,-1-1-1,1 0 1,-1 0 0,1 0 0,-1 0-1,1 0 1,-1 0 0,1 0 0,-1 0-1,1 0 1,0 0 0,-1 0 0,1 0-1,-1 0 1,1 0 0,-1 0 0,1-1-1,-1 1 1,1 0 0,-1 0 0,1-1-1,0 0 1,22-7 185,-4-2-299,-2-2 0,1-1 0,-2 0-1,0-1 1,0 0 0,-2-2 0,0 1 0,0-2 0,-1 0-1,13-26 1,-39 69 252,1 1 0,-16 50 0,23-63-112,2 1 0,0 0 0,0 0 1,1 0-1,1 1 0,1-1 0,1 18 0,0-32-7,-1 0 0,0 0-1,0 1 1,1-1-1,-1 0 1,1 0-1,-1 0 1,1 0-1,-1 0 1,1 0-1,0 0 1,0 0 0,-1 0-1,1 0 1,0 0-1,0-1 1,0 1-1,0 0 1,0 0-1,0-1 1,0 1-1,0-1 1,0 1 0,0-1-1,0 1 1,1-1-1,-1 0 1,0 1-1,0-1 1,0 0-1,0 0 1,1 0-1,-1 0 1,0 0 0,0 0-1,0 0 1,1-1-1,-1 1 1,0 0-1,0-1 1,2 0-1,4-1 83,0 0 0,-1-1 0,0 1 0,1-1 0,-1-1 0,6-3 0,22-21-181,-2-1-1,-1-1 1,40-51-1,-16 17-1170,-59 99-376,-23 42 1719,19-59 286,1 1 0,1 0 0,0 0 0,1 0 0,2 0 0,-3 25 0,11-37 37,5-13-356,7-13-801,12-34-7355,-17 23-411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15535,'0'0'5237,"1"14"-5008,-1 9 164,-1-1 1,0 1-1,-2 0 0,-1-1 1,-9 31-1,-72 209 1555,86-259-3721,2-7-29,2-2-2546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33 3459,'0'0'13464,"0"-6"-13208,1-1-142,2-11-141,-5 16 352,-3 11 539,5-9-743,0 1 1,0-1-1,0 0 0,0 0 1,0 1-1,0-1 1,0 0-1,-1 0 0,1 0 1,0 0-1,0 1 1,0-1-1,0 0 0,0 0 1,-1 0-1,1 0 1,0 1-1,0-1 0,0 0 1,-1 0-1,1 0 1,0 0-1,0 0 0,0 0 1,-1 0-1,1 0 1,0 0-1,0 0 0,0 0 1,-1 0-1,1 0 1,0 0-1,0 0 0,-1 0 1,1 0-1,0 0 1,0 0-1,0 0 0,-1 0 1,1 0-1,0 0 1,0 0-1,0 0 0,-1 0 1,1-1-1,0 1 1,-9-9-4277,7 7 922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1794,'0'0'9283,"1"12"-6213,-2 36-178,-13 95 0,7-93-2268,2 0-1,2 83 1,15-88-702,1-29 307,-12-16-178,0 0 0,-1 0-1,1 1 1,0-1 0,-1 0 0,1 0 0,0 0 0,-1-1-1,1 1 1,0 0 0,-1 0 0,1 0 0,0 0 0,-1-1 0,1 1-1,-1 0 1,1-1 0,0 1 0,-1 0 0,1-1 0,-1 1-1,1-1 1,-1 1 0,1 0 0,-1-1 0,1 0 0,-1 1 0,0-1-1,1 0 1,11-19-47,-1 0 0,-1 0 0,-1-1-1,-1 0 1,-1-1 0,5-24 0,-13 49-51,1 0-1,-1 0 1,1 0 0,-1 0 0,1 1-1,0-1 1,0 0 0,0 0 0,1 0-1,-1 0 1,1 0 0,0 0 0,-1 0-1,1 0 1,1 0 0,-1 0 0,0 0 0,1 0-1,-1-1 1,1 1 0,0-1 0,0 1-1,0-1 1,0 0 0,1 1 0,-1-1-1,0 0 1,1 0 0,0-1 0,-1 1-1,1-1 1,0 1 0,3 0 0,-1 0 178,1 0 0,-1-1 0,1 1 0,0-1 0,-1-1 1,1 1-1,0-1 0,0 0 0,-1 0 0,1-1 1,0 0-1,0 0 0,-1 0 0,1-1 0,-1 1 1,1-1-1,-1-1 0,6-2 0,11-9 42,0-1-1,-2 0 1,0-2 0,-1 0-1,0-1 1,-2-1-1,0-1 1,19-30 0,-35 49-172,0 0 1,0 1 0,-1-1 0,1 0 0,0 0 0,-1 0 0,1-1 0,-1 1 0,0 0 0,1 0-1,-1 0 1,0 0 0,0 0 0,1 0 0,-1-1 0,0 1 0,0 0 0,0 0 0,-1 0 0,1 0 0,0-3-1,-1 4-7,0-1-1,1 1 0,-1-1 1,0 1-1,0 0 1,1-1-1,-1 1 0,0 0 1,0-1-1,0 1 0,1 0 1,-1 0-1,0 0 0,0 0 1,0 0-1,0 0 0,1 0 1,-1 0-1,0 0 0,0 0 1,0 0-1,0 1 0,-6 0-30,0 1-1,1 0 1,0 1-1,0-1 1,0 1-1,-6 4 1,-4 4 0,1 1 1,1 0 0,0 1-1,1 0 1,-15 21-1,21-25 33,1 0-1,0 0 0,1 1 0,0 0 0,0 0 0,1 0 0,0 1 0,1-1 0,0 1 0,-2 15 1,5-24 2,0-1 0,0 1 1,0-1-1,0 1 1,0-1-1,0 1 1,1 0-1,-1-1 0,0 1 1,1-1-1,-1 1 1,1-1-1,0 1 1,-1-1-1,1 0 0,0 1 1,0-1-1,0 0 1,0 1-1,0-1 1,0 0-1,0 0 0,2 1 1,0 0 7,0 0 1,1 0-1,-1-1 0,0 0 1,1 1-1,-1-1 1,1 0-1,0-1 0,6 2 1,6-2-195,-1 0 0,1-1 0,29-5 0,16-13-2402,4-12-2929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71 8456,'0'0'2023,"4"-10"727,-1-3-1751,-2 8-517,1 0 0,-1 1 1,1-1-1,0 1 0,0-1 0,0 1 0,1 0 0,4-7 0,-4 20 3786,-1 47-3491,-11 0 222,-23 83 0,-2 13-248,-7 21-471,17-81 428,31-107-479,1 0 0,18-24 0,-4 5-158,9-16-301,2 1 0,55-62 1,-88 111 229,2-2-11,-1-1 1,1 1-1,0 0 0,0 0 1,0 1-1,0-1 0,0 0 1,0 1-1,0-1 0,1 1 0,-1 0 1,1-1-1,-1 1 0,1 0 1,-1 1-1,1-1 0,-1 0 1,5 0-1,-5 4-34,-1-1 0,-1 1 1,1-1-1,0 1 0,-1 0 0,1-1 0,-1 1 0,0 0 0,1-1 1,-1 1-1,-1 0 0,1-1 0,-1 6 0,0-5 27,-1 11 24,-1 0 0,0 0 0,-1-1 0,-1 1 0,0-1 0,-11 21 0,7-18 355,2 1-1,0 0 1,-5 21-1,24-63-5820,-1-4-2645,-3-1-6127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0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17585,'0'0'5701,"0"12"-5626,-1 30 814,-2 0 1,-16 75 0,-7-26 264,15-60-875,1 1-1,2 0 1,2 0-1,-5 56 0,11-88-319,0 0 0,0 1 0,0-1 1,0 0-1,0 1 0,0-1 0,0 0 0,0 0 0,0 1 0,0-1 0,0 0 0,1 0 0,-1 1 0,0-1 0,0 0 0,0 0 0,0 1 0,0-1 0,1 0 0,-1 0 0,0 0 0,0 1 0,0-1 0,1 0 0,-1 0 0,0 0 0,0 0 0,1 1 0,-1-1 0,0 0 1,0 0-1,1 0 0,-1 0 0,0 0 0,0 0 0,1 0 0,-1 0 0,0 0 0,1 0 0,-1 0 0,0 0 0,0 0 0,1 0 0,-1 0 0,0 0 0,1 0 0,-1 0 0,0 0 0,0 0 0,1-1 0,-1 1 0,0 0 0,0 0 0,0 0 0,1-1 0,14-10-4001,0-12-3720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2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954 167 5733,'-8'-5'3817,"-232"-128"3860,233 129-7604,-1 0 0,0 0 1,0 1-1,0 0 0,-1 0 1,1 1-1,-1 0 0,1 1 0,-1 0 1,1 0-1,-1 0 0,0 1 0,0 1 1,1-1-1,-1 2 0,1-1 0,-1 1 1,1 0-1,-1 1 0,1 0 1,0 0-1,0 1 0,0 0 0,1 0 1,0 1-1,-1 0 0,1 0 0,-10 11 1,-29 27-3,2 2 1,2 1 0,2 3 0,2 1 0,2 2 0,3 2-1,2 1 1,2 1 0,3 1 0,-33 106 0,50-128-57,1-1 0,1 1 0,2 1-1,1-1 1,2 1 0,2-1 0,1 1 0,6 38 0,-4-59-5,0 0 0,0 0-1,1 0 1,1-1-1,1 0 1,0 0 0,1-1-1,0 1 1,1-1 0,0-1-1,1 1 1,1-2 0,0 1-1,0-1 1,1-1 0,0 0-1,1 0 1,0-1 0,1-1-1,0 0 1,21 9 0,-13-9 4,1-1 1,0-1-1,-1-1 0,2-1 1,-1-2-1,0 0 1,1-1-1,-1-1 1,0-1-1,1 0 0,-1-2 1,0-1-1,33-10 1,1-4 77,-1-2 0,-1-3 1,101-58-1,-113 56 108,0-1 0,-3-3-1,0-1 1,-2-2 0,-1-1 0,41-51 0,-63 68-82,-1-1 0,-1-1 0,-1 0 0,0-1 0,-1 0 0,-1 0 0,-1-1 0,-1 0 0,0-1 0,-2 1 0,0-1 0,-2 0 1,0-1-1,-1 1 0,-1-1 0,-4-37 0,2 49-136,-1-1 0,-1 0 1,0 1-1,0-1 0,-1 1 0,0 0 1,-1 0-1,0 0 0,0 1 0,-1-1 1,0 2-1,-1-1 0,0 0 1,0 1-1,-1 1 0,0-1 0,-1 1 1,1 1-1,-1-1 0,-1 2 0,1-1 1,-1 1-1,0 0 0,-13-3 0,12 5-237,0 0-1,0 1 0,0 0 0,0 1 0,-1 0 0,1 1 0,0 0 0,0 1 0,-1 0 1,1 1-1,0 0 0,0 1 0,0 0 0,1 1 0,-14 5 0,2 4-1979,0 0-1,1 1 1,-36 31-1,1 2-7853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2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6983,'0'0'12588,"-21"74"-12172,14-21-64,-1 8-224,-1 5-32,7-3 33,-1-8-97,3-10-64,0-14-1154,0-14-159,3-17-1441,-3-17-610,-3-8-5028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2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63 251 8008,'-3'-9'2274,"1"3"-1938,1 1 0,-1-1 0,1 0 0,-1 0 0,2 1 0,-1-1 0,1 0 0,0 0 0,0 0 0,0 0 1,1 0-1,0 1 0,0-1 0,1 0 0,-1 0 0,1 1 0,0-1 0,1 1 0,-1 0 0,1 0 0,7-10 0,1 5-41,0 1 0,1 0 0,0 0-1,0 1 1,1 1 0,0 0 0,1 1-1,-1 0 1,1 1 0,16-4 0,1 2-144,-1 2 1,1 0 0,54 0-1,-81 5-155,1-1-1,-1 2 0,1-1 0,-1 1 0,0-1 0,1 1 1,-1 0-1,0 0 0,0 1 0,8 3 0,-11-4 6,0 0-1,0 0 1,0 0-1,1 1 1,-1-1-1,0 0 1,0 1-1,-1-1 1,1 0-1,0 1 0,0-1 1,-1 1-1,1 0 1,-1-1-1,1 1 1,-1-1-1,0 1 1,1 0-1,-1-1 1,0 1-1,0 0 1,0-1-1,0 1 1,-1 0-1,1-1 1,0 1-1,-1-1 1,1 1-1,-1-1 1,1 1-1,-1-1 0,-1 3 1,-4 8 236,0 0 1,-1 0-1,-1-1 0,1 0 1,-2 0-1,0 0 0,-14 12 1,-81 66 1311,83-72-1169,41-27-427,2 1 0,42-12 0,-51 17-123,-1 1 0,1 0 1,0 0-1,0 2 0,0-1 1,0 2-1,0 0 0,0 0 1,0 1-1,19 4 0,-29-4 135,0 1 0,0-1 0,-1 1 1,1 0-1,0 0 0,-1 0 0,0 0 0,1 0 0,-1 0 0,0 1 0,0-1 0,0 1 0,0-1 0,-1 1 0,1 0 0,-1 0 0,1 0 0,-1 0 0,0 0 0,0 0 0,-1 0 0,1 0 0,0 0 0,-1 0 0,0 1 0,0-1 0,0 5 0,-1-1 84,1 1 0,-1-1 1,0 0-1,-1 0 0,0 0 0,0-1 0,0 1 0,-1 0 0,0-1 0,0 1 1,-7 9-1,-6 3 432,-1-1 0,-1 0 0,0-2 1,-1 0-1,0-1 0,-2-1 0,-23 13 1,14-11 73,0-1 0,-1-2 0,-1-1 0,-55 13 0,71-22-477,-1 0 1,0-1 0,1-1 0,-33-2-1,45 0-161,1 1 1,-1-1-1,1 1 0,0-1 0,-1 0 0,1 0 1,0-1-1,0 1 0,0-1 0,0 1 0,0-1 1,0 0-1,-4-4 0,5 5-76,1-1 0,0 0 0,0 0 1,0 0-1,0 0 0,1 1 0,-1-1 0,1 0 0,-1 0 1,1 0-1,-1 0 0,1-1 0,0 1 0,0 0 0,0 0 1,0 0-1,0 0 0,1 0 0,-1 0 0,1 0 0,-1 0 1,1 0-1,0 0 0,0 0 0,1-2 0,1-1-748,-1 1 0,2 0 0,-1-1 0,0 1 0,1 0 0,7-6 0,-6 5-372,21-18-5715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0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385 105 5862,'0'0'3646,"-14"-10"-246,12 9-3354,-10-8 657,0 1 0,-1 0 0,0 1 0,-23-9 0,31 14-564,0 0 1,-1 1 0,1 0-1,0 0 1,0 0-1,-1 0 1,1 1-1,-1 0 1,1 0 0,0 1-1,-1-1 1,1 1-1,0 0 1,0 1-1,0-1 1,-1 1-1,1 0 1,1 0 0,-1 1-1,-7 4 1,1 2-100,1 1 1,-1 1 0,1 0 0,1 0 0,0 1-1,1 0 1,0 0 0,1 1 0,0 0-1,1 0 1,1 1 0,-6 19 0,-2 12 35,2 0 0,-7 74 0,10-49 337,4 1 0,4 80-1,1-128-331,1 0-1,1 0 1,2-1 0,0 1-1,1-1 1,1 0-1,1 0 1,1-1-1,1 0 1,19 30-1,-22-43-67,-1 0-1,1 0 1,1-1-1,-1 0 1,1 0-1,0-1 0,1 0 1,0 0-1,0-1 1,0 0-1,0-1 1,1 0-1,0 0 0,0-1 1,0 0-1,0-1 1,0 0-1,1-1 1,11 1-1,-9-2 17,0 0 0,-1-1 0,1-1-1,0 0 1,-1 0 0,1-1 0,-1-1 0,0 0 0,0-1-1,0 0 1,-1-1 0,1 0 0,-1-1 0,-1 0 0,11-10-1,-6 4-5,-1-1 0,0-1 0,-2 0 0,0-1 0,0-1 0,-2 0 0,0 0-1,10-24 1,-9 14 1,-2 0-1,-1-2 0,0 1 1,-3-1-1,3-31 1,-5 6 156,-2 1 1,-2-1 0,-3 0 0,-3 1-1,-21-89 1,27 141-176,-8-36 116,-1 1 0,-17-37 0,24 66-132,0-1 1,-1 1-1,0 0 0,0 0 1,0 0-1,-1 0 0,0 1 1,0 0-1,-1 0 0,0 0 1,0 1-1,0 0 1,0 0-1,-1 0 0,0 1 1,-9-4-1,12 7-117,0 0 0,0 0 0,0 0 0,-1 0 1,1 1-1,0 0 0,0 0 0,-1 0 0,1 0 0,0 1 0,0 0 0,-1 0 0,1 0 1,0 0-1,0 1 0,0-1 0,1 1 0,-1 0 0,-4 3 0,-6 5-1134,1 0-1,0 1 1,-18 20-1,10-11-1347,-30 29-5056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0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48 6374,'0'0'7250,"-8"3"-5350,-3-1-1263,-22 9 1716,88-7-143,212-24-192,-9 39 85,-67-2-1810,-70-5-238,-75-6 154,-1-2 1,88-4 0,-121-2-63,0-1 1,0 0-1,-1-1 1,14-5-1,27-9 7,-17 12 13,1 1 0,64 0 0,13-2 5,-60 3-67,59 5 0,-41 0 822,-77-10-529,-7 0-310,-8 3-82,0 1 1,0 0-1,0 2 1,-37-2-1,-92 8-689,99-2 303,-472 34-1947,456-25 2320,1 3 0,-105 35 0,119-31 62,-2-2-1,0-2 0,0-2 1,-85 5-1,126-15-76,0-1-1,1 0 1,-1-1 0,1-1-1,-1 1 1,1-2 0,0 0-1,0 0 1,0-1 0,-17-8-1,143 24-975,636 6 1017,-493-20 63,-183-2-39,-1-3-1,141-32 1,-151 25-101,19 4 15,-94-1 112,-10 0-287,-30-5 146,-1 1-1,-1 4 1,-100-10 0,-169 11-2263,251 9 1110,24 1 644,-275 8-1493,279-3 2279,1 2 0,0 1 0,0 3 0,1 1-1,-59 26 1,67-21 54,24-11-121,0-1 0,0 0 0,0 0-1,-1-1 1,1 0 0,-1-1 0,-21 3 0,32-6-140,-1 0 0,1 0 0,-1 0 0,1 0 0,-1 0 0,1-1 1,-1 1-1,1 0 0,0 0 0,-1-1 0,1 1 0,-1 0 1,1 0-1,-1-1 0,1 1 0,0 0 0,-1-1 0,1 1 0,0-1 1,-1 1-1,1 0 0,0-1 0,0 1 0,-1-1 0,1 1 1,0-1-1,0 1 0,0-1 0,0 1 0,0-1 0,-1 1 0,1-1 1,0 1-1,0-1 0,0 1 0,0-1 0,1 0 0,5-20-157,-3 18 130,0 0-1,0 0 1,0 1 0,1-1-1,-1 1 1,1 0-1,-1 0 1,1 0 0,0 0-1,0 0 1,8-1-1,52-9-275,-50 9 253,104-9-142,-1 5-1,124 9 0,-2 0-4068,-156-7 750,-10-8-1441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7:3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8136,'0'0'5552,"9"3"-4794,0 1-582,1-1 1,-1 0-1,1-1 1,0 0-1,-1-1 1,1 0 0,0 0-1,0-1 1,0 0-1,0-1 1,0 0-1,-1-1 1,20-5-1,-19 3-130,0 1-1,1 0 0,0 1 1,-1 0-1,1 0 0,0 1 1,0 1-1,21 1 0,-2 3 89,54 15 0,-13-2-52,-19-11-19,1-2 0,0-1 0,83-9 0,2 1 0,112 22-19,0 1-2,213-38 684,-66 19-379,386 2 267,-691-1-570,-1-5 1,100-18-1,50 2 110,-9 0-25,-171 15-129,0 3 1,103 6-1,-95 1 61,120-9 0,21-14-42,311 11-1,-381 14 50,225 5 62,-301-11-70,-19 2-11,1-2 0,-1-2 0,0-2-1,80-18 1,-89 13-20,0 2 0,0 1 0,62-1 1,113 12 19,-45 0 15,128 8-26,0-1-7,-131-9-24,157-5 23,-261-4 0,127-3-70,69 6 82,-60-1 22,-185 3-60,1 0 1,0 0-1,-1-1 0,12-4 0,-7 2 1,0 1 1,0 0-1,0 1 1,21 0 0,17 5-24,-38-1 36,0-1 1,0 0-1,0-1 1,19-3-1,-26-2-309,-8 5 196,0 0-1,0-1 1,0 1-1,0 0 1,0 0-1,0 0 0,0-1 1,0 1-1,0 0 1,0 0-1,0 0 1,0 0-1,0-1 1,0 1-1,0 0 1,0 0-1,0 0 1,0 0-1,0-1 1,0 1-1,-1 0 1,1 0-1,0 0 1,0 0-1,0 0 1,0-1-1,0 1 1,0 0-1,-1 0 1,1 0-1,0 0 1,0 0-1,0 0 1,0 0-1,0 0 1,-1 0-1,1 0 1,0 0-1,0 0 1,0-1-1,-1 1 1,1 0-1,0 0 1,0 0-1,0 0 1,0 1-1,-1-1 1,1 0-1,0 0 1,0 0-1,0 0 1,0 0-1,-1 0 1,1 0-1,0 0 1,0 0-1,0 0 1,0 0-1,-1 1 1,-17-1-10572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7:4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523 170 6342,'0'0'1148,"-9"-5"-737,-1 0-287,0 0 1,0 1-1,0 1 0,0 0 1,-1 0-1,1 1 1,-1 0-1,0 1 0,-13-1 1,15 3 5,0 0 0,-1 0 0,1 1-1,0 0 1,0 0 0,0 1 0,1 0 0,-1 1 0,1 0 0,0 0 0,0 1 0,0 0 0,0 1 0,1-1 0,0 1 0,0 1 0,1-1 0,-1 1 0,1 0 0,-7 13 0,-9 15-59,1 1 1,1 2 0,-19 54 0,0-2 291,-18 40-152,51-112-149,1 0 0,0-1-1,2 2 1,0-1 0,0 33 0,4-25-3,1 0 0,2 1 1,0-1-1,2 0 0,1-1 0,1 0 1,12 27-1,-5-18-38,2-1 1,1-1 0,1-1-1,38 45 1,-47-64-17,1-1 1,0 0-1,1-1 1,0 0-1,1-1 1,0 0-1,0-1 0,1 0 1,0-1-1,1-1 1,-1 0-1,31 7 1,-16-8 24,1 0 0,-1-2 0,1-2 0,0 0 0,57-7 0,-67 3 3,-1-1 0,0-1 1,0 0-1,0-2 0,-1 0 1,0-1-1,0 0 0,-1-2 1,0 0-1,-1-1 0,0-1 1,0 0-1,-2-1 0,1-1 1,-2 0-1,0-1 0,0 0 1,16-29-1,-4 2 186,-2-1 0,-2-1 0,-2-1 1,-2-1-1,-2-1 0,13-67 0,-18 66 0,-2 0-1,-3-1 1,-1 0 0,-4-49-1,-1 74-82,-1 1 0,-1-1 0,-2 1 0,0 0 0,-1 0 0,-1 1 0,-1 0 0,-2 0 0,0 1 0,-17-28 0,20 39-65,-2 0 0,1 1 1,-1 0-1,0 0 0,-1 1 0,0 0 0,0 1 0,-1 0 0,0 1 1,0 0-1,0 0 0,-1 1 0,0 1 0,0 0 0,0 0 1,-20-2-1,-16 0-70,-1 2 0,-98 4 1,67 2 17,75-2-193,-1 0 0,1-1 0,-1 1 0,0-1 0,1 0 0,-1 0 0,1-1 0,-1 0 0,-4-2 0,6 2-359,1 0 0,-1 0 0,1-1-1,0 1 1,0-1 0,0 0-1,0 0 1,-3-5 0,-14-26-9685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7:4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3267 1854 7079,'0'0'4206,"0"-10"-3624,3-106 1128,-7-172 365,2 274-2022,0 1-1,-1 0 1,0 0 0,-1 0-1,-1 0 1,0 1 0,0 0-1,-1 0 1,-1 0-1,0 1 1,-1 0 0,0 0-1,0 1 1,-1 0 0,-1 0-1,0 1 1,0 0-1,0 1 1,-16-9 0,-19-9 296,-1 2 1,-1 3-1,-86-28 1,44 17-206,-29-12 21,-1 5 1,-186-35-1,-279-25 187,514 91-345,-1 3 0,-103 7-1,-55-3 1,198-3 9,0-1 0,0-2 0,0 0 0,-39-17 0,-115-58 64,149 63-65,1-2 0,0-1 0,2-2 0,1-2 0,-35-33 0,3-8 68,-65-88 0,99 117 196,-60-59-1,73 82-510,0 1 0,0 1 0,-1 0 0,-1 2 0,0 0 0,-24-10 0,42 21 22,1-1 1,-1 1 0,1 0-1,-1-1 1,1 1 0,0 0-1,-1-1 1,1 1 0,-1-1-1,1 1 1,0-1-1,-1 1 1,1-1 0,0 1-1,0-1 1,-1 1 0,1-1-1,0 1 1,0-1 0,0 1-1,0-1 1,0 0-1,0 1 1,0-1 0,0 1-1,0-1 1,0 0 0,0 1-1,0-1 1,0 0 0,1-4-2190,-1-5-4396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131 162 13869,'0'0'1997,"-3"10"-663,-35 85 1084,-48 146-410,85-239-2026,1 0 1,-1 0-1,1 0 1,-1 0-1,1 0 1,-1-1-1,1 1 1,0 0-1,0 0 1,0 0-1,0 0 1,1 0-1,-1 0 1,1 4-1,0-6-17,-1 0-1,1 1 1,-1-1 0,1 0-1,-1 0 1,1 0-1,-1 0 1,1 0 0,0 1-1,-1-1 1,1 0-1,-1 0 1,1 0 0,-1 0-1,1 0 1,-1-1-1,1 1 1,-1 0 0,1 0-1,0 0 1,-1 0-1,1-1 1,-1 1 0,0 0-1,1 0 1,-1-1-1,1 1 1,-1 0 0,1-1-1,-1 1 1,1-1 0,7-6-321,0 0 1,0-1 0,-1 0 0,7-9 0,8-15-1249,-1-1 0,-1-2 1,-2 0-1,24-65 1,-3-27 281,-9-2 5318,-52 242-152,11-46-2162,-4 135-1,15-195-1768,0 0 0,1-1 1,0 1-1,0 0 0,0-1 0,1 1 1,0-1-1,0 0 0,1 0 0,0 0 1,0 0-1,0 0 0,1 0 0,0-1 1,6 8-1,-50-48-4572,-9-9 4075,24 22 2033,-1 2-1,-46-28 1,122 84 953,-39-31-2383,1 0-1,0 0 0,1-2 1,-1 1-1,1-1 0,0-1 1,-1-1-1,1 1 0,0-2 1,0 0-1,0 0 0,25-5 1,-30 3-192,0-1 1,0 1-1,0-1 0,-1 0 1,1-1-1,-1 0 1,0 0-1,0-1 0,7-5 1,-8 5-296,-1-1 0,0 0 0,0 0 0,0 0 0,0 0 0,-1 0 0,0-1 0,-1 0 0,1 0 0,3-13 0,-4 13 505,-1 0 0,0-1 1,0 1-1,-1-1 1,1-10-1,-6 21 2843,-12 14-1698,13-10-984,1 1-1,0-1 0,0 1 1,0 0-1,1 0 0,0-1 0,1 1 1,0 0-1,0 0 0,0 0 0,3 12 1,-2-17-176,-1-1-1,1 0 1,-1 1 0,1-1 0,0 0 0,0 0 0,0 0 0,0 0 0,0 0 0,0 0 0,1 0 0,-1 0 0,1 0 0,-1-1-1,1 1 1,0 0 0,0-1 0,-1 0 0,1 1 0,0-1 0,0 0 0,0 0 0,1 0 0,-1 0 0,0 0 0,0-1-1,0 1 1,1-1 0,-1 1 0,0-1 0,1 0 0,-1 0 0,0 0 0,1 0 0,-1 0 0,0-1 0,1 1 0,-1-1 0,0 1-1,0-1 1,1 0 0,2-1 0,47-29 1134,1-2-978,-50 31-184,0 1 0,0-1 0,0 1 0,0 0 0,0 0 0,0 1 0,1-1 0,-1 1 0,0-1 0,1 1 0,-1 0 0,0 0 0,1 0 0,3 1 0,-6 0 3,-1-1 0,1 0 0,0 1 0,-1-1 0,1 1 0,-1-1 0,1 1-1,-1-1 1,1 1 0,-1-1 0,1 1 0,-1-1 0,1 1 0,-1 0 0,0-1 0,1 1 0,-1-1 0,0 1 0,0 0 0,1-1-1,-1 1 1,0 0 0,0 0 0,0-1 0,0 1 0,0 0 0,0 0 0,-2 29 185,2-28-165,-1 1 0,1-1 0,-1 1-1,1-1 1,0 1 0,0 0 0,0-1 0,1 1 0,-1-1 0,1 1 0,0 3 0,1-6-13,0-1 0,0 1 0,0 0 0,0 0 0,-1-1 0,1 1 0,0-1 0,0 0 0,0 1 0,-1-1 0,1 0 0,0 0 0,-1 0 0,1 0 0,-1 0 0,1-1 0,-1 1 0,2-2 0,-2 2-11,38-37-2101,-7-6-4295,-28 39 5412,26-39-9344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7:46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28 660 7431,'0'0'3443,"4"8"-2669,13 25-197,-17-33-559,0 0 1,0-1-1,0 1 0,0 0 0,0 0 1,1-1-1,-1 1 0,0 0 1,0-1-1,0 1 0,0 0 1,0 0-1,1-1 0,-1 1 0,0 0 1,0 0-1,1 0 0,-1-1 1,0 1-1,0 0 0,0 0 1,1 0-1,-1 0 0,0-1 1,1 1-1,-1 0 0,0 0 0,0 0 1,1 0-1,-1 0 0,0 0 1,1 0-1,-1 0 0,0 0 1,1 0-1,-1 0 0,0 0 0,0 0 1,1 0-1,-1 0 0,0 0 1,1 0-1,-1 1 0,0-1 1,0 0-1,1 0 0,-1 0 0,0 0 1,0 0-1,1 1 0,-1-1 1,0 0-1,0 0 0,0 1 1,1-1-1,-1 0 0,0 0 1,0 1-1,0-1 0,0 0 0,0 0 1,1 1-1,-1-1 0,0 0 1,0 1-1,0-1 0,0 0 1,0 1-1,4-21 865,-3-166 1870,-9 78-2610,-5 1 0,-28-113 0,40 218-136,0-3-19,0 1 0,0-1 0,0 1 0,0-1 0,1 1 0,0-1 0,1-5 0,-1 9 4,0 0-1,1 0 0,-1 0 1,1 0-1,-1 0 1,1 0-1,0 0 1,-1 1-1,1-1 0,0 0 1,-1 0-1,1 1 1,0-1-1,0 1 1,0-1-1,0 0 0,0 1 1,0 0-1,-1-1 1,1 1-1,0-1 1,0 1-1,0 0 0,0 0 1,1 0-1,-1 0 1,0-1-1,0 1 1,0 0-1,0 1 0,0-1 1,0 0-1,0 0 1,0 0-1,0 1 0,1 0 1,12 2-9,-1 2 1,1 0-1,-1 1 0,-1 0 0,1 0 1,-1 2-1,0-1 0,15 14 1,14 8-256,66 34-2025,-33-30-2917,-18-16-2495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0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7655,'0'0'4687,"1"10"-4724,4 31-102,-4-39 151,-1-1 0,1 1 0,0 0 0,0-1-1,-1 1 1,1-1 0,0 1 0,1-1 0,-1 0 0,0 0 0,0 1-1,0-1 1,1 0 0,-1 0 0,0 0 0,1 0 0,-1 0 0,1 0-1,0-1 1,-1 1 0,1 0 0,-1-1 0,1 1 0,2-1-1,40 5 536,-40-5-477,51-3 666,-1-1-1,88-20 1,33-4-263,978-17 2532,-957 37-2907,-167 5-47,0-2 0,0-1 0,0-2 0,45-17 0,-32 3-3,-33 16-23,0 1 0,0 0 0,1 0-1,0 1 1,12-3 0,-21 7 669,-32 13 700,29-13-1398,1 1-106,1-1 1,-1 0 0,1 1 0,-1-1 0,1 0-1,-1 0 1,0 1 0,1-1 0,-1 0 0,1 0-1,-1 0 1,0 0 0,1 0 0,-1 0 0,0 0 0,1 0-1,-1 0 1,0 0 0,1 0 0,-1 0 0,1-1-1,-1 1 1,0 0 0,1 0 0,-1-1 0,0 0-1,-5-12-4086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2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327 110 4452,'0'0'2936,"-10"-8"331,-1 1-2700,1 0-1,-1 0 1,-1 1-1,1 0 1,-22-7-1,27 11-294,-1 0-1,0 0 0,0 1 1,0 0-1,0 0 0,0 0 0,0 1 1,0 0-1,0 0 0,0 1 1,0 0-1,0 0 0,0 1 1,-11 4-1,11-2-147,-1 0 1,2 0-1,-1 1 0,0 0 1,1 1-1,0-1 1,0 1-1,1 0 0,0 1 1,0-1-1,0 1 1,1 0-1,0 0 0,0 0 1,1 1-1,0 0 1,0-1-1,1 1 0,-3 12 1,0 6-84,2 0 1,0 0 0,2 1-1,4 49 1,1-43-22,2 0 0,2-1 0,1 0 0,1 0 1,1-1-1,2 0 0,2-1 0,0 0 0,2-1 0,2-1 1,0-1-1,1-1 0,2 0 0,1-2 0,1 0 0,0-2 1,45 31-1,-57-45-13,1-1 1,0 0 0,0-1-1,1-1 1,-1 0 0,1 0-1,26 3 1,-35-7 5,0 0-1,1-1 1,-1 1-1,0-1 1,0-1 0,1 1-1,-1-1 1,0 0-1,1 0 1,-1 0-1,0-1 1,0 0-1,0 0 1,-1 0 0,1-1-1,0 1 1,-1-1-1,1 0 1,-1-1-1,0 1 1,0-1 0,0 1-1,6-9 1,0-6 178,1 0 1,-2 0-1,0 0 1,-2-1 0,0-1-1,-1 1 1,-1-1-1,0 0 1,1-24-1,0-27 57,-3-87 0,-3 156-246,-1-38 48,-2-1 0,-2 1 0,-12-47 0,11 62-17,-1 1-1,-1 0 0,-1 0 1,-2 1-1,0 0 0,-18-25 1,25 41 10,-1 1 1,0 0-1,0 0 0,-1 0 1,0 0-1,0 1 1,0 0-1,-1 1 1,1-1-1,-1 1 0,0 0 1,-12-4-1,15 7-27,0 0 0,0 0-1,-1 0 1,1 0-1,0 1 1,-1 0 0,1 0-1,0 0 1,-1 0 0,1 1-1,0-1 1,0 1 0,-1 0-1,1 1 1,0-1 0,0 1-1,0 0 1,0 0-1,0 0 1,1 0 0,-1 0-1,1 1 1,-1 0 0,-2 3-1,-2 1-80,1 1 0,0 0 0,1 1 0,-1-1 0,2 1 0,-1 0 0,1 1-1,-7 18 1,6-4-4018,4 1-4038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56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1320 5733,'0'0'7426,"4"-11"-7122,240-931 3353,-189 765-3407,-46 155-270,1 0 0,1 0-1,1 1 1,1 0 0,24-29-1,-37 50 18,2-3-24,0 1 0,-1 0 1,2-1-1,-1 1 0,0 0 0,0 0 0,1 0 1,-1 0-1,1 0 0,-1 0 0,1 1 0,0-1 0,0 1 1,0 0-1,0 0 0,3-1 0,-5 6 17,-1 0-1,0 0 0,0 1 1,0-1-1,-1 0 0,0 0 0,1 0 1,-3 5-1,2-4 5,-18 48-1507,2-21-3134,7-21 590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5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1871 5830,'0'0'3229,"6"-9"-2209,8-20-153,-1 0 0,-2-2 0,-1 1 0,-1-1 0,9-54 0,11-40 123,256-720 313,-215 665-775,83-191 268,-149 363-800,30-55-157,-33 61 155,1-1-1,0 1 0,0-1 1,0 1-1,0 0 0,0 0 0,0-1 1,1 2-1,-1-1 0,1 0 0,-1 0 1,1 1-1,0 0 0,-1-1 1,1 1-1,0 0 0,0 0 0,0 1 1,5-2-1,-7 3-28,0 0 1,0-1-1,0 1 1,0 0-1,-1 0 1,1 0-1,0 0 1,0 0-1,0 0 1,-1 0-1,1 0 1,0 0-1,-1 0 1,1 0-1,-1 0 1,1 1-1,-1-1 1,0 0-1,0 0 1,1 1-1,-1-1 1,0 0-1,0 0 1,0 1-1,0-1 1,-1 2-1,1-1-63,1-1 1,-1 0-1,0 0 0,0 1 0,0-1 0,0 0 0,0 1 0,0-1 0,-1 0 0,1 0 0,0 1 1,-1-1-1,1 0 0,-1 0 0,1 1 0,-1-1 0,0 0 0,1 0 0,-1 0 0,0 0 0,0 0 1,0 0-1,1 0 0,-1 0 0,0 0 0,0-1 0,-2 2 0,-1-2-4418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9:3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72 7976,'0'0'6171,"-9"-1"-4831,-28-2-379,37 3-944,0-1 1,-1 1 0,1 0 0,0 0 0,-1 0 0,1 0 0,0 0 0,-1-1 0,1 1-1,0 0 1,0 0 0,-1 0 0,1 0 0,0 0 0,-1 0 0,1 0 0,0 0-1,-1 0 1,1 0 0,0 0 0,-1 0 0,1 0 0,0 1 0,-1-1 0,1 0 0,0 0-1,-1 0 1,1 0 0,0 1 0,0-1 0,-1 0 0,1 0 0,0 0 0,0 1 0,0-1-1,-1 0 1,1 0 0,0 1 0,0-1 0,0 0 0,-1 0 0,1 1 0,0-1-1,0 0 1,0 1 0,0-1 0,0 0 0,0 1 0,0-1 0,0 0 0,0 1 0,0-1-1,0 0 1,0 1 0,0-1 0,0 0 0,0 1 0,0-1 0,0 0 0,0 1-1,1-1 1,-1 0 0,0 0 0,0 1 0,12 13 149,1-6-28,0 1 1,1-2 0,-1 0-1,2-1 1,-1 0 0,1-1-1,0 0 1,0-2 0,30 5-1,11-4-106,78-2-1,-79-2 55,212-2-135,370-49 0,-486 31-467,216-2 0,-365 22 518,0 0 8,-1-1 1,1 1-1,0 0 0,0 0 1,-1 0-1,1 1 0,0-1 1,0 0-1,-1 1 0,1-1 1,0 1-1,-1-1 0,1 1 1,-1 0-1,1 0 0,-1 0 1,1 0-1,1 1 0,-2-1 267,-11-6-1036,9 15 981,1-7-243,1 23 129,2 1 0,9 42 0,3 11 28,7 298 90,-6-54 0,-9-255-191,-1-19 9,-2 1 0,-3 77 0,-1-126-40,-1-1 0,1 1 0,0 0-1,-1-1 1,1 1 0,-1-1 0,1 1 0,-1-1 0,0 1 0,1-1 0,-1 0-1,0 1 1,0-1 0,0 0 0,0 1 0,0-1 0,0 0 0,-1 0 0,1 0-1,0 0 1,0 0 0,-1 0 0,-2 0 0,1 1-3,-1-1 0,-1 0 0,1 0 0,0 0 0,0 0 0,0-1 0,-8 0 0,13-23-2986,-12 19 3059,-1 0 0,0 2 1,0-1-1,0 1 0,0 1 0,0 0 0,-19 1 0,1-1-19,-74-3 245,0 5 1,1 5 0,-191 33-1,149-14 265,-235 9 0,-151-31 276,288-5-814,230 2-55,1-1 0,-1 0 1,-23-6-1,33 7 20,1-1 0,0 1 0,-1-1 0,1 1 0,0-1 0,0 0 0,-1 0 0,1 0 0,0 0 0,0-1 0,0 1 0,0 0 0,0-1 0,1 1 0,-1-1 0,0 0 0,1 1 0,-1-1 0,1 0 0,0 0 0,-1 0 0,1 0 0,0 0 0,0-1 0,0 1 0,1 0 0,-1 0 0,0-4 1,2 5-8,-1 1 0,1-1 1,0 0-1,-1 0 0,1 0 1,0 1-1,0-1 0,-1 0 1,1 1-1,0-1 0,0 1 1,0-1-1,0 1 0,0 0 1,0-1-1,0 1 0,0 0 1,0-1-1,0 1 0,0 0 1,0 0-1,0 0 0,0 0 1,0 0-1,2 1 0,39-1-29,-33 0 46,2 0 32,17-2-6,-27 2-32,0-1 1,-1 1-1,1-1 1,0 1 0,-1-1-1,1 1 1,-1-1-1,1 0 1,-1 1 0,1-1-1,-1 0 1,1 1-1,-1-1 1,1 0 0,-1 1-1,0-1 1,0 0-1,1 0 1,-1 0 0,0 1-1,0-1 1,0 0-1,0 0 1,0 0 0,0 0-1,0 1 1,0-1-1,0 0 1,0 0 0,0 0-1,-1 1 1,1-2-1,-8-26 67,0 1 0,-16-34 0,-11-36 59,27 61-112,2-1 0,1 1 0,2-1 0,1 0 0,6-65 0,39-185 38,-24 176-83,14-141-450,-20 144 455,-3 71-239,-3 34-65,0 21 347,0 5 257,0 3-392,-5-12-4001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9:4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677 311 6566,'0'0'3118,"-9"-1"-1784,-9-2-1130,-1 2-1,1-1 1,-1 2-1,1 1 1,-1 0-1,1 1 1,0 1-1,0 1 1,0 1-1,0 0 1,1 1-1,-1 1 1,2 1-1,-1 0 1,1 1-1,-19 14 1,-28 26 54,3 3 0,-68 73 0,118-112-204,-1 0 0,2 1 0,0 0-1,0 0 1,2 1 0,0 0 0,0 1 0,1-1 0,1 1 0,1 1 0,-3 19 0,4-11 5,1 0-1,2 0 1,0 0 0,2 0-1,0 0 1,12 46 0,0-22-24,3 0 1,2-1 0,1-1 0,3-1-1,2-1 1,52 72 0,-37-64-26,3-3-1,1-2 1,100 85 0,-105-103-65,2-1-1,0-2 1,2-2-1,1-1 1,88 32-1,-101-47-20,-1-1 0,2-1 0,-1-2-1,0-1 1,1-2 0,0-1 0,-1-1 0,39-6 0,24-9-67,128-37-1,-212 49 160,154-38-1362,-31 9-426,250-94 1,-345 109 1898,-1-1 1,0-1 0,-1-3-1,-1 0 1,-2-3-1,0 0 1,-2-2 0,0-2-1,-2-1 1,46-61 0,-45 49 178,-2-2 1,-3 0 0,25-57 0,-44 87-266,-1 1-1,0-1 1,-1 0-1,-1 0 1,0 0-1,-1-1 1,0 1-1,-1-1 1,-1 1-1,0-1 1,-1 0-1,-1 1 1,0 0-1,-1-1 1,0 1-1,-6-16 1,-33-64 422,-4 1 0,-4 2 0,-89-122 0,115 182-301,-2 2 0,-1 0 0,-1 2-1,-2 1 1,0 2 0,-2 0-1,0 2 1,-2 2 0,0 1 0,-1 1-1,-1 3 1,0 0 0,-1 2 0,-1 2-1,0 2 1,-75-9 0,13 9 15,0 5 1,0 4 0,0 5-1,0 4 1,1 4 0,-154 42 0,208-44-191,-7 2 22,-58 22 0,96-30-214,1 1 1,0 0-1,1 1 1,-1 0-1,1 1 1,1 0 0,-1 1-1,2 1 1,-15 14-1,19-15-305,1 0 0,0 0 0,1 0-1,-1 1 1,2-1 0,-1 1 0,2 0 0,-1 0-1,1 0 1,1 0 0,0 1 0,0-1 0,1 17 0,0 31-3361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0:1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7559,'0'0'363,"2"8"182,-2-4-501,1 0 0,0 0 1,0 0-1,0 0 0,0-1 1,1 1-1,0 0 1,-1-1-1,1 0 0,0 1 1,1-1-1,-1 0 0,1 0 1,-1 0-1,1 0 1,0 0-1,0-1 0,0 1 1,0-1-1,1 0 0,-1 0 1,0 0-1,1 0 0,0-1 1,-1 1-1,1-1 1,0 0-1,5 1 0,31 2 1062,0-1 1,63-3-1,-62-1-851,1 1 0,60 9 0,-5 2-104,0-4 0,0-5 1,106-10-1,-98 3-14,-32 3-41,1 2 0,-1 4 0,125 22 0,-92-3-63,0-5-1,168 6 0,38-29 19,15 0 77,-227 8-28,129 20 0,-110-6-74,1-5 1,1-6 0,-1-5-1,1-5 1,-1-5 0,141-30-1,-3-13-9,540-80-2,-76 97 18,-192 14-23,-13 8-6,-54 3 51,545-5 227,-781 15-185,-221 1-229,44-5-60,-48 3-64,0 1 1,0 0 0,0-1-1,0 0 1,0 1 0,-1-1-1,1 0 1,0 0 0,0 0-1,-1 0 1,1 0 0,-1-1-1,1 1 1,-1 0 0,1-1-1,-1 1 1,0-1 0,1 1-1,-1-1 1,0 0 0,1-3-1,2-20-7121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0:3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353 164 7431,'0'0'-502,"-9"-3"2782,-8-5-1423,0 2 0,-1 0 1,0 1-1,-1 0 0,1 2 1,-1 0-1,1 1 0,-1 1 1,-31 2-1,45 1-779,1 0-1,-1 0 1,1 0 0,-1 1-1,1-1 1,0 1-1,0 0 1,0 1-1,0-1 1,0 1 0,1-1-1,0 1 1,-1 0-1,2 0 1,-1 1 0,0-1-1,-3 9 1,-3 7-74,0 0 0,-9 35 0,11-24-19,1-1-1,1 1 0,2 0 1,1 1-1,1-1 0,2 0 1,2 0-1,8 48 0,4-15-525,1-2 0,4 0 0,29 64-1,-39-102 516,1-1 0,1 0 0,1-1 0,1-1 0,1 0 0,26 29 0,-37-45 4,1 0 0,0-1-1,0 1 1,0-1-1,1 0 1,-1 0-1,1-1 1,0 0 0,0 0-1,0 0 1,1-1-1,-1 0 1,1 0 0,-1 0-1,1-1 1,0 0-1,-1 0 1,1-1 0,0 0-1,0 0 1,-1-1-1,1 0 1,0 0 0,-1 0-1,1-1 1,-1 0-1,1 0 1,-1 0 0,9-6-1,2-2-46,-2 0-1,1-1 0,-1-1 1,-1 0-1,0-1 1,-1-1-1,-1 0 1,0-1-1,0 0 1,-2 0-1,0-1 0,-1-1 1,0 0-1,-1 0 1,-1-1-1,4-18 1,2-10 153,-2-1 0,-3 0 0,-1 0 0,-3-1 0,-1-53 0,-3 60 81,-2-1 0,-9-47 1,7 68-147,-1 0 0,-1 1 0,-1-1 0,0 2 1,-2-1-1,-12-19 0,6 12 12,-2 1 1,-1 1-1,-30-34 0,42 52-12,-1 0-1,0 1 1,0-1-1,-1 2 1,0-1 0,0 1-1,0 0 1,0 0-1,-1 1 1,0 0-1,0 1 1,0 0-1,0 0 1,0 1-1,-13-1 1,16 3-22,1 0 1,-1 1-1,0 0 0,0 0 1,1 0-1,-1 1 1,0 0-1,1 0 0,0 0 1,-1 1-1,1-1 0,0 1 1,0 1-1,-6 4 1,-7 8 17,0 1-1,-19 23 1,3-3 44,17-21 16,0 2 1,2 0-1,0 1 1,-19 32 0,27-37-76,1-1 1,0 1 0,1 0 0,0 1-1,1-1 1,1 1 0,0 0 0,-1 22-1,2-4-83,2 0 0,2 0 0,0 1 0,3-1 1,0-1-1,3 1 0,0-1 0,2 0 0,1-1 0,2 0 0,1-1 0,19 31 0,-13-26 125,8 16-892,46 62-1,-65-101 700,0-1-1,0 0 1,1-1-1,0 0 1,1 0-1,0-1 0,1-1 1,0 0-1,0 0 1,25 11-1,-32-17 63,0 0 0,0-1 0,1 1 1,-1-1-1,0 0 0,1-1 0,-1 1 0,0-1 0,1 0 0,-1 0 0,1-1 1,-1 1-1,0-1 0,1 0 0,-1-1 0,0 1 0,0-1 0,7-3 0,-6 1 85,0-1-1,-1 1 0,0-1 0,0 1 1,0-1-1,0-1 0,0 1 1,-1-1-1,0 0 0,-1 0 0,1 0 1,3-10-1,1-6 78,0-2 0,-2 1 0,0-1 0,-2 0 0,0 0 1,-1-49-1,-5 10-29,-4-1 1,-3 0-1,-2 2 1,-3-1-1,-22-60 1,16 56 282,2 4 52,-2 1-1,-45-93 0,62 150-344,1 1 0,-1-1 0,1 1 0,-2-1 0,1 1 0,0 0 0,-1 0 0,1 1 0,-1-1-1,0 1 1,-1-1 0,1 1 0,0 1 0,-1-1 0,0 1 0,1-1 0,-1 1 0,-6-1 0,7 2-19,0 1 0,-1 0 0,1 0-1,0 0 1,0 1 0,-1-1 0,1 1 0,0 0 0,0 0 0,0 0 0,0 1 0,0-1 0,0 1 0,1 0 0,-1 0-1,0 1 1,1-1 0,0 1 0,-1-1 0,1 1 0,0 0 0,-4 5 0,-12 16 44,0 0 1,1 1-1,2 1 1,0 1-1,2 0 1,-15 40-1,20-42-1141,2-1 0,-6 30 0,10-25-2841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1:2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11979,'0'0'1047,"12"0"-1138,2 1 87,34 1 154,1-2 0,0-2 1,0-2-1,53-11 0,-5-11-73,-17 2-56,1 4 0,1 4 0,139-10-1,-108 26-6,140 19-1,311 3-13,20 2 0,-302 18 0,202 19 0,16-52 0,155 11 0,-60 24-39,-403-40 24,212-22 0,683-49-12,68 92 27,-839-16-16,563-56 0,-543 10 16,1 15 0,429 25 0,-327 19 3,651-50-1,477-34 20,-599 97-38,535 20 64,-1179-56-44,384 4 29,1 59-34,86 2 7,-720-63-96,-13 1-400,0-2 0,-1-3 0,98-17 0,-120 6-3198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13677,'-9'10'1201,"0"1"-669,1-1 0,0 1-1,0 1 1,1-1 0,1 1 0,0 1 0,0-1-1,1 1 1,1 0 0,0 0 0,1 0-1,-3 23 1,6-14-433,2-1-1,0 1 0,1-1 1,1 0-1,1 0 0,1 0 1,0-1-1,14 28 1,-6-12-104,-11-26 0,1-1-1,-2 1 1,1 0 0,-1 1-1,-1-1 1,0 0 0,-1 0-1,1 1 1,-2-1 0,-2 16-1,-1-24-16,-1-11-49,-2-11-38,-12-45 117,10 39-37,1-1-1,1 0 1,1-1-1,-3-53 1,9 79 5,0 0 1,0 0 0,0-1 0,0 1-1,1 0 1,-1 0 0,1 0 0,-1-1-1,1 1 1,0 0 0,0 0 0,0 0-1,0 0 1,0 0 0,0 1 0,1-1-1,-1 0 1,1 1 0,-1-1 0,1 0-1,0 1 1,-1 0 0,3-2-1,0 1 17,0 0-1,0 1 1,1-1-1,-1 1 1,0 0-1,1 0 1,-1 1-1,0-1 1,1 1-1,-1 0 1,6 0-1,3 2 8,-1-1-1,1 2 1,0 0 0,-1 0-1,1 1 1,-1 1 0,16 8-1,-23-11 22,0 1-1,-1 0 0,1 0 0,-1 0 0,1 0 0,-1 1 0,0 0 1,-1 0-1,1 0 0,-1 0 0,1 1 0,-1-1 0,0 1 0,-1 0 0,1 0 1,-1 0-1,0 0 0,-1 0 0,1 1 0,-1-1 0,0 0 0,0 1 1,0-1-1,-1 1 0,0-1 0,0 1 0,0-1 0,-1 1 0,0-1 0,0 1 1,0-1-1,-1 0 0,0 1 0,-4 8 0,6-14-23,-1 0 0,1 0 0,0 1-1,0-1 1,0 0 0,0 0 0,0 0 0,-1 0-1,1 0 1,0 1 0,0-1 0,0 0 0,0 0-1,0 0 1,0 1 0,0-1 0,0 0 0,0 0-1,0 0 1,0 1 0,-1-1 0,1 0 0,0 0-1,0 0 1,1 1 0,-1-1 0,0 0 0,0 0 0,0 0-1,0 1 1,0-1 0,0 0 0,0 0 0,0 0-1,0 0 1,0 1 0,0-1 0,0 0 0,1 0-1,-1 0 1,0 0 0,0 1 0,0-1 0,0 0-1,0 0 1,1 0 0,-1 0 0,0 0 0,0 0-1,0 0 1,1 0 0,-1 0 0,0 1 0,0-1-1,0 0 1,1 0 0,-1 0 0,0 0 0,0 0 0,0 0-1,1 0 1,-1 0 0,0 0 0,0 0 0,20-11 93,17-18 70,69-79-1618,-106 132-95,-8 7 1530,5-18 191,0 0 1,0 1-1,1-1 1,1 1-1,0 13 1,1-25-115,1-1 0,-1 0 0,0 0 0,1 0 0,-1 0 1,1 1-1,-1-1 0,1 0 0,0 0 0,-1 0 1,1 0-1,0 0 0,0 0 0,0 0 0,0-1 0,0 1 1,0 0-1,0 0 0,0-1 0,0 1 0,0 0 0,0-1 1,0 1-1,0-1 0,0 0 0,1 1 0,-1-1 0,0 0 1,0 0-1,1 0 0,-1 0 0,0 0 0,0 0 1,1 0-1,-1 0 0,0 0 0,2-1 0,2 0 170,0 1 0,0-1 0,0 0 0,0-1-1,-1 1 1,1-1 0,-1 0 0,9-4 0,0-5 93,1 0 1,-1-1-1,-1-1 0,0 1 1,12-20-1,-20 28-332,0-1 1,-1 0-1,0 0 0,0 0 0,0 0 0,-1 0 0,0-1 0,0 1 0,0-1 0,-1 0 1,0 1-1,0-1 0,0 0 0,-1 0 0,1 0 0,-2 0 0,1 0 0,0 1 0,-3-10 1,1 12-133,0 1 1,0-1 0,0 1 0,0 0-1,-1 0 1,1 0 0,-1 0 0,1 0 0,-1 0-1,0 1 1,1-1 0,-1 1 0,0 0-1,0 0 1,0 0 0,0 0 0,0 0-1,-1 1 1,1-1 0,-4 1 0,1-1-365,0 0 0,0 1 0,0 0 0,0 0 0,1 0 0,-1 1 0,0-1 0,0 2 1,1-1-1,-10 4 0,14-5 411,0 0 0,1 0 1,-1 1-1,0-1 0,0 0 0,1 1 1,-1-1-1,0 0 0,1 1 1,-1-1-1,1 1 0,-1-1 0,0 1 1,1-1-1,-1 1 0,1 0 1,-1-1-1,1 1 0,0 0 1,-1-1-1,1 1 0,0 0 0,-1 0 1,1-1-1,0 1 0,0 0 1,0 0-1,0-1 0,0 1 0,0 0 1,0 0-1,0 0 0,0-1 1,0 1-1,0 0 0,0 0 0,0 0 1,1-1-1,-1 2 0,1 0-182,1-1-1,-1 0 0,0 0 1,0 0-1,0 0 1,1 0-1,-1 0 0,0-1 1,1 1-1,-1 0 0,1-1 1,-1 1-1,1-1 1,-1 1-1,1-1 0,-1 0 1,1 1-1,2-1 1,22 0-3146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1:2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0 396 5830,'0'0'1724,"12"0"-1431,172-14 772,13-2-352,169 24-220,201-11-319,-333-18-122,569-29 19,-42 67 11,-4-1-9,-131-24-69,561 13 24,-552 30-27,198 9 222,2-32 194,-144-59-312,-3-40 42,246-24-36,408 67-76,-423 26 20,-1-30 129,165-7-8,1 44-98,-7 109-2,-199-8-45,-88-67 50,391 33-103,200 134-217,-1228-166 253,360 21 12,-296-48-2593,-145-4-1586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1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7655,'0'0'2595,"4"-9"-2019,1 1-463,1 1 0,-1-1 1,2 1-1,-1 0 0,1 1 0,-1-1 0,2 1 0,-1 1 0,1-1 0,0 1 0,0 1 1,0-1-1,1 1 0,-1 1 0,19-6 0,324-53 2316,-283 58-2269,1 2-1,0 4 1,0 2-1,83 16 1,-112-14-147,54 2 211,0-4 0,97-9 0,43 1 129,-187 9-335,1 2 0,-1 1-1,-1 3 1,1 2 0,52 23-1,-53-18-10,0-3-1,1-1 0,1-3 1,0-1-1,52 3 0,248-30 73,-90-1-35,160-1-2,-324 10-26,0-5 1,127-35-1,76-27-24,-232 64 109,1 2-1,105-1 1,-170 11 117,-1 2-318,0-1-1,1 0 0,-1 0 1,0 1-1,0-1 0,-1 0 0,1 0 1,0 1-1,0-1 0,-1 0 0,1 0 1,0 1-1,-1-1 0,1 0 0,-1 0 1,0 0-1,1 0 0,-1 0 1,0 0-1,0 0 0,0 0 0,-1 2 1,-14 6-4016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3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441 286 5637,'0'0'-432,"-11"-11"886,-37-35 1553,43 42-1800,0 0 0,0 0 1,-1 1-1,1 0 0,-1 0 1,0 1-1,0-1 0,0 1 0,0 0 1,0 1-1,-1 0 0,1 0 1,-1 0-1,1 1 0,0-1 0,-1 2 1,1-1-1,-1 1 0,1 0 1,0 0-1,0 0 0,-1 1 0,1 0 1,0 1-1,1-1 0,-1 1 1,0 0-1,1 1 0,-1-1 0,1 1 1,0 0-1,0 0 0,1 1 1,-7 7-1,-7 8-90,0 2 0,2 0 0,0 1 0,2 0 0,0 1 1,2 1-1,0 0 0,2 1 0,1 0 0,1 0 0,-7 40 0,10-29-151,2 0 0,1 0 0,2-1 0,1 1 0,2 0 0,2 0 0,1-1 0,12 40 0,0-15 119,3-1 0,3-2 0,2 0 0,3-2 0,2 0 0,47 62 0,-52-82-12,2-2-1,1-1 0,2-1 1,1-1-1,2-2 1,1-2-1,0-1 0,2-1 1,68 33-1,-79-47-50,0-2 1,1 0-1,0-1 0,0-2 0,0-1 0,1-1 1,0-1-1,0-1 0,0-2 0,47-5 1,-54 2 59,1-1 1,-1-1-1,-1-1 1,1-1 0,-1-1-1,0 0 1,-1-2 0,0 0-1,0-1 1,-1-1 0,-1-1-1,0 0 1,0-1 0,17-21-1,-3-2-18,-1-1 0,-3-1 0,-1-2-1,-1 0 1,-3-2 0,-2 0 0,-1-2 0,-2 0 0,-3-1 0,-1 0-1,-3-1 1,-1-1 0,-3 1 0,-2-1 0,-1 0 0,-3 0-1,-2 0 1,-2 0 0,-2 0 0,-3 1 0,-1 0 0,-2 0-1,-22-53 1,10 42 207,-2 1 0,-52-83 1,62 116-88,-1 0 1,0 2-1,-2 0 1,-1 1 0,-1 1-1,0 1 1,-45-31-1,55 44-143,0-1 0,0 2-1,-1-1 1,0 2 0,0 0-1,0 0 1,0 1 0,-1 0-1,1 1 1,-1 1-1,0 0 1,1 1 0,-1 0-1,0 0 1,0 2 0,1 0-1,-1 0 1,-19 7 0,-8 6 65,1 2 1,1 2 0,1 1 0,-41 30 0,38-26-36,-12 2-277,24-23-1517,26-3 1409,0 0 1,1-1-1,0 1 0,-1-1 0,1 1 0,-1-1 0,1 1 0,-1-1 0,1 0 0,0 0 1,-1 1-1,1-1 0,0 0 0,0 0 0,-2-2 0,-6-18-6893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3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4233 1049 7527,'0'0'4810,"8"-6"-3038,-2 1-1493,0 0-1,-1-1 0,0 0 0,0 0 1,0 0-1,-1 0 0,0-1 0,0 0 1,-1 0-1,0 0 0,0 0 1,0-1-1,-1 1 0,0-1 0,1-15 1,13-89 549,-5-2 1,-5 0 0,-16-213 0,-3 226-753,7 61-72,-2-60 1,8 98-42,13 28 85,9 1 136,-16-20 0,-19-16 72,-1 0-235,0 1 0,0 0 0,-1 2 0,0-1 0,0 2-1,-1 0 1,0 1 0,0 0 0,0 2 0,0 0-1,-21 0 1,-23 2 85,-101 13-1,135-10-101,-743 46 444,-56-3-512,-490 39-715,1042-73 788,-185-1 19,439-12 5,0 0-1,1-1 1,-1-1 0,1-1-1,0-1 1,0 0 0,0-1-1,-33-17 1,56 25-390,-3-1 282,0 0-1,0-1 1,-1 1-1,1 0 1,0 0-1,-1 0 1,1 0-1,-1 0 1,1 0-1,-1 1 0,0-1 1,1 0-1,-1 1 1,0-1-1,0 1 1,0 0-1,0-1 1,0 1-1,-1 0 0,1-1 1,0 1-1,-1 0 1,1 0-1,-1 0 1,0-1-1,1 1 1,-1 4-1,-3 44 330,-17 94-1,6-58-141,0-5-64,7-48 45,1 1-1,-1 50 1,7-83-216,0-41-5509,-1 4-1932,-2 17 1142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3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 10570,'0'-9'3281,"-1"16"-1617,3 23-1404,79 282 589,-56-217-582,-25-95-266,0 1 0,0-1 0,0 0 1,1 1-1,-1-1 0,0 1 0,0-1 1,0 1-1,1-1 0,-1 0 0,0 1 1,0-1-1,1 1 0,-1-1 0,0 0 1,1 1-1,-1-1 0,1 0 0,-1 0 1,0 1-1,1-1 0,-1 0 0,1 0 1,-1 0-1,1 1 0,-1-1 0,0 0 1,1 0-1,-1 0 0,1 0 0,-1 0 1,1 0-1,-1 0 0,1 0 0,0 0 1,16-13 194,9-23 486,102-173 1591,-106 179-3999,1 2 1,40-38-1,-30 35-5849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3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8232,'0'0'8493,"3"11"-7954,16 44-176,2-1 0,3-1 0,1-1 0,41 59 0,-65-109-273,0 0 1,0 0-1,0 0 0,0-1 0,0 1 0,1 0 0,-1-1 0,1 1 0,-1-1 0,1 0 0,-1 1 0,1-1 0,0 0 0,-1 0 0,1 0 0,0 0 1,0 0-1,0-1 0,0 1 0,0 0 0,0-1 0,0 0 0,0 1 0,3-1 0,-3-1 12,0 0 0,0 0-1,1 0 1,-1 0 0,0 0 0,0-1-1,0 1 1,0-1 0,0 1-1,0-1 1,-1 0 0,1 1 0,-1-1-1,1 0 1,-1 0 0,1 0 0,-1-1-1,0 1 1,0 0 0,1-3 0,42-106 991,-33 79-1209,1 0 0,2 0 0,24-40 0,-5 18-7427,-23 27-939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3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13549,'0'0'6918,"20"75"-5348,-14-23-481,-4 6-384,0-4-417,3 0-96,7-10-192,-3-11 0,2-10 0,-1-11-416,1-6-705,-2-6-929,-3-4-1025,-6-12-929,0-5-2498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3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14414,'0'0'5413,"41"-65"-4997,-13 44-64,7-1-63,-3 1-225,1-1 0,-6 5-256,-3 3-1025,-4 3-609,-12 5-929,-4 6-2338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3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13261,'0'0'8936,"68"3"-8616,-33-19-224,4 0-256,-1 3-2819,-8 0-2017,-1 6-2724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3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34 334 8168,'0'0'6219,"-4"10"-4762,-18 65 656,20-67-1880,0 1 0,0 0-1,1 0 1,1-1-1,-1 1 1,2 0 0,-1 0-1,3 11 1,-3-19-218,0 0 0,0 0-1,0 0 1,1-1 0,-1 1 0,0 0 0,1 0-1,-1 0 1,0 0 0,1 0 0,-1 0 0,1-1 0,0 1-1,-1 0 1,1 0 0,0-1 0,-1 1 0,1 0-1,0-1 1,0 1 0,-1-1 0,1 1 0,0-1 0,0 1-1,0-1 1,0 0 0,0 1 0,0-1 0,0 0-1,0 0 1,-1 0 0,1 0 0,0 0 0,0 0 0,0 0-1,0 0 1,0 0 0,0 0 0,0 0 0,0 0-1,0-1 1,0 1 0,0 0 0,0-1 0,0 1 0,-1-1-1,1 1 1,0-1 0,0 1 0,0-1 0,-1 0-1,2-1 1,2 0 166,-1-1 0,1 0 0,-1 0 0,0-1 0,0 1 0,0-1 0,0 0 0,-1 1-1,4-8 1,0-7 259,-2-1 0,5-32-1,-8 43-237,0 1 0,-1-1 0,0 0-1,0 1 1,-1-1 0,0 0 0,0 1-1,-1-1 1,-3-10 0,5 17-183,-1 0-1,1 0 1,0 0 0,-1 0 0,1 0 0,-1 0-1,1 0 1,-1 0 0,1 0 0,-1 0 0,0 0-1,1 1 1,-1-1 0,0 0 0,0 0-1,0 1 1,0-1 0,1 1 0,-1-1 0,0 1-1,0-1 1,0 1 0,0-1 0,0 1 0,0 0-1,0-1 1,0 1 0,0 0 0,0 0 0,0 0-1,-1 0 1,1 0 0,0 0 0,0 0-1,0 0 1,0 1 0,0-1 0,0 0 0,0 1-1,0-1 1,0 0 0,0 1 0,0-1 0,0 1-1,1 0 1,-1-1 0,0 1 0,-1 1-1,-1 1-56,0-1 0,1 1 0,-1 0-1,1 0 1,0 0 0,0 0-1,0 0 1,1 0 0,-1 1-1,1-1 1,-1 1 0,1-1 0,-1 5-1,2-6-70,0 1 0,0 0-1,-1 0 1,2 0 0,-1 0 0,0 0-1,1 0 1,-1 0 0,1 0 0,0-1-1,0 1 1,0 0 0,0 0-1,0-1 1,1 1 0,-1-1 0,1 1-1,0-1 1,4 4 0,-6-5-13,1 0 0,0-1 0,0 1 1,0-1-1,0 1 0,0-1 0,0 1 1,0-1-1,0 0 0,0 1 0,0-1 1,1 0-1,-1 0 0,0 0 0,0 0 1,0 0-1,0 0 0,0 0 0,0 0 1,2-1-1,0 0-83,-1 0 1,0 0-1,0 0 0,0 0 1,0-1-1,0 1 1,-1 0-1,1-1 0,0 0 1,-1 1-1,1-1 0,-1 0 1,3-4-1,12-22-3340,-1-6-1515</inkml:trace>
  <inkml:trace contextRef="#ctx0" brushRef="#br0" timeOffset="1">124 0 13325,'0'0'7190,"-1"12"-6079,2 4-948,0 0 0,0 0 0,2 0 0,0 0 0,1-1 1,0 1-1,1-1 0,10 20 0,-10-24-190,25 52 595,74 117 1,-102-211-7370,-2-2 1441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7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75 353 4740,'0'0'12065,"-7"-3"-11141,5 2-851,0 0 1,0 0-1,0 0 1,0 1-1,-1-1 1,1 1 0,0-1-1,0 1 1,-1 0-1,1 0 1,0 0-1,0 0 1,-1 0-1,1 0 1,0 1-1,0-1 1,-1 1 0,-2 1-1,3-1-17,0 1-1,0-1 1,1 1 0,-1 0-1,1-1 1,-1 1 0,1 0-1,-1 0 1,1 0 0,0 0-1,0 0 1,0 1 0,0-1-1,0 0 1,1 0 0,-1 1-1,1-1 1,0 0 0,-1 1-1,1-1 1,0 0 0,0 1-1,1 2 1,-1-3-97,0 0-1,1 0 1,-1 0-1,1 0 1,-1-1-1,1 1 1,0 0 0,0-1-1,0 1 1,0 0-1,0-1 1,0 1 0,0-1-1,0 0 1,1 1-1,-1-1 1,0 0-1,1 0 1,-1 0 0,1 0-1,0 0 1,-1 0-1,1 0 1,0 0-1,-1-1 1,1 1 0,0-1-1,0 1 1,0-1-1,0 0 1,-1 1 0,4-1-1,11 1 173,1 0 0,30-3 0,-29 1-166,-9 1 31,-1-1 0,0 0 0,0-1 1,1 0-1,-1 0 0,-1-1 0,1 0 0,0 0 0,-1-1 0,1 0 0,-1 0 0,0-1 1,0 0-1,-1 0 0,0 0 0,0-1 0,0 0 0,0 0 0,-1-1 0,0 0 1,8-14-1,-4 6-1362,1 1 1,21-24-1,-20 25 1321,0 0 0,-1-1 1,9-15-1,-13 18-69,-1 1 1,0-1-1,0 0 0,-2 0 1,1 0-1,-1 0 1,-1-1-1,0 0 1,0 1-1,-2-1 1,1 0-1,-1 1 1,-1-1-1,-2-13 1,3 24 66,0 0 1,0 1-1,-1-1 1,1 0-1,0 0 1,-1 0 0,1 1-1,0-1 1,-1 0-1,1 1 1,-1-1-1,1 0 1,-1 1-1,1-1 1,-1 0 0,1 1-1,-1-1 1,0 1-1,1-1 1,-1 1-1,0-1 1,1 1-1,-1 0 1,0-1-1,0 1 1,1 0 0,-1 0-1,0-1 1,0 1-1,0 0 1,1 0-1,-1 0 1,0 0-1,0 0 1,0 0 0,0 0-1,1 0 1,-1 1-1,0-1 1,0 0-1,0 0 1,1 1-1,-1-1 1,0 0 0,1 1-1,-1-1 1,0 1-1,0-1 1,1 1-1,-1-1 1,0 2-1,-3 0 165,1 1 0,0 0 0,0 0-1,0 0 1,0 0 0,0 1-1,0-1 1,-2 6 0,-1 6 329,0 0 1,2 0-1,-1 0 1,2 1 0,0 0-1,1-1 1,1 1-1,0 0 1,1 0-1,3 22 1,-3-29-361,1-1 0,1 1 0,-1 0 1,2-1-1,-1 1 0,1-1 0,0 0 0,1 0 0,0 0 0,0-1 0,1 1 1,0-1-1,0 0 0,1 0 0,0 0 0,0-1 0,0 0 0,1 0 1,0-1-1,9 6 0,-15-10-49,0 0 1,0 0-1,0-1 1,0 1 0,0 0-1,0-1 1,0 1-1,0-1 1,1 1-1,-1-1 1,0 0-1,0 1 1,0-1-1,1 0 1,-1 0 0,0 0-1,0 0 1,1 0-1,-1 0 1,0 0-1,0 0 1,0 0-1,1 0 1,-1-1-1,0 1 1,0-1 0,0 1-1,0-1 1,1 1-1,-1-1 1,0 0-1,0 1 1,0-1-1,0 0 1,-1 0-1,1 0 1,0 0 0,0 0-1,0 0 1,-1 0-1,1 0 1,0 0-1,-1 0 1,1 0-1,-1 0 1,1 0 0,-1-1-1,0 1 1,0 0-1,1 0 1,-1 0-1,0-1 1,0 1-1,0 0 1,-1-3-1,2-3 98,-1 0 0,-1-1-1,0 1 1,0 0 0,0 0-1,-1 0 1,0 0-1,-5-11 1,-2 3-166,-1 0 0,-1 1 0,0 1 0,-1-1-1,0 2 1,-1 0 0,-1 0 0,0 1 0,-1 1 0,-23-13 0,4 0 137,28 19-107,26 5-390,-9 1 412,22 7-1715,1-3 1,66 5 0,-38-10-3177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3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8584,'0'0'10922,"32"48"-9288,-23-28-353,-2 6-352,1 4-545,3 0-352,-2 0 1,-3-5-546,2-6-576,-1-9-224,-1-6-321,-3-4-1313,-1-10-352,-2-9-1249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3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62 194 8360,'0'0'9129,"9"7"-8718,31 19-64,-38-25-272,-1-1 1,1 1-1,-1 0 1,1-1 0,-1 0-1,1 1 1,-1-1 0,1 0-1,0 0 1,-1 0-1,1 0 1,-1 0 0,1 0-1,0 0 1,-1-1-1,1 1 1,-1-1 0,1 1-1,-1-1 1,1 1-1,-1-1 1,1 0 0,-1 0-1,0 0 1,1 0 0,-1 0-1,0 0 1,0 0-1,0 0 1,0 0 0,0 0-1,0-1 1,0 1-1,0 0 1,0-1 0,-1 1-1,1-1 1,0 1 0,0-3-1,3-6 9,0 1 0,-1-1-1,0 0 1,1-11 0,-3 1 131,-7 24 42,-8 32-115,11-16-3,0 1 1,2-1-1,0 1 1,1-1-1,1 1 1,1-1-1,6 26 0,-8-44-118,1 0-1,-1 0 1,1 1-1,0-1 1,0 0-1,0-1 1,0 1-1,0 0 1,0 0-1,1 0 1,-1-1-1,0 1 1,1 0-1,0-1 1,-1 0-1,1 1 1,0-1-1,-1 0 1,1 0-1,3 2 1,-3-3 0,0 0 0,0 0 1,0 0-1,0 0 0,0 0 1,0 0-1,0 0 0,0-1 1,0 1-1,0-1 0,0 1 0,0-1 1,-1 0-1,1 0 0,0 0 1,0 0-1,2-2 0,4-3 17,0-1 0,-1 0-1,0 0 1,-1-1 0,1 0 0,-2 0-1,8-13 1,-8 13-364,-1-1-1,-1 0 0,0-1 1,0 1-1,-1-1 0,3-17 0,-4 20-725,-1-1 0,0 1 0,0-1 0,-1 1-1,-2-13 1,-11-14-5947</inkml:trace>
  <inkml:trace contextRef="#ctx0" brushRef="#br0" timeOffset="1">0 1 15375,'0'0'3843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39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7751,'0'0'6374,"1"8"-4521,2 22-848,2-1 0,10 37 0,-12-56-723,0-2 0,0 1 0,1 0-1,0-1 1,0 1 0,1-1 0,0 0-1,1-1 1,0 1 0,0-1 0,0 0-1,11 8 1,-15-13-256,1 0-1,-1 0 0,1-1 1,0 1-1,0 0 1,-1-1-1,1 0 1,0 0-1,0 0 1,1 0-1,-1 0 0,0-1 1,0 1-1,0-1 1,0 0-1,1 0 1,-1 0-1,0 0 1,0-1-1,0 1 1,0-1-1,5-1 0,-4 0 98,0 0 0,0-1 0,0 1 0,-1-1 0,1 0 0,-1 0 0,0 0 0,0 0 0,0-1 0,0 1 0,0-1 0,-1 0 0,1 0 0,2-6 0,-2 4 114,0-1 0,-1 0 0,0-1-1,0 1 1,0 0 0,-1-1 0,0 1-1,0-1 1,-1-7 0,0 11-103,-1 0 1,1-1-1,-1 1 1,1 0 0,-1 0-1,-1-1 1,1 1-1,-1 0 1,1 0-1,-1 0 1,0 1-1,0-1 1,-1 0 0,1 1-1,-5-6 1,3 6-122,1 0 0,-1 0 0,1 0 0,-1 0 1,0 0-1,0 1 0,-1-1 0,1 1 0,0 0 1,-1 0-1,1 1 0,-1 0 0,0-1 0,0 2 1,1-1-1,-7 0 0,11 1-59,-1 0 1,1 0-1,0 0 1,0 1-1,-1-1 1,1 0-1,0 0 1,0 0-1,-1 0 1,1 1-1,0-1 1,0 0-1,0 0 1,-1 1-1,1-1 1,0 0-1,0 0 1,0 1-1,0-1 1,0 0-1,-1 1 1,1-1-1,0 0 1,0 0-1,0 1 1,0-1-1,0 0 1,0 1-1,0-1 1,0 0-1,0 1 1,0-1-1,0 0 1,0 0-1,1 1 1,-1-1-1,0 0 1,0 1-1,0-1 1,0 0-1,0 0 1,0 1-1,1-1 1,-1 0-1,0 0 1,0 1-1,0-1 1,1 0-1,-1 0 1,0 0-1,1 1 1,8 13-1401,-5-11 712,0-1-1,0 1 1,0-1 0,0 0-1,0 1 1,0-2-1,1 1 1,-1-1 0,1 1-1,-1-1 1,1 0-1,0-1 1,7 1 0,17 2-5779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3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85 106 13132,'0'0'7810,"-8"1"-6961,5-1-817,0 0 1,0 1-1,0 0 0,1-1 0,-1 1 0,0 0 0,1 0 0,-1 1 0,0-1 0,1 1 1,-1-1-1,1 1 0,0 0 0,-4 3 0,2 0-12,1-1 0,0 1 1,1 0-1,-1 0 0,1-1 0,0 2 0,0-1 0,0 0 0,-1 7 1,3-11-20,-2 6-4,1-1 1,-1 0-1,1 1 1,0-1-1,1 1 1,0 12 0,1-19 3,0 1 0,0 0 1,0-1-1,0 0 1,0 1-1,0-1 1,0 1-1,0-1 1,0 0-1,0 0 0,0 1 1,0-1-1,0 0 1,0 0-1,0 0 1,0 0-1,0 0 1,0-1-1,0 1 0,0 0 1,0 0-1,2-1 1,24-6 98,-7-3-37,0-1-1,-2-1 1,1-1-1,-1-1 1,-1 0-1,22-25 1,-39 38 31,-1 1 0,1-1 0,-1 0-1,1 1 1,-1 0 0,0-1 0,1 1 0,-1-1 0,0 1 0,0 0 0,1-1 0,-1 1 0,0 0 0,0 0 0,0-1-1,1 1 1,-1 0 0,0 0 0,0 0 0,0 0 0,1 0 0,-1 0 0,0 0 0,-1 1 0,-2-1 96,-1-1 1,1 1-1,0-1 1,0 0-1,0 0 1,-1 0-1,1-1 1,-4-1-1,1-3 43,-2-1-80,1 0 0,0 0 0,0-1 0,1 0-1,0 0 1,-8-11 0,46 19-559,-13 2-691,0-1 0,34-2-1,-46 0 323,1 0-1,-1 0 0,0-1 1,0 0-1,0 0 0,0 0 1,6-4-1,23-17-7498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40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12300,'0'0'9539,"2"13"-9245,11 52 400,3-1 0,48 123 0,-64-186-685,0 0 0,0 0-1,0-1 1,0 1 0,0 0 0,1 0 0,-1 0 0,0-1-1,1 1 1,-1 0 0,1 0 0,-1-1 0,0 1-1,1 0 1,0-1 0,-1 1 0,1 0 0,-1-1 0,1 1-1,0-1 1,-1 1 0,1-1 0,0 1 0,0-1 0,-1 0-1,1 1 1,0-1 0,0 0 0,-1 0 0,1 1 0,0-1-1,0 0 1,0 0 0,0 0 0,-1 0 0,1 0-1,0 0 1,0 0 0,0-1 0,0 1 0,-1 0 0,1 0-1,0 0 1,0-1 0,0 1 0,-1-1 0,1 1 0,0 0-1,-1-1 1,1 1 0,0-1 0,-1 0 0,1 1 0,0-1-1,-1 1 1,1-1 0,-1 0 0,0 0 0,1 1-1,-1-1 1,1 0 0,-1 0 0,1-1 0,6-10-6,-1-1 0,0 1 0,4-16 0,-4 13-319,-2 5 314,8-12-718,-6 22 259,0 13 128,1 21 63,-6-27 232,0 1 1,1-1-1,-1 1 1,2-1-1,-1 0 1,1 0-1,0 0 1,0 0-1,6 9 0,-8-16-63,0 1 1,-1 0-1,1 0 0,0-1 0,0 1 0,-1-1 0,1 1 0,0-1 0,0 1 0,0-1 0,0 1 0,0-1 0,0 0 0,0 0 0,0 1 0,0-1 0,0 0 0,0 0 0,0 0 0,0 0 0,0 0 0,0 0 0,0 0 0,-1 0 0,1-1 0,0 1 0,0 0 0,0-1 0,0 1 0,0 0 0,0-1 0,0 1 0,0-1 0,-1 0 0,3 0 0,21-28-3561,-5 2-881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4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27 301 10666,'0'0'9780,"-6"-8"-12059,-15-25 2092,21 33 176,1 0 1,-1 0-1,0 0 1,0 0-1,0 0 1,0 0-1,1 0 1,-1 0-1,0 0 1,0 0 0,0 0-1,1 0 1,-1 0-1,0 0 1,0 0-1,0-1 1,1 1-1,-1 0 1,0 0-1,0 0 1,0 0-1,0 0 1,0 0-1,1 0 1,-1-1-1,0 1 1,0 0 0,0 0-1,0 0 1,0 0-1,0-1 1,0 1-1,1 0 1,-1 0-1,0 0 1,0 0-1,0-1 1,0 1-1,0 0 1,0 0-1,0 0 1,0-1-1,0 1 1,0 0-1,15 10 456,-12-7-359,0-1 1,0 0-1,0 1 0,0-1 0,1 0 1,-1 0-1,1-1 0,-1 1 0,1-1 1,5 2-1,-8-3-76,1 0-1,-1 1 1,1-1-1,-1 0 1,1 0-1,-1 0 1,1 0 0,0 0-1,-1-1 1,1 1-1,-1 0 1,1-1-1,-1 1 1,0-1 0,1 1-1,-1-1 1,1 0-1,-1 0 1,0 1 0,0-1-1,1 0 1,-1 0-1,0 0 1,0 0-1,0-1 1,0 1 0,1-2-1,11-14 244,5-9 564,-18 26-776,1 0 0,-1 0 0,0-1 0,0 1-1,1 0 1,-1 0 0,0 0 0,0-1 0,0 1-1,0 0 1,0 0 0,1-1 0,-1 1 0,0 0-1,0 0 1,0-1 0,0 1 0,0 0 0,0 0-1,0-1 1,0 1 0,0 0 0,0-1 0,0 1-1,0 0 1,0 0 0,0-1 0,0 1 0,0 0-1,0-1 1,0 1 0,-1 0 0,1 0 0,0-1-1,0 1 1,0 0 0,0 0 0,-1 0 0,1-1-1,0 1 1,0 0 0,0 0 0,-1 0 0,1-1-1,0 1 1,0 0 0,-1 0 0,1 0 0,0 0 0,0 0-1,-1 0 1,1 0 0,0-1 0,0 1 0,-1 0-1,1 0 1,0 0 0,-1 0 0,1 0 0,0 0-1,0 0 1,-1 1 0,-114-11 2505,114 10-2263,36 11-683,-32-7 400,-1-1 1,0 1 0,0 0-1,-1 0 1,1 0 0,-1 0-1,0 0 1,0 1-1,0-1 1,-1 0 0,1 0-1,-1 6 1,3 13 12,-1-15 13,0 0-40,1 1 0,-1-1 0,1 0 0,0 0 0,9 15 0,-11-22 16,0 1 1,0-1 0,0 0 0,1 1 0,-1-1 0,0 0 0,1 0 0,-1 0-1,0 0 1,1 0 0,0 0 0,-1 0 0,1-1 0,-1 1 0,1 0 0,0-1 0,-1 1-1,1-1 1,0 0 0,0 0 0,-1 1 0,1-1 0,0 0 0,0 0 0,0-1 0,-1 1-1,1 0 1,0-1 0,-1 1 0,1-1 0,0 1 0,-1-1 0,1 0 0,0 0-1,-1 0 1,3-1 0,1-2 19,1-1 0,-1 0 1,0 0-1,0 0 0,0 0 0,-1-1 0,0 0 0,0 0 0,0 0 0,-1 0 0,0-1 0,3-6 1,-3 6-22,0 0 0,0 0 1,0 0-1,1 1 1,0 0-1,1-1 0,0 2 1,-1-1-1,2 0 1,-1 1-1,9-6 1,-14 10-8,1 1 1,-1 0-1,1-1 1,-1 1 0,1-1-1,0 1 1,-1 0-1,1 0 1,0-1 0,0 1-1,-1 0 1,1 0-1,0 0 1,-1 0 0,1 0-1,0 0 1,0 0-1,-1 0 1,1 0 0,0 0-1,-1 0 1,1 0 0,0 1-1,-1-1 1,1 0-1,0 0 1,-1 1 0,1-1-1,0 0 1,-1 1-1,1-1 1,-1 1 0,1-1-1,-1 1 1,1-1-1,0 2 1,8 24 191,-9-10 287,-2-45 189,3 19-468,-1 1 0,0 0 0,-1 0 0,0 0 0,0-1 0,-1 1 0,0 0 0,0 0 0,-1 1 0,0-1 0,-1 1 0,0-1 0,0 1 1,-1 0-1,0 0 0,-7-8 0,11 16-269,40 0-341,-30-1-65,-1 1 1,0-1-1,0-1 1,1 0-1,-1 0 1,0 0-1,-1-1 1,1 0 0,0-1-1,-1 0 1,0 0-1,0 0 1,0-1-1,12-11 1,10-13-6001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4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8776,'0'0'6930,"1"12"-6930,2 8 40,1-1 1,1 0-1,1 0 1,1 0-1,1-1 1,0 1-1,1-2 1,15 23-1,107 142 432,-118-165-454,159 202-933,3-3-5879,-166-205 6236,1 0 0,0-1 0,13 11 1,-8-11-2860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47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3203,'0'0'-1730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4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6118,'0'0'6166,"1"9"-5729,2 7-272,0-1 1,2 1-1,-1-1 0,2 0 0,0-1 0,0 1 0,17 24 0,77 104 309,-52-77-363,201 254 203,-65-121-3916,-150-163 174,-9-6-2369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1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11659,'0'0'6604,"8"2"-6386,26 7 275,0-1 0,0-2-1,69 4 1,120-11 171,-97-1 1239,-126 2-1885,0-1 0,1 1 0,-1 0-1,0 0 1,1 0 0,-1 0 0,0 0 0,1 0 0,-1-1-1,0 1 1,1 0 0,-1 0 0,0 0 0,0-1-1,1 1 1,-1 0 0,0 0 0,0-1 0,0 1 0,1 0-1,-1-1 1,0 1 0,0 0 0,0-1 0,0 1 0,0 0-1,0-1 1,1 1 0,-1 0 0,0-1 0,0 1 0,0 0-1,0-1 1,0 1 0,0 0 0,0-1 0,-1 1-1,1 0 1,0-1 0,0 1 0,0 0 0,0-1 0,0 1-1,0 0 1,-1-1 0,1 1 0,0 0 0,0 0 0,0-1-1,-1 1 1,1 0 0,0 0 0,0-1 0,-1 1 0,0 0-1,-12-19-4474,0 5-1170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7527,'0'0'9593,"13"-3"-7671,134-35 921,-132 34-2700,-1-1 0,0-1 1,1-1-1,-2 0 0,1 0 0,-1-2 0,0 1 1,21-21-1,-31 25-143,1-1-1,-1 0 1,0 0 0,0 0-1,-1 0 1,0 0 0,3-10-1,-4 14-37,-1-1-1,1 1 0,-1 0 0,1-1 1,-1 1-1,0 0 0,1-1 0,-1 1 1,0-1-1,0 1 0,0 0 0,0-1 1,0 1-1,-1-1 0,1 1 0,0 0 1,-1-1-1,1 1 0,-1 0 1,1-1-1,-1 1 0,0 0 0,1 0 1,-1 0-1,0 0 0,0-1 0,0 1 1,0 0-1,0 0 0,0 1 0,0-1 1,0 0-1,0 0 0,0 0 0,-1 1 1,-1-2-1,-4 1-121,0 0 0,0 0 0,0 0 0,0 1 0,0 0 0,0 1 1,0 0-1,0 0 0,0 0 0,0 1 0,0 0 0,1 0 0,-1 0 0,0 1 0,1 0 0,0 1 1,0-1-1,0 1 0,-9 9 0,2-3 151,0 2 1,1-1-1,1 2 0,0 0 1,1 0-1,0 1 0,-10 19 1,16-25 58,1 0-1,0-1 1,0 1 0,1 0-1,0 0 1,-2 12 0,4-17-33,-1-1 0,1 0 0,0 0 0,0 1 0,0-1 0,0 0 1,0 0-1,0 1 0,1-1 0,-1 0 0,1 0 0,0 0 0,-1 0 0,1 1 1,0-1-1,0 0 0,0-1 0,1 1 0,-1 0 0,0 0 0,1 0 0,-1-1 1,1 1-1,-1 0 0,1-1 0,0 0 0,3 3 0,5-1-79,0 0 0,0-1-1,0 0 1,0 0 0,0-1-1,0 0 1,0-1 0,0 0 0,1-1-1,-1 0 1,17-4 0,-5 0-716,0-1 1,-1-1 0,1-1 0,24-14 0,-22 9-103,-1 0 1,0-2-1,-2-1 1,0-1 0,26-25-1,-39 34 826,-1 0 0,0-1-1,0 1 1,0-1 0,-1-1 0,0 1-1,-1-1 1,0 0 0,-1-1 0,0 1-1,0-1 1,-1 1 0,-1-1 0,0 0-1,1-15 1,-2 24 55,-1 0 0,0 1-1,0-1 1,0 1 0,0-1 0,0 1 0,0-1-1,-1 0 1,1 1 0,0-1 0,-1 1-1,1-1 1,-1 1 0,0-1 0,1 1 0,-1 0-1,0-1 1,0 1 0,0 0 0,0 0-1,0-1 1,0 1 0,0 0 0,0 0 0,-1 0-1,1 0 1,0 1 0,-1-1 0,1 0 0,-1 0-1,1 1 1,0-1 0,-1 1 0,0-1-1,1 1 1,-1 0 0,1 0 0,-1-1 0,1 1-1,-1 0 1,1 0 0,-1 1 0,0-1-1,1 0 1,-1 0 0,1 1 0,-1-1 0,1 1-1,-1-1 1,-1 2 0,-4 1 461,-1 0 1,1 0 0,0 0-1,1 1 1,-1 0-1,1 0 1,0 1 0,0 0-1,-8 8 1,6-3-54,1 0 0,0 1 0,0 0 1,-9 21-1,15-28-288,0-1 1,0 0 0,0 1-1,0 0 1,0-1 0,1 1-1,-1-1 1,1 1 0,1 7-1,-1-10-91,0 1-1,1-1 1,-1 1-1,1-1 0,-1 0 1,1 1-1,0-1 1,-1 0-1,1 1 1,0-1-1,0 0 0,0 0 1,0 0-1,0 0 1,0 0-1,0 0 1,1 0-1,-1 0 1,0 0-1,0-1 0,1 1 1,-1 0-1,0-1 1,3 1-1,10 3 86,-1-2-1,1 0 0,0 0 0,25-2 1,-25 0-72,1 1-1,-1 0 1,1 0 0,17 6 0,-27-6-54,0 1 0,-1 0 0,1 0 1,-1 0-1,1 0 0,-1 1 1,0 0-1,0 0 0,0 0 0,-1 0 1,1 1-1,-1-1 0,1 1 1,-1 0-1,-1 0 0,6 8 0,-4-4 19,0 0 0,-1 0-1,1 0 1,-2 1 0,1-1-1,-1 1 1,-1 0 0,1-1-1,-1 1 1,-1 0 0,0 0-1,0 0 1,-1-1 0,-2 14-1,0-10 202,-1 0 0,0 0 0,0-1 0,-2 1 0,1-1 0,-1 0 0,-1-1 0,0 1 0,-13 14 0,-50 44 2612,63-63-2572,0 0 0,-1 0 0,0-1 0,0 0-1,0 0 1,-1-1 0,0 0 0,-11 3 0,19-7-235,0 1 0,0-1-1,0 0 1,0 0 0,1 0 0,-1 1-1,0-1 1,0 0 0,0 0 0,0-1-1,0 1 1,0 0 0,0 0 0,0 0-1,0-1 1,0 1 0,1 0 0,-1-1-1,0 1 1,0 0 0,0-1 0,1 1-1,-1-1 1,0 0 0,0 1 0,1-1 0,-1 0-1,1 1 1,-1-1 0,0 0 0,1 0-1,-1 1 1,1-1 0,0 0 0,-1 0-1,1 0 1,-1-1 0,-1-39 81,2 24-184,-2-37-1758,7-89 0,-2 120 164,2-1 0,7-24 1,-7 31-530,2 0 0,0 0 0,14-23 0,6-3-4275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1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7559,'0'0'7282,"3"9"-7047,-2-5-192,1 1-1,0-1 1,0 0 0,0 0 0,1 0 0,-1-1 0,1 1 0,0-1 0,0 1 0,0-1 0,0 0 0,1 0 0,-1 0 0,1 0 0,0-1 0,0 0 0,0 1 0,0-1-1,0-1 1,0 1 0,1-1 0,5 2 0,-4-1 70,167 54 1485,-157-52-1463,0-1 0,0 0 0,1-1 0,-1-1 0,1 0 0,-1-2 0,0 0 0,33-6 0,-38 3 125,-1 0-1,0-1 1,0-1 0,0 1 0,0-2 0,-1 1 0,0-1 0,9-10 0,-12 11-183,1-1 0,0 1 0,1 0 0,-1 1 0,1 0 1,0 0-1,1 0 0,-1 1 0,1 1 0,0-1 0,-1 1 0,15-2 0,-21 5-153,-1 0 0,1 0 0,0 0 0,-1 0-1,1 0 1,0 0 0,-1 1 0,1-1-1,0 1 1,-1-1 0,1 1 0,-1 0-1,1-1 1,-1 1 0,1 0 0,-1 0-1,2 1 1,7 17-6383,-9-11-2275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8:1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7495,'0'0'8899,"9"2"-8466,64 5 123,-1-2 0,110-7 1,-70 0-449,-26-3-51,122-22 0,-125 14 9,135-6 0,-77 22 758,124-4 1309,-237-2-1952,-16 1-122,-1 1 0,1 0 0,0 1-1,-1 0 1,1 1 0,0 0 0,-1 0 0,1 2-1,18 5 1,-29-8-120,-1 1-1,1-1 1,-1 0 0,0 0-1,1 1 1,-1-1-1,1 0 1,-1 0 0,1 0-1,-1 0 1,1 0 0,-1 0-1,1 0 1,0 0-1,-1 0 1,1 0 0,-1 0-1,1 0 1,-1 0 0,1 0-1,-1 0 1,1 0-1,-1-1 1,1 1 0,-1 0-1,0 0 1,1-1 0,-1 1-1,1 0 1,-1 0 0,1-1-1,-1 1 1,0-1-1,1 1 1,-1 0 0,0-1-1,0 1 1,1-1 0,-1 1-1,0-1 1,0 1-1,1-1 1,-1 1 0,0-1-1,0 1 1,0-1 0,-1-28-4240,-8-3-1513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9:1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65 7559,'-1'0'90,"1"1"1,-1-1-1,1 0 0,-1 0 0,1 0 0,-1 1 1,1-1-1,-1 0 0,1 1 0,-1-1 0,1 0 1,0 1-1,-1-1 0,1 0 0,0 1 0,-1-1 1,1 1-1,0-1 0,-1 1 0,1-1 0,0 1 1,0-1-1,0 1 0,-1-1 0,1 1 0,0-1 1,0 1-1,0-1 0,0 1 0,0-1 0,0 1 1,0-1-1,0 1 0,0-1 0,0 1 0,0-1 1,1 1-1,-1-1 0,0 1 0,0-1 0,0 1 1,1-1-1,-1 1 0,0-1 0,1 1 0,12 25 630,-5-19-626,-1-1-1,1-1 1,0 1 0,0-1 0,1 0 0,0-1 0,0 0 0,0-1 0,0 0-1,0 0 1,1-1 0,-1 0 0,1 0 0,13 0 0,18-1 145,82-6 0,-116 5-230,33-5 21,-1-2 0,41-13 0,-48 11 787,0 2 0,1 0 0,62-3 0,-218 22 907,-254-24-1062,364 16-676,14 3-200,0-5 190,0-1 0,1 0-1,-1 1 1,0-1-1,1 0 1,-1 0 0,1 0-1,-1 0 1,1-1 0,-1 1-1,1 0 1,2 0-1,40 5-41,0-1-1,0-3 0,65-4 0,-45 0 41,19-3 79,-85 2 87,0 1-1,0-1 0,-1 0 0,1 1 1,-1 0-1,1-1 0,-1 1 1,0 0-1,1 1 0,-5-3 0,-26-13-245,0 1-1,0 2 0,-1 1 0,-1 2 1,0 1-1,-1 2 0,-54-5 0,78 15-1872,16 4-394,17 7-882,9 0-1507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9:1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6726,'0'0'4378,"9"4"-4207,4 1-13,1-1 0,0 0 0,0-1 0,0 0 0,1-2 0,-1 0 0,0 0 0,1-1 0,20-3 0,16-6 39,52-17 0,-65 15-159,1 1-1,0 2 1,58-4-1,-33 13 484,115 17 1,-107-9-120,75 1 0,68-21-182,-148 4-123,0 3 0,0 3 1,112 14-1,-174-12-95,5 1 30,-1 0 0,1-1 1,0 0-1,0 0 1,0-1-1,0 0 0,0-1 1,0 0-1,16-4 1,-12-4 643,-7 6-67,1 13-670,-4-5-112,0-1-1051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9:3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51 352,'0'0'11974,"-10"-5"-11162,6 3-792,0-1 0,1 1 0,-1 0-1,0 1 1,0-1 0,-1 1 0,1 0 0,0 0 0,0 0 0,-1 1 0,1-1 0,0 1 0,-1 0 0,1 0 0,0 1 0,0-1 0,-1 1 0,1 0-1,0 0 1,0 0 0,0 1 0,0-1 0,0 1 0,0 0 0,0 0 0,0 1 0,1-1 0,-1 1 0,-5 5 0,-13 14 67,2 1 0,0 1 0,1 1 0,2 0 0,1 2 0,0 0 0,2 0 0,-17 50 0,12-21 542,3 1 0,2 0 0,-11 98 0,22-111-453,2 0 0,1 0 0,3 0 0,1-1 0,3 1 0,1-1 0,2 0 0,18 48 0,-14-54-187,2 0 0,1 0 0,1-2 0,3 0 0,0-2 0,3 0-1,0-1 1,2-2 0,33 31 0,-44-48-5,0 0-1,1-1 0,1-1 1,0 0-1,0-1 1,1-1-1,0-1 0,1 0 1,28 7-1,-39-13 12,0-1 0,0 1-1,0-1 1,0-1 0,0 1-1,1-1 1,-1-1 0,0 0-1,0 0 1,0 0 0,0-1-1,0 0 1,0-1 0,-1 0-1,1 0 1,-1 0 0,0-1-1,1 0 1,-2-1 0,1 0 0,0 0-1,-1 0 1,0 0 0,0-1-1,6-9 1,2-4 35,-2-1 0,0-1 1,-1 0-1,-1 0 0,0-1 0,-2 0 1,-1-1-1,-1 0 0,6-42 0,-3-14 141,-4-123-1,-5 187-162,-1-58 58,-4 1 1,-4 1-1,-2-1 0,-3 2 0,-4 0 0,-2 0 1,-3 2-1,-4 1 0,-65-119 0,79 164 47,-1 0-1,-17-20 1,27 36-62,-1 1 0,1 0 1,-1 1-1,0-1 0,0 1 0,-1 0 0,0 0 1,1 1-1,-1-1 0,0 1 0,-1 1 1,-11-5-1,15 7-83,0 0 0,0 0 0,0 0 0,-1 1 0,1-1 0,0 1 0,0 0 0,0-1 0,0 1 0,0 1 0,0-1 0,0 0 0,0 1 1,0-1-1,1 1 0,-1 0 0,1 0 0,-1 0 0,1 0 0,0 1 0,-1-1 0,1 1 0,1-1 0,-1 1 0,0 0 0,0-1 0,1 1 0,-2 6 0,-5 7-1135,1 1 0,0 1 0,-5 28 0,3 3-3798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9:3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1409,'0'0'15711,"-9"2"-14937,4-1-738,0 0 0,1 1 0,-1-1 0,0 1 0,1 0 0,0 1 1,-1-1-1,1 1 0,0 0 0,0 0 0,1 0 0,-1 0 0,1 1 0,-1-1 0,1 1 0,0 0 0,0 0 0,1 0 0,-1 0 0,1 1 0,0-1 0,0 1 0,-2 8 0,-6 12 192,2 1 0,0 0 0,2 1 1,1-1-1,-2 32 0,6-47-174,0 0 1,1 0 0,0 0-1,1-1 1,0 1-1,1 0 1,0-1-1,1 1 1,0-1 0,1 0-1,0 0 1,0 0-1,1 0 1,0-1 0,13 16-1,-16-22-44,0-1 1,0 0-1,0 0 0,1 0 0,-1 0 0,1 0 0,-1 0 1,1-1-1,0 0 0,0 1 0,0-1 0,0 0 0,-1 0 1,2 0-1,-1-1 0,0 1 0,0-1 0,0 0 0,0 0 1,0 0-1,0 0 0,0 0 0,0-1 0,0 1 0,0-1 1,0 0-1,0 0 0,0 0 0,0 0 0,0 0 0,0-1 0,-1 1 1,1-1-1,0 0 0,-1 0 0,0 0 0,4-3 0,0-1 48,0 1-1,-1-1 0,0 0 0,0 0 0,0 0 0,-1-1 0,0 0 0,0 0 0,0 0 0,-1 0 0,0-1 0,-1 1 0,4-16 0,-6 22-32,1-1 0,-1 0 0,0 0 0,0 0 0,0 0 0,0 0 0,0 1 0,0-1 0,0 0-1,0 0 1,-1 0 0,1 0 0,-1 0 0,0 1 0,1-1 0,-1 0 0,0 1 0,0-1 0,0 0 0,0 1 0,0-1-1,-1 1 1,-1-2 0,0 1-21,0 1-1,-1-1 1,1 1-1,-1 0 1,1 1 0,-1-1-1,1 0 1,-1 1-1,1 0 1,-1 0-1,-4 0 1,8 0-14,-1 0 0,1 0 0,0 0 0,-1 1 0,1-1 0,0 0 0,-1 0 0,1 0 0,-1 0 0,1 0 0,0 1 0,-1-1 0,1 0 0,0 0 0,-1 0 0,1 1 0,0-1 0,0 0 0,-1 1 0,1-1 0,0 0 0,0 1 0,-1-1 0,1 0 0,0 1 0,0-1 0,0 0-1,0 1 1,0-1 0,-1 1 0,1-1 0,0 0 0,0 1 0,0-1 0,0 1 0,0-1 0,0 0 0,0 1 0,0-1 0,0 1 0,1-1 0,-1 0 0,0 1 0,0 0 0,1 0-1,-1 0 1,0 0-1,0-1 0,1 1 1,-1 0-1,1 0 1,-1-1-1,0 1 1,1 0-1,-1-1 1,1 1-1,0-1 0,-1 1 1,1 0-1,-1-1 1,1 1-1,0-1 1,0 0-1,-1 1 1,1-1-1,0 1 0,1-1 1,2 1-23,0-1 1,0-1-1,0 1 0,1 0 1,-1-1-1,0 0 0,0 0 0,-1 0 1,1 0-1,0-1 0,0 1 1,0-1-1,-1 0 0,1 0 1,-1 0-1,0-1 0,0 1 1,0-1-1,0 0 0,0 0 1,0 0-1,4-7 0,6-8-105,-1-1 0,-1 0-1,10-22 1,-10 17 290,-10 24-159,-1 1 0,1-1 0,-1 0 0,0 0 0,1 0 0,-1 1 0,0-1 0,1 0 0,-1 0 0,0 1 0,0-1 0,1 0 0,-1 1 0,0-1 0,0 0 0,1 1 0,-1-1 0,0 1 0,0-1 1,0 0-1,0 1 0,0-1 0,0 1 0,0-1 0,0 0 0,0 1 0,0-1 0,0 1 0,0-1 0,0 0 0,0 1 0,0-1 0,0 1 0,0-1 0,0 0 0,0 1 0,-1 0 0,3 24 181,-2 0 139,5 64 110,-4-81-418,0 0 0,0 0 0,1 0-1,0-1 1,1 1 0,-1-1 0,2 1 0,4 8 0,-8-15-49,1-1 0,-1 1 0,0-1 0,0 1 0,1-1 0,-1 1 0,0-1 0,0 1 0,1-1 1,-1 1-1,1-1 0,-1 0 0,0 1 0,1-1 0,-1 0 0,1 1 0,-1-1 0,1 0 0,-1 0 1,1 1-1,-1-1 0,1 0 0,-1 0 0,1 0 0,-1 0 0,1 0 0,-1 0 0,1 0 0,-1 0 1,1 0-1,-1 0 0,1 0 0,-1 0 0,1 0 0,0 0 0,-1 0 0,1-1 0,12-19-2522,-2-31-2675,-10 12-578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9:3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9161,'0'0'7431,"1"14"-6433,11 173 1190,-8-149-2083,3-1 1,0 0 0,19 50-1,-26-85-109,0-1-1,1 1 1,-1-1-1,1 0 0,0 1 1,-1-1-1,1 1 1,0-1-1,0 0 0,0 1 1,0-1-1,0 0 0,0 0 1,0 0-1,0 0 1,0 0-1,0 0 0,1 0 1,1 1-1,-2-2 25,0 0 0,0 0-1,0-1 1,-1 1 0,1 0-1,0 0 1,0-1 0,0 1 0,0 0-1,-1-1 1,1 1 0,0-1-1,0 1 1,-1-1 0,1 1 0,0-1-1,-1 0 1,1 1 0,-1-1-1,1 0 1,-1 0 0,1 1 0,-1-1-1,1-1 1,5-10 247,0 0 0,-1 0 1,4-19-1,-5 20-285,11-33 122,4-9-417,21-100-1,-40 144-2632,0 7-65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9:3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12844,'0'0'7015,"69"38"-6375,-43-37-415,9 3-161,1 0-961,1-2-2466,-7 2-2883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9:5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8456,'0'0'10298,"-1"5"-10336,1-5 39,-1 1-1,1 0 1,0 0 0,0-1-1,0 1 1,0 0-1,0 0 1,0-1-1,1 1 1,-1 0 0,0-1-1,0 1 1,0 0-1,1 0 1,-1-1-1,0 1 1,1-1-1,-1 1 1,0 0 0,1-1-1,-1 1 1,1-1-1,-1 1 1,1-1-1,-1 1 1,1-1 0,0 1-1,-1-1 1,1 1-1,0-1 1,-1 0-1,2 1 1,35 4 61,60-17 75,-70 7-120,-11 3-54,2-1-264,1 1 1,-1 0-1,1 1 1,-1 1-1,21 3 1,-36-3 252,1 1 1,-1 0 0,1 0 0,-1 0-1,1 0 1,-1 0 0,1 1 0,-1-1-1,0 1 1,0 0 0,0 0 0,0 1-1,0-1 1,0 0 0,-1 1 0,1 0-1,-1-1 1,0 1 0,1 0 0,-1 0-1,-1 1 1,1-1 0,0 0 0,-1 1-1,0-1 1,0 0 0,0 1 0,0 0-1,0-1 1,-1 1 0,1 5 0,0 2 60,-1 0-1,-1-1 1,0 1 0,0 0 0,-1 0-1,0 0 1,-1-1 0,0 1 0,-1-1-1,-6 13 1,-7 7 206,-38 55-1,-5 7 219,59-91-482,1 0-1,-1-1 1,0 1-1,1 0 0,-1 0 1,1 0-1,0 0 1,-1 0-1,1 0 1,0 0-1,-1 0 1,1 0-1,0 0 1,0 0-1,0 0 1,0 0-1,0 0 1,0 0-1,0 0 1,0 0-1,0 0 1,1 0-1,-1 0 1,0 0-1,1 0 1,-1 0-1,1-1 1,0 3-1,0-3-263,0 0-1,0 1 0,0-1 1,1 0-1,-1 1 1,0-1-1,0 0 1,1 0-1,-1 0 0,0 0 1,0 0-1,1 0 1,-1 0-1,0-1 1,0 1-1,0 0 0,1-1 1,-1 1-1,0-1 1,0 1-1,0-1 1,0 0-1,2-1 0,10-7-5055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9:5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80 103 7335,'0'0'2226,"-10"-5"-1660,3 2-521,5 1-24,-1 1 0,1 0 0,-1 0 0,1 0 1,-1 0-1,0 0 0,1 0 0,-1 1 0,0-1 0,1 1 0,-5 0 0,5 0 5,1 1-1,-1 0 0,1 0 0,-1 0 0,1 0 0,0 0 1,-1 0-1,1 0 0,0 0 0,0 0 0,0 1 1,0-1-1,0 0 0,0 1 0,0-1 0,1 1 0,-1-1 1,0 1-1,1-1 0,-1 1 0,1 0 0,-1-1 1,1 1-1,0 0 0,0-1 0,0 1 0,0 2 1,-2 11 246,1 1 1,0-1 0,2 1-1,-1-1 1,2 1 0,0-1-1,1 0 1,0 0 0,8 20-1,-9-31-223,-1 1-1,1-1 0,0 1 0,0-1 0,0 0 1,1 0-1,0 0 0,0 0 0,0 0 1,0-1-1,0 1 0,1-1 0,-1 0 1,1 0-1,0 0 0,0-1 0,0 1 0,0-1 1,1 0-1,-1 0 0,0 0 0,1-1 1,0 1-1,-1-1 0,1 0 0,0-1 1,-1 1-1,1-1 0,0 0 0,0 0 0,0 0 1,-1-1-1,1 0 0,6-1 0,-6 0 6,1-1 0,0 0 0,-1 0 0,1 0 0,-1 0 0,0-1 0,0 0-1,-1 0 1,1 0 0,-1 0 0,0-1 0,0 0 0,0 0 0,0 0 0,-1 0 0,0-1-1,0 1 1,-1-1 0,0 0 0,1 1 0,0-10 0,1 3 221,-1-1 1,0-1-1,-1 1 1,0 0-1,-1 0 0,-1-1 1,0 1-1,-1-1 1,-2-13-1,1 19-64,-1 0 0,0 1 0,0 0 0,-1-1-1,1 1 1,-2 0 0,1 0 0,-1 1 0,0 0 0,0-1 0,0 2 0,-1-1-1,-12-9 1,16 13-210,-1 0 0,1 1-1,-1-1 1,0 0 0,0 1-1,1 0 1,-1 0 0,0-1 0,0 2-1,0-1 1,0 0 0,0 1-1,0-1 1,-1 1 0,1 0-1,0 0 1,0 0 0,0 0 0,0 1-1,0-1 1,0 1 0,0 0-1,0 0 1,0 0 0,0 0 0,0 0-1,0 1 1,1-1 0,-1 1-1,0 0 1,1 0 0,0 0-1,-1 0 1,1 0 0,0 0 0,0 1-1,-3 4 1,2-3-203,1 0 1,-1 0-1,1 0 0,0 0 0,0 1 1,1-1-1,-1 1 0,1 0 1,0-1-1,-1 9 0,1 28-4887,1-26 823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164 314 11627,'0'0'699,"-11"-3"273,4 2-827,4-1-84,-1 1-1,0 0 1,0 0-1,0 1 0,0-1 1,0 1-1,0 0 1,1 0-1,-1 0 1,0 0-1,0 1 1,0-1-1,0 1 1,0 0-1,0 0 0,1 1 1,-1-1-1,1 1 1,-1 0-1,1 0 1,-1 0-1,1 0 1,-5 5-1,2-1 229,1 1 1,0-1-1,0 1 0,1 0 0,0 0 0,0 1 1,1-1-1,0 1 0,0 0 0,0 0 0,1 0 1,1 0-1,-1 0 0,1 1 0,1-1 1,0 12-1,0-18-246,0-1 0,0 0 0,0 1 0,1-1 0,-1 0-1,1 1 1,-1-1 0,1 0 0,-1 0 0,1 1 0,0-1 0,0 0 0,0 0 0,-1 0 0,1 0 0,0 0 0,0 0 0,0 0 0,0 0 0,1-1 0,-1 1 0,0 0 0,2 0 0,0 0 93,0 0 0,0 0 0,0-1 0,0 1 0,0-1 0,0 0 0,1 0 0,-1 0 0,0 0 0,3-1 0,3-1 136,0 0 0,0-1 0,-1 0 0,1 0 0,-1-1 0,12-7 0,1-4-119,37-37 1,16-11-1524,-75 71-1988,-10 29 3092,4-25 423,0 0 1,1 1 0,1 0 0,0 0-1,1 1 1,0-1 0,1 1 0,-2 27 0,5-40-135,0-1 0,0 1 0,0-1 0,0 1 0,0 0 1,0-1-1,0 1 0,0-1 0,0 1 0,1-1 0,-1 1 1,0-1-1,0 1 0,1-1 0,-1 1 0,0-1 0,1 1 1,-1-1-1,0 1 0,1-1 0,-1 0 0,1 1 0,-1-1 1,1 1-1,-1-1 0,1 0 0,-1 0 0,1 1 0,-1-1 1,1 0-1,-1 0 0,1 0 0,-1 1 0,2-1 1,25-4 926,25-20 524,0-10-1067,-1-2 0,50-48 0,-74 58-185,-1 0 0,-1-2 1,-2-1-1,37-57 0,-55 78-294,-1 0 0,1 0-1,-2 0 1,1 0-1,-1-1 1,0 1-1,0-1 1,-1 0-1,-1 0 1,1 1 0,-2-1-1,1 0 1,-2-15-1,1 22-2,0 1 0,0-1 0,-1 0 0,1 1 0,-1-1 0,0 1 0,0-1 0,1 1 0,-1-1 0,0 1 0,0-1 0,0 1 0,0 0 0,0 0 0,-1-1 0,1 1 0,0 0 0,-1 0 0,1 0 0,0 0 0,-1 1 0,1-1 0,-1 0 0,0 1-1,1-1 1,-1 0 0,1 1 0,-1 0 0,0-1 0,1 1 0,-1 0 0,0 0 0,0 0 0,1 0 0,-1 0 0,-1 1 0,-4 0 15,1 0-1,0 0 1,0 0-1,0 1 1,0 0-1,0 0 1,0 0-1,-9 6 1,4 0 148,0 0 1,1 0-1,0 1 1,0 1-1,1 0 0,0 0 1,0 1-1,1 0 1,1 0-1,0 1 1,1 0-1,0 0 1,0 0-1,2 1 1,-1 0-1,2 0 1,-1 0-1,2 1 0,0-1 1,0 20-1,3-28-54,0 1-1,0-1 1,1 1 0,0-1-1,0 1 1,0-1-1,0 0 1,1 0-1,0 0 1,0-1-1,1 1 1,-1-1-1,1 0 1,0 1-1,0-2 1,0 1-1,1 0 1,-1-1-1,1 0 1,0 0-1,0 0 1,0-1-1,0 1 1,9 1 0,5 3-341,0-1 1,1-1 0,0-1 0,-1-1 0,36 1 0,8-6-5192,-6-12-6498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1:2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2442 6726,'-12'2'801,"-7"1"154,4 0-547,0 0-1,-1-1 0,0-1 1,1 0-1,-1-1 0,-27-4 0,41 3-392,0 0 0,1 0 0,-1 0-1,1-1 1,-1 1 0,1 0 0,0-1-1,-1 1 1,1-1 0,0 1 0,0-1-1,0 0 1,0 1 0,0-1 0,1 0 0,-1 0-1,0 0 1,1 1 0,-1-1 0,1 0-1,0 0 1,0 0 0,0-3 0,-1-57 117,2 42-122,1-48-16,21-129 1,33-68-1,-36 173 12,24-112 49,49-213-56,-60 297-29,67-162 1,-85 246 29,3 1 1,0 0-1,3 1 0,0 1 1,3 1-1,0 1 0,2 1 1,1 1-1,2 2 0,0 1 1,2 1-1,1 1 0,0 2 1,50-25-1,7 2 4,161-56 0,-193 83 1,1 3 0,0 2 0,1 3-1,72-3 1,540 10 145,3 34-62,-96-2-5,385-36 109,-556 1-148,-297 10-2,182 33 0,623 111-10,-789-137-23,137 19 14,-258-29-21,0 0 1,0 1-1,0-1 0,-1 1 0,1 0 1,0 0-1,-1 1 0,1-1 1,-1 1-1,0 0 0,0 0 1,0 1-1,0-1 0,0 1 1,-1 0-1,0 0 0,0 0 1,0 0-1,0 0 0,0 1 1,-1-1-1,0 1 0,2 6 1,2 9 82,-1 0 1,-1 1-1,-1-1 1,1 32-1,-1-12-66,16 190 33,-6-55-27,43 208-1,-50-358-16,-1 1 0,-1 0 0,-1 0 0,-1 0 0,-2 41 0,-2-63 4,1 1 0,0-1 0,-1 0 0,0 0 0,0 0 0,0 0 0,-1 0 0,1-1 0,-1 1 0,0-1 0,0 1 0,0-1 1,0 0-1,-6 4 0,-59 38 110,50-35-89,-21 11-16,-1-1 0,0-2 0,-2-2 0,0-2 0,0-2 0,-59 9 0,-271 20-368,292-36 279,-1094 130 441,256-64 266,-4-62-555,695-9-107,-463-24-795,-1 0 641,-45 26 1088,696-2-719,0-2 0,1-1 1,-1-3-1,1-1 0,0-1 0,1-2 0,-72-30 1,108 39-221,0 0 0,-1 0 0,1-1 0,0 1 1,0-1-1,-1 1 0,1-1 0,0 0 1,1 0-1,-4-3 0,5 4-102,0 1 1,0-1-1,-1 0 0,1 1 1,0-1-1,0 0 0,0 1 1,0-1-1,0 0 0,1 0 1,-1 1-1,0-1 0,0 0 1,0 1-1,0-1 0,1 0 1,-1 1-1,0-1 0,1 0 1,-1 1-1,1-1 0,-1 1 1,0-1-1,1 1 0,-1-1 1,1 1-1,0-1 0,-1 1 1,1-1-1,-1 1 0,1 0 1,0-1-1,-1 1 0,1 0 1,0 0-1,-1-1 0,1 1 1,1 0-1,18-9-3507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0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4064 543 7239,'0'0'3982,"-6"-9"-2460,-10-18-1110,-28-44 759,39 65-1053,0 1-1,0-1 1,0 1 0,0 0-1,-1 0 1,0 0 0,0 1-1,0 0 1,-12-6 0,-20-2 17,-1 2 1,-1 1-1,1 2 1,-1 2-1,-49-1 1,21 1-20,-150-13-18,-800-103 1,738 61-91,-357-55-49,561 107 22,1 4 0,-1 3 0,0 3 0,0 4 0,1 3 0,-108 27 1,108-15-4,1 4 1,1 2 0,-115 62 0,158-72 71,0 1 1,1 2-1,0 1 1,2 1-1,1 2 0,1 0 1,1 2-1,1 0 1,1 2-1,-27 44 0,38-50-40,1 1 0,1 0 0,1 0 0,1 1 0,2 0-1,0 1 1,1-1 0,1 1 0,2 0 0,0 0 0,2-1 0,4 32-1,-2-33-4,1 1 0,1-1 0,0 0 0,2-1 0,1 1 0,1-2 0,1 1 0,1-1 0,1 0 0,0-1 0,2-1 0,29 34 0,-27-39 11,0 0 1,0-2 0,1 0 0,1-1 0,0-1 0,1 0 0,-1-2 0,36 12 0,14-1 85,85 12 0,-117-25-90,390 59 364,588 13 1,-844-72-275,380 8 401,0-34-201,-425 10-291,171-17 72,-219 16-34,135-38 0,-188 42-6,0-1-1,-1-2 0,0 0 1,-1-1-1,36-25 0,-50 30-31,0 1 0,-1-2 0,0 1 0,0-1-1,0 0 1,-1 0 0,0-1 0,-1 0 0,0 0-1,0 0 1,0-1 0,-1 0 0,-1 0 0,1 0-1,-2 0 1,1 0 0,2-18 0,-5-7 4,-1 0 1,-2 0-1,-1 0 1,-1 1-1,-20-63 1,14 57 236,2 0-1,2 0 1,-5-76-1,13 73-109,0 26-79,-1-1 0,0 0 0,-1 1-1,-5-22 1,5 32-49,-1 0 0,0 0 0,0 1 0,-1 0 0,1-1 0,-1 1 0,0 0 0,-1 0 0,1 1 0,-1-1 0,0 1 0,0-1 0,-1 1 0,1 0 0,-1 1 0,-6-5 0,-11-5-2,-1 1-1,0 1 0,-1 1 0,-48-14 1,-107-14 31,91 22-36,-50-16-604,46 10-1555,-115-12 1,122 27-2793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12043,'0'-4'745,"1"1"0,-1 0 0,0-1 0,1 1 0,0 0 0,0-1 0,0 1 0,0 0 0,3-6 0,-2 6-486,0 0 1,1 0 0,-1 0-1,1 0 1,-1 0 0,1 0-1,6-4 1,-4 4-236,0 0 0,0 0 0,0 1 0,0-1 0,0 1 0,1 0 0,-1 1 0,1-1 0,-1 1 0,1 0 0,-1 1 0,8-1 0,-12 1-30,-1 0-1,1 0 1,0 0-1,0 0 1,0 1 0,-1-1-1,1 0 1,0 0-1,0 0 1,0 1 0,-1-1-1,1 1 1,0-1-1,-1 0 1,1 1-1,0-1 1,-1 1 0,1 0-1,0-1 1,-1 1-1,1-1 1,-1 1 0,1 0-1,-1-1 1,0 1-1,1 0 1,-1 0 0,0-1-1,1 1 1,-1 0-1,0 0 1,1 1-1,-3 35 74,-21 33 153,8-38-206,8-20-20,2 0 0,0 0 0,0 0 0,-6 26 0,11-38 8,0 1 1,0-1 0,0 1 0,0-1-1,-1 1 1,1-1 0,0 1-1,0-1 1,0 1 0,0-1-1,1 1 1,-1-1 0,0 1-1,0-1 1,0 1 0,0-1-1,0 1 1,1-1 0,-1 1-1,0-1 1,1 1 0,-1-1 0,0 1-1,0-1 1,1 0 0,-1 1-1,1-1 1,-1 0 0,0 1-1,1-1 1,-1 0 0,2 1-1,19-2 253,21-16 437,-17 3-559,0-2 0,-1-1 0,-1-1 0,0-1 0,-2-1 0,0-1-1,-1-1 1,28-40 0,-46 56-42,-12 14-172,-12 19-105,14-15 161,1 1 1,0 0-1,1 1 0,1-1 0,0 1 1,1 0-1,0 1 0,1-1 0,1 1 1,-1 23-1,3-37 36,0 0-1,0 0 1,0 0 0,0-1-1,0 1 1,0 0 0,0 0 0,1 0-1,-1 0 1,0 0 0,0 0 0,1 0-1,-1-1 1,1 1 0,-1 0-1,1 0 1,-1-1 0,1 1 0,-1 0-1,1-1 1,0 1 0,0 0 0,-1-1-1,1 1 1,0-1 0,0 1-1,-1-1 1,1 1 0,0-1 0,0 0-1,0 0 1,0 1 0,0-1 0,0 0-1,-1 0 1,1 0 0,0 0-1,0 0 1,0 0 0,0 0 0,0 0-1,0 0 1,0 0 0,0 0 0,0-1-1,-1 1 1,1 0 0,0-1-1,0 1 1,0-1 0,1 0 0,45-25 915,-20 7-726,-2-1 0,0-2 0,-1 0 1,-2-2-1,0 0 0,-1-2 0,24-39 0,-36 47-104,-38 51-544,-28 85 294,51-104 139,1 0 1,1 0-1,0 1 1,1 0-1,0 0 0,0 24 1,2-39 19,1 1-1,0 0 1,0 0 0,1-1 0,-1 1-1,0 0 1,0-1 0,0 1 0,0 0 0,0-1-1,1 1 1,-1 0 0,0-1 0,1 1 0,-1-1-1,0 1 1,1-1 0,-1 1 0,1 0-1,-1-1 1,1 0 0,-1 1 0,1-1 0,-1 1-1,1-1 1,0 0 0,-1 1 0,1-1-1,-1 0 1,1 1 0,0-1 0,-1 0 0,1 0-1,0 0 1,-1 0 0,1 0 0,0 0-1,-1 0 1,1 0 0,0 0 0,0 0 0,-1 0-1,1 0 1,0 0 0,-1 0 0,1-1 0,0 1-1,-1 0 1,1 0 0,-1-1 0,1 1-1,0-1 1,-1 1 0,2-1 0,34-24 682,-14 4-309,-2-1-1,33-45 1,-45 56-322,-1-2 0,0 1 0,0-1 1,-1 0-1,-1 0 0,0-1 0,-1 1 1,3-17-1,-7 30-65,0 0-1,-1 0 1,1 0 0,0 0-1,0 0 1,0 0 0,0 0 0,0 0-1,0 0 1,0 0 0,0 0-1,-1 0 1,1 0 0,0 0 0,0 0-1,0 0 1,0 0 0,0 0-1,0 0 1,0 0 0,0 0 0,-1 0-1,1 0 1,0 0 0,0 0-1,0 0 1,0 0 0,0 0 0,0 0-1,0 0 1,0 0 0,-1 0 0,1 0-1,0 0 1,0 0 0,0 0-1,0-1 1,0 1 0,0 0 0,0 0-1,0 0 1,0 0 0,0 0-1,0 0 1,0 0 0,0 0 0,0 0-1,0-1 1,0 1 0,-1 0-1,1 0 1,-12 17-180,-12 23 124,17-29-80,0 1 755,17-18-28,-4 1-514,-1 1-29,0-1-1,0 0 1,-1 0 0,1 0 0,-1 0 0,0-1 0,5-9 0,-9 14-136,-16 31-330,13-26 392,-8 13 115,21-15 80,3-3-301,-10 0 135,-1 0-1,1 0 1,-1-1-1,0 1 0,1-1 1,-1 0-1,0 0 0,0 0 1,0 0-1,0 0 0,0 0 1,-1 0-1,3-5 0,27-40-506,-28 41 575,-83 163-793,75-147 725,1 1 1,0-1 0,1 1-1,0 0 1,0 0 0,0 13-1,3-24 7,0 1 1,0 0-1,0 0 0,0-1 0,0 1 0,0 0 1,0 0-1,0-1 0,1 1 0,-1 0 1,0-1-1,0 1 0,1 0 0,-1-1 0,0 1 1,1 0-1,-1-1 0,1 1 0,-1-1 0,1 1 1,-1 0-1,1-1 0,-1 0 0,1 1 0,0-1 1,-1 1-1,1-1 0,0 0 0,-1 1 1,1-1-1,0 0 0,-1 1 0,1-1 0,0 0 1,0 0-1,-1 0 0,1 0 0,0 0 0,0 0 1,-1 0-1,1 0 0,0 0 0,-1 0 0,1 0 1,0-1-1,0 1 0,-1 0 0,1 0 1,0-1-1,-1 1 0,1 0 0,1-2 0,39-17 213,-19 3-134,0-1-1,-1-1 1,27-31 0,-39 40-182,0-2 0,-1 1 0,0-2 0,-1 1 1,0-1-1,-1 1 0,-1-2 0,0 1 0,5-17 0,-9 27-102,-1 0 0,1 0-1,0 0 1,-1 0 0,1 0-1,-1 0 1,0 0-1,0-1 1,0 1 0,0 0-1,0 0 1,0 0 0,-1 0-1,1-1 1,-1 1-1,1 0 1,-1 0 0,0 0-1,0 0 1,0 0-1,0 0 1,0 1 0,-1-1-1,1 0 1,-2-2 0,-1 3-638,1-1 1,-1 0-1,0 1 1,0 0-1,0 0 1,0 0-1,0 0 1,0 0-1,0 1 1,0 0-1,-8 0 1,-2 0-3345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16560,'0'-6'3011,"0"-3"224,0 7-1185,0-1-673,0 8-1601,4 10-257,-2 3-1216,7 2-1987,2-4-1985,2 0-353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9033,'0'0'9123,"-9"8"-7185,-154 98 2001,162-106-3949,1 0-1,-1 0 0,1 0 0,0 0 0,-1 1 0,1-1 0,0 0 1,-1 0-1,1 0 0,0 1 0,-1-1 0,1 0 0,0 0 0,-1 1 0,1-1 1,0 0-1,0 1 0,0-1 0,-1 0 0,1 1 0,0-1 0,0 0 1,0 1-1,-1-1 0,1 0 0,0 1 0,0-1 0,0 1 0,0-1 1,0 0-1,0 1 0,0-1 0,0 1 0,0-1 0,0 0 0,0 1 1,0-1-1,0 0 0,0 1 0,1-1 0,-1 1 0,0-1 0,22 6-328,50-6-681,-53-1 220,-14 1 710,-1 1 0,0-1 0,1 1-1,-1-1 1,0 1 0,1 0 0,-1 1 0,0-1 0,0 1 0,0 0 0,0 0 0,-1 0-1,1 0 1,0 1 0,-1-1 0,0 1 0,1 0 0,-1 0 0,0 0 0,-1 1 0,1-1-1,0 1 1,-1 0 0,0-1 0,0 1 0,0 0 0,0 0 0,-1 0 0,0 0 0,0 1-1,0-1 1,1 7 0,-2-6 265,1-1 0,-1 1-1,-1 0 1,1-1-1,-1 1 1,0-1 0,0 1-1,0-1 1,0 1 0,-1-1-1,0 0 1,0 0 0,0 0-1,0 0 1,-1 0 0,1 0-1,-1 0 1,0-1 0,0 0-1,-5 4 1,-2 2 543,-1-1-1,0 0 1,-1-1 0,0 0-1,-15 5 1,17-8-580,0 0-1,0-1 1,-1 0-1,1-1 1,-1 0-1,-21 1 1,32-3-214,-1 0 0,0 0 1,1 0-1,-1 0 0,0 0 0,1 0 1,-1 0-1,0-1 0,1 1 0,-1 0 1,0 0-1,1 0 0,-1-1 0,0 1 0,1 0 1,-1-1-1,1 1 0,-1-1 0,1 1 1,-1-1-1,1 1 0,-1-1 0,1 1 1,-1-1-1,1 1 0,0-1 0,-1 0 1,1 1-1,0-1 0,-1-1 0,0-22-5716,2 18 3795,0-12-4665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173 223 10314,'0'0'8397,"-10"0"-6811,4 0-1471,0 1 0,0 0 0,0 0 0,0 0 0,0 0 0,1 1 0,-1 0 0,0 1 0,1-1 0,-1 1 0,1 0 0,0 0 0,0 1 0,0-1 0,0 1 0,1 0 0,-1 1 0,1-1 0,0 1 0,1 0 0,-7 9 0,5-6 11,-1 0 0,1 1 0,1-1 0,0 1 0,0 0 0,0 0 0,1 1 0,1-1 1,0 1-1,0-1 0,1 1 0,-1 18 0,2-26-113,1-1 1,0 1 0,-1 0-1,1 0 1,0 0-1,0-1 1,0 1 0,0 0-1,0-1 1,0 1-1,0-1 1,0 1 0,1-1-1,-1 1 1,1-1-1,-1 0 1,1 0-1,-1 0 1,1 0 0,0 0-1,0 0 1,-1 0-1,1-1 1,0 1 0,0-1-1,0 1 1,0-1-1,0 0 1,0 1 0,-1-1-1,1 0 1,3-1-1,6 1 66,-1 0-1,0-1 0,0 0 0,0-1 1,13-3-1,-1-3 99,0-1 0,0-1 0,0-1 0,-1-1 0,-1 0 0,0-2 0,19-16-1,-10 4-48,-1 0 0,-1-2 0,39-52 0,-52 62-114,-2-1 1,12-22-1,-22 36-14,1 0-1,-1-1 1,0 1 0,0 0-1,-1-1 1,1 1-1,-1-1 1,0 0 0,-1 1-1,0-1 1,1 0-1,-2 1 1,0-10 0,0 13-8,0 1 1,1-1-1,-1 1 1,0-1-1,0 1 1,0-1-1,0 1 1,0 0 0,-1 0-1,1 0 1,0-1-1,0 1 1,-1 0-1,1 1 1,-1-1-1,1 0 1,-1 0 0,1 1-1,-1-1 1,1 0-1,-1 1 1,0 0-1,1-1 1,-1 1-1,0 0 1,1 0 0,-1 0-1,0 0 1,1 0-1,-1 0 1,0 1-1,1-1 1,-1 0-1,-2 2 1,-4-1-32,1 1 0,-1 0 0,0 1 0,1 0 0,-1 0 0,-6 4 0,-13 11 4,1 2 0,0 0 1,2 2-1,0 0 0,-28 36 1,51-57 35,1-1 0,-1 0 0,1 1 0,-1-1 0,1 0 0,0 1 0,-1-1 0,1 0 0,0 1 0,-1-1 0,1 1 0,0-1 0,-1 1 0,1-1 0,0 0 0,0 1 0,0-1 0,-1 1 0,1-1 0,0 1 0,0 0 0,0-1 0,0 1 0,0-1 0,0 1 0,0-1 0,0 1 0,0-1 0,0 1 0,0-1 0,1 1 0,-1-1 0,0 1 0,0-1 0,0 1 0,1-1 0,-1 1 0,0-1 0,0 0 0,1 1 0,0 0 0,27 0 99,39-17 96,-64 15-188,14-4 32,-10 2-122,1 0 0,-1 1 0,1 0 1,-1 0-1,1 1 0,0 0 1,-1 0-1,1 1 0,0 0 1,12 2-1,-19-1 64,1-1 0,-1 1 0,0 0 0,0 0 0,0-1 0,0 1 0,0 0 0,0 0 0,0 0 0,0 0 0,0 0 0,-1 1 0,1-1 0,0 0-1,-1 0 1,1 0 0,-1 1 0,1-1 0,-1 0 0,1 1 0,-1-1 0,0 0 0,0 1 0,0 2 0,1 40-13,-2-31 43,0 6 15,-1-1-1,-5 26 1,-3 34 0,10-77-161,0-1 0,0 0 0,1 1 0,-1-1 0,0 1 0,0-1 0,1 0 1,-1 1-1,1-1 0,-1 0 0,0 1 0,1-1 0,-1 0 0,1 1 0,-1-1 0,0 0 0,1 0 0,-1 0 0,1 1 0,-1-1 0,1 0 0,-1 0 1,1 0-1,-1 0 0,1 0 0,-1 0 0,1 0 0,-1 0 0,1 0 0,-1 0 0,1 0 0,-1 0 0,1 0 0,-1-1 0,1 1 0,-1 0 0,0 0 1,1 0-1,-1-1 0,1 1 0,-1 0 0,0-1 0,1 1 0,0-1 0,11-9-5252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13997,'0'0'12289,"13"-2"-12139,-8 1-130,78-20 369,-79 20-359,1-1 0,-1 1 0,0-1-1,1 0 1,-1 0 0,0-1 0,0 1-1,-1-1 1,1 0 0,0 0-1,-1 0 1,1 0 0,-1-1 0,0 1-1,0-1 1,-1 0 0,5-7 0,-7 10-29,1 1 1,-1-1-1,0 1 1,0-1 0,0 1-1,1-1 1,-1 0 0,0 1-1,0-1 1,0 1 0,0-1-1,0 1 1,0-1-1,0 1 1,0-1 0,0 0-1,0 1 1,0-1 0,0 1-1,-1-1 1,1 1 0,0-1-1,0 1 1,0-1 0,-1 1-1,1-1 1,0 1-1,-1-1 1,1 1 0,0-1-1,-1 1 1,1 0 0,-1-1-1,1 1 1,-1 0 0,1-1-1,-1 1 1,1 0-1,-1 0 1,1-1 0,-1 1-1,1 0 1,-1 0 0,1 0-1,-1 0 1,1 0 0,-1 0-1,1-1 1,-1 1-1,0 1 1,1-1 0,-1 0-1,1 0 1,-1 0 0,1 0-1,-1 0 1,1 0 0,-1 1-1,0-1 1,-35 15-255,29-10 233,1-1 1,0 1-1,0 1 0,0-1 1,1 1-1,0 0 1,0 0-1,0 0 1,1 1-1,0 0 0,0-1 1,1 2-1,0-1 1,-4 14-1,7-21 20,0 1 1,0 0-1,0-1 0,0 1 0,0 0 1,0-1-1,0 1 0,0-1 0,1 1 1,-1 0-1,0-1 0,0 1 0,1-1 1,-1 1-1,0-1 0,1 1 0,-1-1 1,0 1-1,1-1 0,-1 1 0,1-1 1,-1 1-1,1-1 0,-1 0 0,1 1 1,-1-1-1,1 0 0,-1 0 1,1 1-1,0-1 0,-1 0 0,2 0 1,28 1 113,29-18 174,-24 1-193,43-19-73,-73 33-74,0 0-1,0 1 1,0 0-1,1 0 1,-1 0-1,0 0 1,0 1-1,1 0 0,-1 0 1,0 0-1,0 1 1,9 1-1,-13-1 36,1 0 0,-1 0 0,1 0 0,-1 0 0,0 0 0,1 0 0,-1 1 0,0-1 0,0 0 0,1 1 0,-1-1 0,0 1 0,0-1-1,-1 1 1,1-1 0,0 1 0,-1 0 0,1-1 0,-1 1 0,1 0 0,-1-1 0,0 1 0,1 2 0,0 52 128,-1-22 107,0-33-196,1 0 0,-1 0 0,1 0 0,-1 0 0,1 0 0,-1 0 0,1 0 0,-1 0 0,1 0 0,0 0 0,-1 0 0,1-1-1,0 1 1,0 0 0,0 0 0,0-1 0,0 1 0,-1-1 0,1 1 0,0-1 0,0 1 0,0-1 0,1 1 0,-1-1 0,0 0 0,0 0 0,0 0-1,0 0 1,0 1 0,0-1 0,0 0 0,0-1 0,0 1 0,1 0 0,-1 0 0,0 0 0,0-1 0,0 1 0,0-1 0,0 1 0,0 0 0,0-1 0,1-1 0,44-23 587,-40 20-1074,9-5 656,-5 7-7898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9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18674,'0'0'1857,"-15"79"-1664,8-34-1,-5 5-32,7 0-96,-3-4-32,5-9 0,3-5-64,-4-8-1634,-5-8-2209,-5-11-97,-4-5-2338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6246,'7'-11'2733,"1"-1"-2039,0 0 0,1 1 0,0 0 0,1 0 0,0 0 0,0 2 0,1-1 0,1 1 0,-1 1 0,1 0 0,1 1 0,0 0 0,0 1 0,20-7 0,-24 11-624,0 1-1,0 0 1,0 1-1,0 0 1,1 0-1,-1 1 1,0 0-1,0 0 1,0 1-1,0 0 1,-1 1 0,16 6-1,-21-7-74,1-1 1,-1 1-1,0 0 1,0 0-1,0 0 0,0 1 1,0-1-1,0 1 0,-1-1 1,1 1-1,-1 0 1,0 0-1,1 0 0,-1 0 1,-1 1-1,1-1 0,0 1 1,-1-1-1,0 1 0,0-1 1,0 1-1,0-1 1,-1 1-1,1 0 0,-1 0 1,0-1-1,0 1 0,0 0 1,0 0-1,-1-1 1,0 1-1,0 0 0,0-1 1,-1 5-1,-1-2 274,0 1 0,0-1 1,0 0-1,-1 0 0,0 0 0,0 0 0,0-1 1,-1 0-1,0 1 0,-6 4 0,-64 43 1461,62-45-1948,0 0 1,0 1-1,1 1 0,0 0 0,-21 22 1,31-27-1575,13-5-9971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85 13613,'0'0'2546,"-6"10"225,-6 9-1829,-3 3 877,-21 42 0,32-51-1635,10-16 307,10-19-61,-14 12-390,0-1-1,0 0 0,-1 1 0,0-1 1,-1-14-1,0 22-41,0-1 1,0 1-1,0 0 1,0 0-1,-1-1 0,1 1 1,-1 0-1,0 0 1,0-1-1,0 1 1,-1 0-1,1 0 1,-1 0-1,1 1 0,-1-1 1,0 0-1,0 1 1,0-1-1,0 1 1,-4-4-1,5 6-10,0 0-1,1 0 0,-1 0 1,1-1-1,-1 1 1,0 0-1,1 0 0,-1 0 1,0 0-1,1 0 0,-1 0 1,0 0-1,1 1 1,-1-1-1,0 0 0,1 0 1,-1 0-1,1 1 1,-1-1-1,0 0 0,1 1 1,-1-1-1,1 0 1,-1 1-1,1-1 0,-1 1 1,1-1-1,-1 1 1,1-1-1,0 1 0,-1-1 1,1 1-1,0-1 1,-1 1-1,1-1 0,0 1 1,-1 0-1,1-1 0,0 1 1,0 0-1,0-1 1,0 1-1,0 0 0,0-1 1,0 1-1,0 0 1,0-1-1,0 1 0,0-1 1,0 1-1,0 0 1,1 0-1,-1 1 9,0 0-1,0 0 1,0 0-1,0 0 1,0 0 0,1 0-1,-1 0 1,1 0-1,0 0 1,-1 0 0,1 0-1,0 0 1,0 0-1,0 0 1,0-1 0,0 1-1,3 2 1,2-1-25,1-1 0,-1 0 0,1 0 0,0 0 0,0-1 0,-1 0 1,1 0-1,0-1 0,11-1 0,63-7-1246,-79 8 1218,18-3-552,1-1 0,22-7 1,-40 10 605,1 0-1,-1 0 1,1 0-1,-1-1 1,0 1 0,0-1-1,0 0 1,0 0-1,0 0 1,0 0 0,0 0-1,-1 0 1,1-1-1,-1 0 1,1 1 0,-1-1-1,0 0 1,0 0 0,-1 0-1,3-6 1,-4 8 48,0 1 1,0-1-1,0 0 0,0 1 1,-1-1-1,1 0 0,0 1 1,-1-1-1,1 0 1,-1 1-1,1-1 0,0 1 1,-1-1-1,1 1 0,-1-1 1,0 1-1,1-1 1,-1 1-1,1 0 0,-1-1 1,0 1-1,1 0 1,-1-1-1,0 1 0,1 0 1,-1 0-1,0-1 0,1 1 1,-1 0-1,0 0 1,0 0-1,1 0 0,-1 0 1,0 0-1,1 0 1,-1 0-1,0 1 0,0-1 1,1 0-1,-2 1 0,-34 6 278,30-5-234,1 1 0,0 1 1,-1-1-1,1 1 0,1 0 0,-1 0 0,0 0 0,1 1 1,0 0-1,0 0 0,0 0 0,1 0 0,0 0 0,0 1 0,0-1 1,1 1-1,-1 0 0,1 0 0,-2 12 0,5-17-77,-1 0 0,1 0 0,0 0 0,0 0 0,-1 0 0,1 0 0,0 0 0,0 0 0,0 0 0,0-1 0,0 1 0,0 0 0,0-1 0,0 1 0,1-1 0,-1 1 0,0-1 0,0 1 0,0-1 0,1 0 0,-1 0 0,0 1 0,1-1 0,-1 0 0,0 0 0,0 0 0,1-1 0,-1 1 0,2 0 0,43-4 402,-36 2-346,0-1 0,0 0 0,0-1 0,-1 0 0,1 0 0,-1-1 0,0 0 0,10-8 0,62-57 180,-61 51-168,-39 59-747,15-32 684,0-1 1,0 1 0,1 0 0,0 0-1,0 0 1,1 1 0,0-1 0,-1 15 0,3-22 2,0 0 1,1 0-1,-1 0 1,1 0-1,-1 0 1,1-1-1,-1 1 1,1 0-1,0 0 1,-1-1-1,1 1 1,0 0-1,0-1 1,0 1-1,-1 0 1,1-1-1,0 1 1,0-1 0,0 1-1,0-1 1,0 0-1,0 1 1,0-1-1,0 0 1,0 0-1,0 0 1,0 0-1,0 0 1,0 0-1,0 0 1,0 0-1,0 0 1,2-1-1,40-5 601,-28 0-586,-1-1-1,1 0 0,-1-1 0,0-1 1,-1 0-1,0-1 0,-1 0 0,0-1 1,0 0-1,-1-1 0,13-19 0,-23 31-73,0-1 1,-1 0-1,1 1 0,0-1 0,-1 0 0,1 0 1,-1 1-1,1-1 0,-1 0 0,1 0 0,-1 0 0,1 0 1,-1 0-1,0 0 0,0 0 0,1 0 0,-1 0 0,0 0 1,0 0-1,0 0 0,0 0 0,-1-1 0,1 2-16,-1 0-1,0 0 1,0 0-1,0 1 1,0-1-1,0 0 0,1 1 1,-1-1-1,0 0 1,0 1-1,0-1 1,1 1-1,-1-1 1,0 1-1,1-1 1,-1 1-1,0 0 0,1-1 1,-1 1-1,1 0 1,-1 0-1,1-1 1,-1 3-1,-16 16-1049,-23 32 3083,26-25-5111,8-1-6928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9:0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91 7143,'-12'-10'478,"0"0"0,0 1 0,-1 0 0,-1 1 0,0 1 0,0 0 0,0 0 0,-1 2 0,1 0 0,-20-4-1,24 7-440,0 1 0,0 0 0,0 0 0,1 1 0,-1 1-1,0 0 1,0 0 0,0 1 0,1 0 0,-1 0-1,1 1 1,-1 0 0,1 1 0,0 0 0,0 1-1,1 0 1,-10 7 0,3-2-32,0 2 0,1 0 0,0 0 0,1 2 0,0 0 0,1 0 1,1 1-1,0 0 0,1 1 0,1 0 0,0 1 0,1 0 0,1 0 0,1 1 0,0-1 0,2 2 0,0-1 0,0 0 0,0 25 0,3-14-40,2 1 0,0-1 0,2 0 0,2 0 0,0 0 0,14 41 0,-14-55 21,1-1-1,1 0 1,0-1 0,0 1 0,1-1-1,1-1 1,0 0 0,1 0 0,0-1 0,1 0-1,0 0 1,1-2 0,0 1 0,18 10-1,-16-13 111,1 0 0,-1-1 0,1 0-1,0-1 1,1-1 0,-1-1 0,1 0 0,0-1-1,-1 0 1,1-1 0,0-1 0,0-1-1,0 0 1,0-1 0,-1-1 0,1 0 0,-1-1-1,1-1 1,-1 0 0,-1-1 0,1-1-1,-1 0 1,21-14 0,-19 10 128,0 0 1,-1-1-1,0 0 0,-1-1 1,-1-1-1,0 0 0,-1-1 1,0 0-1,-1-1 0,-1-1 1,0 1-1,-2-1 0,0-1 1,0 0-1,-2 0 0,0 0 0,-1-1 1,-1 0-1,2-23 0,-6 27-189,1 1-1,-2 0 0,0-1 1,-1 1-1,0 0 0,-1 0 1,0 0-1,-1 0 0,-1 1 1,0 0-1,-13-23 0,8 21-33,0 1 0,-1 0 0,-1 0 0,0 1 0,0 1 0,-1 0 0,-1 1 0,0 1 0,-20-12 0,-4 0-236,0 3-1,-1 1 0,-1 2 1,-1 1-1,0 2 0,-83-13 1,123 25 107,0 1 0,1 0 0,-1 0 0,0 0 0,0-1 0,1 1 0,-1 0 0,0 0 0,0 0 0,1 0 0,-1 0 0,0 0 1,0 0-1,1 1 0,-1-1 0,0 0 0,1 0 0,-1 0 0,0 1 0,0-1 0,1 0 0,-1 1 0,1-1 0,-1 1 0,0-1 0,1 1 1,-1-1-1,1 1 0,-1-1 0,1 1 0,-1 0 0,1-1 0,0 1 0,-1-1 0,1 1 0,0 0 0,-1 0 0,1-1 0,0 1 0,0 0 1,0-1-1,-1 1 0,1 0 0,0 0 0,0-1 0,0 1 0,0 0 0,0 0 0,1-1 0,-1 1 0,0 0 0,0 0 0,0-1 0,1 2 1,-1 6-1075,0 10-4307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6 260 11563,'-1'-9'2087,"0"-4"-1108,-1 7-346,1 0 0,1-1 1,-1 1-1,1 0 0,1-12 1,-1 16-564,1 0 1,-1 1 0,1-1 0,-1 1 0,1-1-1,0 1 1,-1-1 0,1 1 0,0-1 0,0 1-1,0 0 1,0-1 0,0 1 0,0 0 0,0 0 0,1 0-1,-1 0 1,0 0 0,1 0 0,-1 0 0,1 0-1,-1 1 1,1-1 0,-1 0 0,1 1 0,-1-1-1,1 1 1,0 0 0,2-1 0,0 0-113,0 1-1,0-1 1,0 1 0,0 0 0,0 0-1,0 0 1,1 1 0,-1-1 0,0 1 0,0 0-1,0 0 1,0 0 0,0 1 0,-1-1 0,1 1-1,0 0 1,-1 0 0,5 4 0,-4-2-12,-1-1 0,0 1 1,0 0-1,-1 0 1,1 1-1,-1-1 0,0 0 1,0 1-1,0-1 0,-1 1 1,0 0-1,0 0 0,0-1 1,0 1-1,-1 8 1,0 44 153,-1-41 32,1-1 0,4 32 0,-4-46-133,0 0 1,0 0-1,1 0 0,-1 0 1,1 0-1,-1 0 0,1 0 1,-1 0-1,1 0 0,0-1 1,-1 1-1,1 0 0,0 0 1,0 0-1,0-1 0,-1 1 1,1 0-1,0-1 0,0 1 1,0-1-1,0 1 0,0-1 1,0 0-1,0 1 0,0-1 0,0 0 1,0 0-1,1 0 0,-1 1 1,0-1-1,0 0 0,0 0 1,0-1-1,0 1 0,0 0 1,0 0-1,0 0 0,0-1 1,0 1-1,0-1 0,0 1 1,2-1-1,3-2 60,1 0 0,-1 0 0,0 0 0,0 0 1,8-7-1,9-10-55,0 0 0,-2-1 0,-1-1 1,-1-1-1,0-1 0,-2 0 1,-1-1-1,-1-1 0,23-55 0,-42 109-3196,-1 31 3520,3-29-224,1-23 111,1 0-1,0 0 1,0 0-1,0 0 1,1 0-1,0 0 1,3 11-1,-4-16-150,1-1 0,-1 0 0,1 0 0,-1 0 0,1 0-1,0 0 1,-1-1 0,1 1 0,0 0 0,0 0-1,0 0 1,-1 0 0,1-1 0,0 1 0,0 0-1,0-1 1,0 1 0,0-1 0,0 1 0,0-1 0,2 1-1,-1-1 19,1 0 0,-1 0-1,0 0 1,1 0 0,-1-1 0,1 1-1,-1-1 1,0 0 0,1 1-1,-1-1 1,0 0 0,0 0-1,1 0 1,1-2 0,6-4 167,0 0 0,-1-1 1,0 0-1,-1-1 0,0 0 0,0 0 0,0 0 1,6-14-1,-2 5-135,-2-1 1,0 0 0,13-36-1,-21 49-109,-1 1 0,1 0 0,-1-1 0,0 1 1,-1-1-1,1 0 0,-1 1 0,-1-10 0,1 13-140,0 1-1,-1 0 1,1 0 0,-1 0-1,1-1 1,0 1 0,-1 0 0,0 0-1,1 0 1,-1 0 0,0 0 0,0 0-1,1 0 1,-1 0 0,0 0-1,0 1 1,-2-2 0,2 1-347,-1 0 1,0 1-1,0-1 0,1 1 1,-1-1-1,0 1 1,0 0-1,0 0 0,0 0 1,1 0-1,-1 0 1,0 0-1,0 0 0,0 1 1,-2 0-1,-7 3-5459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30 10442,'0'0'3011,"-8"-2"-2173,-27-9-93,4 0 3229,25 9-3468,0 1 0,0 0 0,0 0 0,0 1 0,-1 0-1,1 0 1,0 0 0,0 1 0,-10 2 0,9-2-479,1 0 0,0 1 0,0 0-1,0 0 1,1 1 0,-1-1 0,0 1-1,1 0 1,0 1 0,0-1 0,0 1 0,0 0-1,0 1 1,1-1 0,-6 8 0,10-12-25,0 1 0,0-1 0,-1 1 1,1 0-1,0-1 0,0 1 0,0 0 0,0-1 0,0 1 1,0 0-1,0-1 0,0 1 0,0 0 0,0-1 0,0 1 1,0 0-1,1-1 0,-1 1 0,0 0 0,0-1 0,1 1 1,-1 0-1,0-1 0,1 1 0,-1-1 0,1 1 0,-1-1 1,1 1-1,-1-1 0,1 1 0,-1-1 0,1 0 0,-1 1 1,1-1-1,-1 1 0,1-1 0,0 0 0,-1 0 0,1 1 1,0-1-1,-1 0 0,1 0 0,0 0 0,-1 0 0,2 0 1,45 9 84,-27-6-258,-13-1 113,-1 0 1,0 0 0,0 0-1,0 1 1,-1 0-1,1 0 1,-1 1-1,1-1 1,-1 1-1,5 5 1,-8-7 70,-1-1-1,0 1 1,1-1 0,-1 1-1,0 0 1,0 0 0,0 0 0,0 0-1,0-1 1,0 1 0,-1 1 0,1-1-1,-1 0 1,1 0 0,-1 0-1,0 0 1,1 0 0,-1 0 0,-1 0-1,1 0 1,0 1 0,0-1-1,-1 0 1,1 0 0,-1 0 0,0 0-1,1 0 1,-1 0 0,0 0-1,0 0 1,0-1 0,-1 1 0,1 0-1,-3 2 1,-2 4 168,-1-1 0,0 0-1,-1 0 1,1-1 0,-1 0-1,-1 0 1,1 0 0,-1-1 0,0-1-1,0 0 1,0 0 0,-1 0 0,-18 3-1,28-7-261,-1 0-1,0 1 0,1-1 1,-1 0-1,0 0 0,0 0 1,1 0-1,-1 0 0,0 0 1,1 0-1,-1 0 0,0-1 1,1 1-1,-1 0 0,0 0 1,1-1-1,-1 1 0,0 0 1,1-1-1,-1 1 0,1 0 1,-1-1-1,0 1 0,1-1 1,-1 1-1,1-1 0,-1 0 1,-2-17-7338,3-3-7235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14926,'0'0'7207,"-6"12"-7058,-5 11-20,1 0 0,2 1 0,0 0 0,1 1 0,1-1 0,-4 45 0,11-67-100,-1-1 0,0 1 1,0 0-1,1-1 1,-1 1-1,1-1 0,-1 1 1,1 0-1,-1-1 1,1 1-1,0-1 0,0 0 1,0 1-1,0-1 1,0 0-1,0 1 0,0-1 1,1 0-1,-1 0 1,0 0-1,1 0 0,-1 0 1,0 0-1,1 0 1,-1-1-1,1 1 0,0-1 1,-1 1-1,1-1 1,-1 1-1,1-1 0,0 0 1,-1 0-1,1 0 1,0 0-1,0 0 0,-1 0 1,1 0-1,0 0 1,2-1-1,5-1 249,0 1 1,-1-1 0,1 0-1,0-1 1,-1 1-1,15-9 1,4-6-66,-1-1 0,0-2 0,34-33 0,7-6-62,-67 59-154,0-1 0,1 1 0,-1-1 0,0 1 0,0 0 0,1-1 0,-1 1 1,0 0-1,0 0 0,1-1 0,-1 1 0,1 0 0,-1 0 0,0-1 0,1 1 0,-1 0 0,0 0 0,1 0 0,-1 0 0,1-1 0,-1 1 0,0 0 0,1 0 0,-1 0 0,1 0 0,-1 0 0,1 0 0,-1 0 0,0 0 0,1 0 0,-1 0 1,1 1-1,-1-1 0,1 0 0,-1 0 0,0 0 0,1 0 0,-1 1 0,0-1 0,1 0 0,-1 0 0,0 1 0,1-1 0,-1 0 0,1 1 0,0 25-293,-14 33-105,10-52 418,0 2-9,1-1 0,0 1 0,0-1 0,0 1-1,1 8 1,1-16 15,1 0 0,-1 0-1,1 0 1,0 0-1,0 0 1,-1-1-1,1 1 1,0 0-1,0-1 1,0 1-1,0-1 1,0 1-1,0-1 1,0 1-1,0-1 1,0 1 0,0-1-1,0 0 1,0 0-1,0 1 1,0-1-1,0 0 1,0 0-1,0 0 1,0 0-1,0 0 1,0-1-1,0 1 1,0 0-1,1 0 1,-1-1 0,1 0-1,41-9 606,-20 0-420,-1-1-1,32-21 1,-8 4-1418,1 5-3653,-31 21-4992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122 215 7303,'0'0'4233,"3"-10"-213,7-29-726,-10 38-3230,0 1 1,0-1-1,0 1 1,0-1-1,0 1 1,0 0-1,0-1 1,0 1-1,0-1 1,0 1-1,0-1 1,0 1-1,0-1 1,0 1-1,0-1 1,0 1-1,0-1 1,0 1-1,-1 0 1,1-1-1,0 1 1,0-1 0,-1 1-1,1 0 1,0-1-1,-1 1 1,1 0-1,0-1 1,-1 1-1,1 0 1,0-1-1,-1 1 1,1 0-1,-1 0 1,1-1-1,-1 1 1,1 0-1,0 0 1,-1 0-1,1 0 1,-1 0-1,1 0 1,-1 0-1,1 0 1,-1 0-1,1 0 1,-1 0-1,1 0 1,-1 0-1,1 0 1,-1 0-1,1 0 1,-1 1-1,-24 7 547,17-2-539,0 0 0,0 0 0,1 1 0,0 1 0,0-1 0,1 1 0,0 0-1,0 1 1,1 0 0,0-1 0,0 2 0,1-1 0,0 0 0,-3 13 0,7-21-48,0 0 1,-1 0-1,1 0 1,0 0-1,0 0 1,0 0 0,-1 0-1,1 0 1,0 0-1,0 0 1,1 0-1,-1 0 1,0 0-1,0 0 1,0 0 0,1 0-1,-1 0 1,0 0-1,1 0 1,-1 0-1,1 0 1,-1-1-1,1 1 1,0 0-1,-1 0 1,1-1 0,0 1-1,-1 0 1,1 0-1,0-1 1,0 1-1,0-1 1,-1 1-1,1-1 1,0 1-1,0-1 1,0 0 0,0 1-1,0-1 1,0 0-1,0 0 1,0 0-1,0 0 1,0 1-1,0-1 1,0-1-1,0 1 1,0 0 0,0 0-1,0 0 1,0 0-1,0-1 1,0 1-1,1-1 1,6-1 222,0 0 1,0-1-1,0 0 1,0 0-1,9-6 0,13-10-111,-1-1 0,-1-2-1,-1-1 1,-1-1-1,-1-1 1,-1-2 0,-1 0-1,-2-1 1,26-44-1,-42 59-983,-17 25 479,-21 30 172,32-41 175,-18 28-213,-20 41 0,36-63 5,-1 0 1,1 1-1,0-1 1,1 1-1,0 0 1,0 0-1,1-1 1,0 1-1,0 0 1,1 0-1,0 0 1,1 9-1,-1-16-19,1 1-1,-1-1 0,0 0 0,1 1 0,-1-1 0,1 0 1,0 1-1,-1-1 0,1 0 0,0 0 0,0 0 0,0 1 1,0-1-1,2 1 0,19 7-5521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31 170 14734,'0'0'6000,"1"13"-5423,-3 30 275,-2 0 1,-15 72-1,13-38-623,6-76-217,0-1-1,0 0 0,0 0 1,-1 1-1,1-1 0,0 0 1,0 0-1,0 1 0,0-1 1,0 0-1,0 0 0,1 1 1,-1-1-1,0 0 1,0 0-1,0 1 0,0-1 1,0 0-1,0 0 0,0 1 1,0-1-1,1 0 0,-1 0 1,0 0-1,0 1 0,0-1 1,0 0-1,1 0 0,-1 0 1,0 1-1,0-1 0,1 0 1,-1 0-1,0 0 0,0 0 1,0 0-1,1 0 0,-1 0 1,0 0-1,0 0 0,1 1 1,-1-1-1,0 0 0,1 0 1,-1 0-1,0 0 0,0-1 1,1 1-1,-1 0 0,0 0 1,0 0-1,1 0 0,-1 0 1,0 0-1,0 0 0,1-1 1,13-11 1183,-7 0-1025,0 0 1,0 0-1,-2-1 0,0 0 0,0 0 1,-1-1-1,-1 1 0,0-1 0,2-22 1,-2-6-192,-5-81-1,2 121 4,-6-50-193,6 51 192,0-1 0,0 1 0,-1 0 0,1 0 0,0-1 0,0 1 0,0 0 0,-1 0 0,1 0-1,-1 0 1,1 0 0,-1 0 0,1-1 0,-1 1 0,0 0 0,1 0 0,-1 1 0,0-1 0,0 0 0,0 0 0,0 0 0,0 0-1,0 1 1,0-1 0,0 0 0,0 1 0,0-1 0,0 1 0,0-1 0,0 1 0,0 0 0,-1-1 0,1 1 0,-2 0 0,1 1-8,0 0 1,1 1 0,-1-1 0,1 1 0,-1-1-1,1 1 1,0 0 0,0 0 0,-1-1 0,1 1 0,1 0-1,-1 0 1,0 0 0,0 0 0,1 0 0,-1 0-1,1 0 1,0 0 0,-1 3 0,-3 42-70,4-45 94,0 0 0,0-1 0,0 1 0,0 0 0,0 0-1,1 0 1,-1 0 0,1 0 0,0-1 0,-1 1-1,1 0 1,0-1 0,0 1 0,0 0 0,0-1 0,0 1-1,0-1 1,1 1 0,-1-1 0,0 0 0,1 0 0,-1 1-1,3 0 1,-1 0 24,1-1-1,0 1 1,0-1-1,0 0 1,0 0-1,0 0 1,0 0-1,0-1 0,0 0 1,6 0-1,1 0 104,1-1-1,-1-1 1,0 0-1,0-1 1,0 0-1,-1 0 1,13-6-1,4-8 29,-1 0-1,-1-2 1,0-1-1,-2 0 1,0-2-1,22-29 1,-66 106-991,-50 135 684,63-160 194,0 1 1,3 0-1,0 0 0,0 45 1,4-75-62,1 0 0,0 1 0,1-1 0,-1 0 0,0 0 0,0 0 1,0 0-1,1 0 0,-1 0 0,0 0 0,1 0 0,-1 0 0,1 0 0,0 0 1,-1 0-1,1 0 0,0 0 0,-1 0 0,1 0 0,0 0 0,0-1 0,0 1 1,0 0-1,0-1 0,0 1 0,0-1 0,0 1 0,0-1 0,0 1 0,0-1 1,1 1-1,-1-1-173,0 0 1,0 0 0,0-1 0,0 1 0,0 0 0,0 0-1,0-1 1,0 1 0,0-1 0,0 1 0,0-1-1,0 1 1,0-1 0,0 1 0,0-1 0,-1 0 0,1 1-1,0-1 1,-1 0 0,1 0 0,0 0 0,-1 0 0,1 1-1,-1-1 1,1-1 0,9-22-6154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13261,'0'0'6849,"12"8"-5077,-3-2-1455,0-1 0,0 0 0,1 0 1,-1-1-1,1-1 0,0 1 0,14 2 0,-20-5-257,1-1-1,-1 1 0,0-1 0,1 0 1,-1 0-1,1 0 0,-1 0 1,1-1-1,-1 0 0,0 0 1,1 0-1,-1 0 0,0-1 1,0 0-1,0 0 0,0 0 0,0 0 1,0 0-1,-1-1 0,1 0 1,-1 1-1,0-1 0,0-1 1,4-3-1,-5 5-46,0-1 0,-1 1 0,1-1 0,-1 1 0,1-1 0,-1 1 0,0-1 0,0 0 0,0 0 0,0 0 0,0 0 0,-1 1 0,0-1 0,1 0 0,-1 0 0,0 0 0,0 0 0,0 0 0,-1 0 0,1 0 0,-1 0 0,-1-5-1,1 7-22,0-1 0,-1 1-1,1-1 1,0 1 0,-1-1-1,1 1 1,-1 0 0,1 0-1,-1 0 1,1 0-1,-1 0 1,0 0 0,0 0-1,1 0 1,-1 1 0,0-1-1,0 1 1,0-1-1,0 1 1,0 0 0,1 0-1,-1 0 1,0 0 0,0 0-1,0 0 1,0 0-1,0 1 1,0-1 0,0 1-1,0-1 1,1 1 0,-1 0-1,0-1 1,0 1-1,-2 2 1,-2 1-12,-1 0 0,1 0 0,0 1 0,0 0 0,1 0 0,-1 0-1,1 1 1,0 0 0,1 0 0,-1 0 0,-3 9 0,1-5 13,1 1-1,1 0 1,0 1-1,1-1 1,0 1 0,-3 15-1,7-26 13,-1 0 0,1 1 0,0-1 0,0 1 0,0-1 0,0 1 0,0-1 0,0 1 0,0-1 0,0 1 0,0-1 0,1 1 0,-1-1 0,1 0 0,-1 1 0,1-1 0,-1 0 0,1 1 0,0-1 0,0 0 0,0 0-1,0 1 1,0-1 0,0 0 0,0 0 0,0 0 0,0 0 0,0 0 0,2 1 0,1-1 16,0 0 1,0 0-1,0 0 0,0 0 0,0 0 1,0-1-1,1 0 0,-1 0 0,0 0 1,7-1-1,8-3 50,0 0 0,0 0 0,32-14 0,-27 8-21,0-1 0,0-1 0,-1-1 0,31-24 0,-55 66-406,-6 1 425,-3 17 389,10-46-429,1-1-1,0 1 1,-1 0-1,1 0 1,-1-1-1,1 1 1,0 0-1,0-1 1,-1 1-1,1-1 1,0 1-1,0-1 0,0 1 1,0-1-1,0 1 1,-1-1-1,1 0 1,0 0-1,0 1 1,0-1-1,0 0 1,0 0-1,0 0 1,0 0-1,0 0 0,0 0 1,0 0-1,0-1 1,0 1-1,0 0 1,0 0-1,0-1 1,0 1-1,1-1 1,39-11 856,30-30-407,-56 32-495,1 0 0,0 1 0,33-13 0,-54 46-803,-7 1 788,9-21 31,0 1-1,1-1 1,-1 1-1,1 0 1,1 0-1,-1 0 1,1 0-1,-1 0 1,1 6-1,1-10-20,0-1 0,0 1 1,0-1-1,0 0 0,0 1 0,0-1 1,0 1-1,0-1 0,0 1 0,1-1 1,-1 0-1,0 1 0,0-1 0,0 1 1,1-1-1,-1 0 0,0 1 0,1-1 1,-1 0-1,0 0 0,1 1 0,-1-1 1,0 0-1,1 0 0,-1 1 0,0-1 1,1 0-1,-1 0 0,1 0 0,-1 1 1,1-1-1,-1 0 0,1 0 0,20-2-578,20-12-753,-20 2-519,-1 0 1,36-31 0,-50 39 1494,0-1 1,0-1-1,-1 1 0,0-1 0,0 0 1,0 0-1,-1-1 0,0 1 0,0-1 1,0 0-1,-1 0 0,4-15 0,-6 22 417,-1 0-1,0 0 0,0 0 0,0-1 0,0 1 0,0 0 0,0 0 1,0 0-1,0-1 0,0 1 0,0 0 0,0 0 0,0 0 0,0-1 0,0 1 1,0 0-1,0 0 0,0-1 0,0 1 0,0 0 0,0 0 0,0 0 1,0-1-1,0 1 0,0 0 0,0 0 0,0 0 0,-1-1 0,1 1 1,0 0-1,0 0 0,0 0 0,0-1 0,0 1 0,-1 0 0,1 0 1,0 0-1,0 0 0,0 0 0,-1 0 0,1 0 0,0-1 0,0 1 1,0 0-1,-1 0 0,1 0 0,0 0 0,0 0 0,-1 0 0,-13 8 1294,-11 15 329,20-14-1179,-1 0 1,1 0-1,1 0 1,0 1-1,0 0 1,-3 12-1,6-18-407,0 1 0,1 0-1,-1-1 1,1 1-1,0 0 1,0 0 0,0-1-1,0 1 1,1 0-1,0-1 1,0 1 0,0 0-1,1-1 1,0 1-1,4 7 1,1 0-63,0 1-1,0 0 1,-1 0 0,-1 1-1,0-1 1,-1 1-1,5 23 1,-9-31 7,1 1 0,-1-1 0,0 1 0,-1-1 0,1 1-1,-1-1 1,0 0 0,-1 1 0,0-1 0,0 0 0,0 0 0,0 0 0,-1 0 0,0 0 0,-1-1-1,1 1 1,-1-1 0,0 0 0,-5 5 0,3-3 71,1-1 0,-1-1 0,0 1-1,-1-1 1,1 0 0,-1-1 0,0 1 0,-1-1 0,1 0-1,0-1 1,-1 0 0,0 0 0,-9 1 0,16-4-68,0 1-1,0-1 1,0 0-1,0 0 1,-1-1 0,1 1-1,0 0 1,0 0 0,0 0-1,0-1 1,0 1 0,0-1-1,0 1 1,1 0 0,-1-1-1,0 0 1,0 1 0,0-1-1,0 0 1,1 1 0,-1-1-1,0 0 1,0 0 0,1 1-1,-1-1 1,1 0 0,-1 0-1,1 0 1,-1 0 0,1 0-1,-1 0 1,1 0 0,0 0-1,0 0 1,-1-2 0,0-44 83,1 36-125,1 0-17,0 0 1,0 0-1,1 0 0,1 0 0,0 0 0,1 0 1,0 0-1,0 1 0,1 0 0,0 0 0,1 0 1,0 1-1,1 0 0,0 0 0,0 0 0,15-13 1,9-4 15,1 2 1,0 2 0,52-28-1,-16 11 163,-66 37-115,33-22 408,-33 23-342,0-1-1,0 1 1,-1 0 0,1-1-1,-1 1 1,1-1-1,-1 0 1,0 1 0,0-1-1,0 0 1,0 0 0,0 0-1,0 0 1,0 0 0,0 0-1,0-2 1,-2 3-67,1 1 0,0-1 0,-1 0 0,1 1 0,-1-1 0,1 0 0,-1 1 0,1-1 0,-1 1 0,0-1 0,1 1 0,-1-1 0,0 1 0,1 0 0,-1-1 0,0 1 0,1 0 1,-1-1-1,0 1 0,0 0 0,1 0 0,-1 0 0,0 0 0,0 0 0,0 0 0,1 0 0,-1 0 0,0 0 0,0 0 0,0 0 0,1 0 0,-1 0 0,-1 1 0,-30 6-81,29-5 33,0-1 0,0 1 0,0 0 0,0 0 0,0 0-1,0 0 1,0 0 0,1 1 0,-1 0 0,1-1 0,0 1-1,0 0 1,0 0 0,0 0 0,0 0 0,0 0 0,1 1-1,0-1 1,0 0 0,0 1 0,0-1 0,0 1 0,0-1-1,1 1 1,0-1 0,0 1 0,0 0 0,0-1 0,0 1-1,1-1 1,0 1 0,0-1 0,0 1 0,0-1-1,0 0 1,0 1 0,1-1 0,0 0 0,0 0 0,0 0-1,4 5 1,-3-5-313,-1 0-1,1 0 1,1 0-1,-1 0 0,0-1 1,0 0-1,1 1 1,0-1-1,-1 0 1,1-1-1,0 1 0,0-1 1,0 1-1,8 0 1,22 1-5643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11627,'-3'74'2440,"-14"81"0,0-6-65,11-53-1084,4-40-415,-2 1 0,-3-1-1,-21 85 1,15-115-343,4-17-284,9-9-236,0 0 0,-1 0 0,1-1 0,0 1 0,0 0-1,-1 0 1,1 0 0,0 0 0,-1-1 0,1 1 0,0 0 0,0 0 0,-1-1 0,1 1-1,0 0 1,0 0 0,0-1 0,-1 1 0,1 0 0,0-1 0,0 1 0,0 0-1,0-1 1,0 1 0,0 0 0,0-1 0,0 1 0,-1 0 0,1-1 0,0 1-1,0 0 1,1-1 0,-1 1 0,0-1 0,-4-48 486,6-75 0,-1 69-397,3-25-212,3 1 1,3 1-1,30-114 1,-38 181 76,2 0 0,-1 0 0,2 0 0,-1 0 0,2 1 0,-1-1 0,1 1 1,13-15-1,-17 23-36,1-1 0,0 1 0,-1-1 0,1 1 1,0 0-1,1 0 0,-1 0 0,0 0 0,1 1 1,-1 0-1,1-1 0,-1 1 0,1 0 0,-1 1 1,1-1-1,0 1 0,-1-1 0,1 1 0,0 0 1,0 0-1,-1 1 0,1-1 0,0 1 0,-1 0 1,1 0-1,-1 0 0,1 0 0,-1 1 0,1-1 1,4 4-1,0-1-52,-1 1 1,1 0 0,0 0-1,-1 1 1,0 0-1,-1 0 1,1 1-1,-1-1 1,0 1-1,5 10 1,-9-14 142,0-1 0,0 1 0,-1 0 1,0 0-1,0 0 0,0 0 0,0 0 0,0 0 1,0 0-1,-1 0 0,1 0 0,-1 0 0,0 1 1,0-1-1,0 0 0,0 0 0,-1 0 0,1 0 1,-1 0-1,0 0 0,0 1 0,0-2 0,0 1 1,-1 0-1,1 0 0,-1 0 0,0-1 0,1 1 1,-1-1-1,0 1 0,-1-1 0,-3 4 0,-9 7 144,0-1-1,-1 0 1,0-2-1,-1 0 1,0 0-1,-1-2 1,0 0-1,0-1 1,0-1-1,-1 0 1,-29 4-1,47-10-266,1 0 0,-1 0-1,1 0 1,-1 0-1,1 0 1,-1 0 0,1 0-1,0 0 1,-1 0 0,1 0-1,-1 0 1,1 0 0,-1 0-1,1 0 1,-1 0 0,1-1-1,-1 1 1,1 0 0,0 0-1,-1-1 1,1 1 0,-1 0-1,1 0 1,0-1 0,-1 1-1,1 0 1,0-1 0,0 1-1,-1 0 1,1-1 0,0 1-1,0-1 1,-1 1-1,1-1 1,0 1 0,0 0-1,0-1 1,0 1 0,0-1-1,-1 1 1,1-1 0,0 1-1,0-1 1,0 1 0,0-1-1,0 1 1,1-1 0,-1 1-1,0-1 1,0 1 0,0 0-1,0-1 1,0 1 0,1-1-1,0-3-981,3-23-7090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13229,'0'0'1409,"-58"59"320,26-13-639,-1 13-226,-3 9 33,10 1-192,5-3 288,18-7-353,3-10-479,9-13-33,23-12 64,11-12-96,5-8 128,6-4-32,-1-1-1153,-7-13-2370,-1-2-1986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0 14830,'0'0'1409,"-56"56"129,21-15-705,-6 8-353,-4 7-160,2 0-159,2-6-1,7-6-128,5-12 32,14-14-192,0-15-1057,7-5-865,3-24-4901</inkml:trace>
  <inkml:trace contextRef="#ctx0" brushRef="#br0" timeOffset="1">0 70 14958,'0'0'4004,"56"38"-2883,-28-12-384,6 3-417,-2 3-224,9 2-32,4-4 64,-1-1-800,1-7-1955,-2-9-1825,-4-8-3844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14990,'0'0'2467,"58"75"-898,-28-41-672,-6 4-321,0 2-287,-3 7-1,-12 7 32,-9 10-160,-2 6-31,-26 5-1,-16-2 0,-12-8-2659,-4-15-8615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101 249 6022,'0'0'69,"-1"-9"1693,2-18-1497,-1-26 6087,0 53-6284,-1 0-1,1 0 1,0 0-1,0 0 1,0 0 0,0 0-1,0 0 1,0 0-1,0 0 1,0 0 0,0 0-1,-1 0 1,1 0-1,0 0 1,0 0-1,0 0 1,0 0 0,0 0-1,0 0 1,0 0-1,0 0 1,-1 0 0,1 0-1,0 0 1,0 0-1,0 0 1,0 0 0,0 0-1,0 0 1,0-1-1,0 1 1,0 0-1,0 0 1,0 0 0,0 0-1,-1 0 1,1 0-1,0 0 1,0 0 0,0-1-1,-7 36 490,-13 73 1067,-47 302-253,66-408-1364,1 0-1,-1 0 1,1-1 0,0 1-1,0 0 1,0 0 0,0 0-1,0 0 1,0-1 0,0 1-1,0 0 1,1 0-1,-1 0 1,1-1 0,-1 1-1,1 0 1,0-1 0,-1 1-1,1 0 1,0-1 0,0 1-1,0-1 1,1 0 0,-1 1-1,0-1 1,0 0 0,1 1-1,2 1 1,1-2 34,0 1-1,1-1 1,-1 0-1,0-1 1,0 1 0,1-1-1,-1 0 1,7-1 0,8 0 67,219-1 325,356-48-1,-382 24-387,1 9-1,407 22 1,-316-5 158,-127-4 843,11-14-342,-182 18-687,1 0 0,-1-1-1,0 0 1,0 0-1,1-1 1,-1 0 0,0 0-1,0 0 1,-1-1-1,1 0 1,0-1 0,-1 1-1,0-1 1,0 0-1,0-1 1,0 0 0,-1 0-1,0 0 1,0 0-1,0-1 1,-1 0 0,1 0-1,-1 0 1,-1 0 0,1-1-1,-1 1 1,-1-1-1,4-9 1,4-19 121,-1-1 0,-2 0-1,-2-1 1,2-54 0,-1 20-65,1 14-73,-1 11 0,1-48 0,-7 94-40,0-1 0,0 1 1,0 0-1,-1-1 0,1 1 0,0 0 0,0-1 0,0 1 0,0 0 0,0 0 0,0-1 0,0 1 1,-1 0-1,1-1 0,0 1 0,0 0 0,0 0 0,-1 0 0,1-1 0,0 1 0,0 0 0,-1 0 0,1 0 1,0-1-1,-1 1 0,1 0 0,0 0 0,0 0 0,-1 0 0,1 0 0,0 0 0,-1 0 0,1 0 1,0 0-1,-1-1 0,1 1 0,0 1 0,-1-1 0,1 0 0,0 0 0,-1 0 0,1 0 0,0 0 0,-1 0 1,1 0-51,-1 1 0,1-1 0,0 0 0,0 0 1,-1 0-1,1 0 0,0 0 0,-1 0 0,1 0 1,0 0-1,-1 0 0,1 0 0,0 0 0,0 0 1,-1 0-1,1 0 0,0 0 0,-1 0 0,1 0 1,0-1-1,0 1 0,-1 0 0,1 0 0,0 0 1,-1 0-1,1-1 0,0 1 0,0 0 0,0 0 1,-1 0-1,1-1 0,0 1 0,0 0 0,0 0 1,0-1-1,-1 1 0,1 0 0,0-1 0,0 1 1,0 0-1,0 0 0,0-1 0,0 1 0,0 0 1,0-1-1,0 1 0,0 0 0,0-1 0,0 1 1,0 0-1,0 0 0,0-1 0,0 1 0,0 0 1,0-1-1,0 1 0,1 0 0,2-10-7319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103 130 7431,'0'0'10314,"-7"1"-9967,2 1-336,0 0 0,1-1 0,0 2 0,-1-1 0,1 0 0,0 1 0,0 0 0,0 0 0,1 0 0,-1 0 0,1 1 0,-1-1 0,1 1 0,0 0 0,1 0-1,-1 0 1,-2 5 0,1-1-4,0 0-1,0 1 1,1-1-1,0 1 0,1 0 1,0 0-1,0 0 1,1 0-1,0 14 0,1-23 8,0 1 0,0-1 0,0 1 0,0-1-1,0 1 1,0-1 0,0 1 0,0-1 0,0 1 0,0-1-1,0 1 1,0-1 0,1 1 0,-1-1 0,0 1-1,0-1 1,1 1 0,-1-1 0,0 1 0,1-1 0,-1 0-1,0 1 1,1-1 0,-1 0 0,1 1 0,-1-1-1,1 0 1,-1 0 0,0 1 0,1-1 0,-1 0-1,1 0 1,-1 0 0,1 0 0,-1 1 0,1-1 0,-1 0-1,1 0 1,-1 0 0,1 0 0,0 0 0,-1 0-1,1 0 1,-1-1 0,1 1 0,-1 0 0,1 0 0,-1 0-1,1 0 1,-1-1 0,0 1 0,1 0 0,-1 0-1,1-1 1,-1 1 0,1 0 0,-1-1 0,0 1 0,1-1-1,-1 1 1,1-1 0,27-23 1590,21-33-1123,-3-2-1,59-100 1,-105 171-2868,-9 51 2334,4-47 84,1 0 1,0 0-1,2 0 1,0 1-1,0-1 0,2 1 1,1 19-1,0-35-42,-1 1 1,0-1-1,1 1 0,0-1 1,-1 1-1,1-1 1,0 1-1,0-1 0,0 0 1,-1 0-1,2 1 0,-1-1 1,0 0-1,0 0 0,0 0 1,0 0-1,1 0 0,-1 0 1,0-1-1,1 1 1,-1 0-1,1-1 0,-1 1 1,1-1-1,-1 1 0,1-1 1,-1 0-1,1 0 0,-1 1 1,1-1-1,-1 0 1,1 0-1,0-1 0,-1 1 1,1 0-1,-1 0 0,1-1 1,1 0-1,5-1-272,0 0 0,0 0 0,0-1-1,0 0 1,15-8 0,-2-2-1351,-1-2 1,36-31-1,-10-1-3058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9289,'0'0'7607,"-3"14"-7255,-31 148 1161,16-88-1081,3 1 0,3 1 0,-1 77 0,12-148-419,1 1 0,1-1 1,-1 0-1,1 1 1,0-1-1,0 0 0,3 7 1,-4-11 14,1 0 0,-1 0 0,1 0 1,0 0-1,0 0 0,-1 0 0,1 0 1,0 0-1,0 0 0,0-1 0,0 1 1,0 0-1,0-1 0,0 1 0,0 0 0,0-1 1,0 0-1,0 1 0,0-1 0,1 1 1,-1-1-1,0 0 0,0 0 0,0 0 1,1 0-1,-1 0 0,0 0 0,0 0 0,0 0 1,1 0-1,-1-1 0,0 1 0,0 0 1,0-1-1,0 1 0,0-1 0,2 0 0,5-3 164,-1 0 0,0-1 0,0 1 0,0-1 0,-1-1 0,1 1 0,9-13 0,41-53 211,-36 43-318,1-3-26,-19 24-45,1 1 1,0 0 0,0 0-1,1 0 1,0 0 0,0 1-1,0-1 1,0 1 0,1 1-1,0-1 1,12-7 0,-17 13-11,0 0 0,0 0 0,-1-1 0,1 1 0,-1 0 0,1 0 0,-1 0 0,1 0 0,-1 0 0,1 0 1,-1 0-1,0 0 0,1 0 0,-1 0 0,0 0 0,0 0 0,0 1 0,0-1 0,0 0 0,0 0 0,0 0 0,0 0 1,-1 2-1,-1 32 218,-5-1-47,-1 0 0,-24 58 0,10-29-91,20-52-911,9-16-999,8-16-1757,4-13-1905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15214,'0'0'3492,"-43"64"-1891,19-25-640,0 10-128,1 5-481,5 0-63,6 0-129,9-4-64,3-4-64,5-5 32,12-7-96,2-8-673,5-8-960,4-8-1122,-4-10-576,1 0-1922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10346,'0'0'10057,"-28"65"-8647,2-23-866,-10 10-224,3 3-223,-3-1-33,6-8 0,8-8 32,3-11-513,12-13-1152,-3-14-2755,5-1-1217</inkml:trace>
  <inkml:trace contextRef="#ctx0" brushRef="#br0" timeOffset="1">1 96 12940,'0'0'8969,"22"65"-8873,-3-40 96,9-2-288,2-9-1922,11-11-1121,-2-3 224,2-9-288,0-16 385,-5-8-1731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103 101 1794,'3'-12'5584,"10"-54"-663,-6 43 3578,-6 119-7364,-3 122-33,1-206-972,0 1 0,-1 0 0,0-1 0,-1 1 0,-1-1 0,0 0-1,0 0 1,-1 0 0,-1 0 0,0-1 0,0 0 0,-1 0 0,0-1 0,-16 17 0,0-14-734,11-12-1444,5-11-3820,6-13-2813</inkml:trace>
  <inkml:trace contextRef="#ctx0" brushRef="#br0" timeOffset="1">270 240 13164,'0'0'5990,"69"-10"-3652,-32 6-800,10 0-705,5 3-481,2-2-256,-2 2-32,-5 1-352,-10-1-1890,-10-2-2691,-18 2-3170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14830,'0'0'5093,"58"1"-3492,-11-10-448,11-1-544,3 0-513,-1 0-224,2 0-2755,-12 1-4740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13677,'0'0'5771,"-12"0"-5125,7 1-602,2-2-12,-1 1 0,1 0 0,0 0 0,-1 1 0,1-1 0,0 1 0,-1 0-1,1-1 1,0 2 0,0-1 0,0 0 0,0 0 0,0 1 0,0 0 0,0 0 0,1 0 0,-1 0 0,0 0 0,1 0 0,0 0 0,-1 1 0,1-1 0,0 1 0,0 0 0,-2 4 0,-8 21 291,1 1 1,2 0-1,0 1 0,2 0 0,1 0 1,2 0-1,-1 35 0,14 216 505,-5-217-772,-3-49-30,1-8 6,-1 1 0,-1 0 1,1-1-1,-2 1 0,1 0 0,-1-1 0,0 1 0,0-1 0,-5 14 0,6-20-24,-1-1 0,1 1 0,-1 0 0,1 0 0,-1-1 0,0 1 0,1-1 0,-1 1 0,0-1 0,1 1 0,-1-1 0,0 1 0,0-1 0,0 1 0,1-1 0,-1 0 0,0 0 0,0 1 0,0-1 0,0 0 0,0 0 0,1 0 0,-1 0 0,0 0 0,0 0 0,0 0 0,0 0 0,0 0 0,0-1 0,1 1 0,-1 0 0,0-1 0,0 1 0,0 0 0,1-1 0,-1 1 0,0-1 0,-1 0 0,-1-1-5,0 0 0,1 0-1,-1-1 1,0 1 0,1-1-1,-1 0 1,1 0 0,-2-3-1,-10-20-63,2-1-1,1 0 0,2-1 0,0 0 0,2 0 0,1-1 0,1 0 0,1 0 0,1-49 0,3 77 9,55 19-4549,-20-17 278,0-4-2167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14894,'0'0'4644,"-32"56"-3939,6-11 256,-4 6-320,0 9-1,4 0-63,4-6-193,10-4-192,12-7-96,4-12-64,22-11-608,15-12-577,8-8-1666,3-9-1793,6-15-2691</inkml:trace>
  <inkml:trace contextRef="#ctx0" brushRef="#br0" timeOffset="1">501 158 10154,'0'0'6822,"-45"67"-5893,15-30-224,-2 4-129,-3-1-95,-4-1-1,3-2 257,4-6-97,3-5-415,6-11-161,4-7-1314,10-8-1953,3-4-2114,5-16-6726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15503,'0'0'5637,"65"22"-5028,-42-3-289,1 1-192,6-5-64,5 0-1826,1-10-2882,-3-5-3203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13196,'0'0'5734,"0"11"-5307,0 300 1933,-1-299-2248,-1 1 0,0-1 0,-1 0 0,0 0 0,-1 0 0,0 0 0,-10 18 0,11-24-202,0-1 1,0 0-1,-1 0 0,0 0 1,0 0-1,0-1 0,0 1 1,-6 3-1,8-7-233,0 1-1,-1-1 0,1 1 1,0-1-1,-1 0 1,1 0-1,-1 0 0,0 0 1,1-1-1,-1 1 0,0-1 1,1 1-1,-1-1 1,0 0-1,0 0 0,1 0 1,-1-1-1,-3 0 0,-8-5-7838</inkml:trace>
  <inkml:trace contextRef="#ctx0" brushRef="#br0" timeOffset="1">386 270 15951,'0'0'8616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61 7687,'0'0'4191,"3"-9"-1031,-2 7-2968,0 0-1,0 0 1,-1 0-1,1 0 0,-1 0 1,1-1-1,-1 1 1,1 0-1,-1 0 1,0 0-1,0 0 1,0-1-1,-1 1 1,1 0-1,-1-3 0,-1 4-77,1-1 0,-1 1 0,1 0 0,-1-1 0,0 1 0,0 0 0,0 0 0,0 1 0,1-1 0,-1 0 0,0 0 1,0 1-1,0 0 0,-1-1 0,1 1 0,0 0 0,0 0 0,0 0 0,0 0 0,0 0 0,0 0 0,-4 2 0,-4-1 50,-1 1 0,0 0 0,1 1 0,0 1 1,-1-1-1,1 1 0,1 1 0,-1 0 0,1 0 1,-14 11-1,18-12-144,-1-1 0,1 1-1,0 1 1,1-1 0,-1 1 0,1 0 0,0 0 0,0 0 0,0 1-1,1-1 1,0 1 0,0 0 0,0 0 0,1 0 0,0 0-1,0 0 1,0 0 0,-1 13 0,4-18-9,-1-1 0,0 1 0,1 0 0,-1-1 0,0 1 0,1 0 1,-1-1-1,1 1 0,-1-1 0,1 1 0,0 0 0,-1-1 0,1 1 0,-1-1 0,1 0 0,0 1 0,-1-1 0,1 0 0,0 1 0,0-1 1,-1 0-1,1 0 0,0 1 0,0-1 0,-1 0 0,1 0 0,0 0 0,0 0 0,-1 0 0,2 0 0,36 0 292,-19 0-319,-14 0-96,-1 1-1,0 0 1,0 0-1,0 0 1,0 0 0,1 1-1,-2 0 1,1 0 0,0 0-1,0 0 1,-1 0-1,1 1 1,-1-1 0,1 1-1,-1 0 1,0 0-1,4 6 1,-3-3 4,0 1 0,-1-1 0,1 1 0,-2 0 0,1 0-1,-1 0 1,0 0 0,0 1 0,1 10 0,-2 4 307,0-1-1,-2 0 1,0 0-1,-1 1 1,-1-1 0,-8 27-1,6-29 435,-1 1 0,-1-1 0,-1 0 0,-19 35 0,24-49-468,-1 0-1,1 0 0,-1-1 0,0 1 0,0-1 0,0 0 0,-1 0 0,1 0 0,-1 0 0,0-1 0,0 0 0,0 0 0,-1 0 0,1-1 0,0 0 0,-1 0 0,0 0 0,0-1 1,1 1-1,-1-1 0,-8 0 0,12-1-149,-1-1 1,1 1 0,-1-1 0,1 0-1,-1 0 1,1 0 0,0 0-1,-1 0 1,1 0 0,0 0 0,0-1-1,0 1 1,0-1 0,0 0-1,0 1 1,0-1 0,1 0-1,-1 0 1,1 0 0,-1-1 0,1 1-1,0 0 1,0 0 0,-1-1-1,2 1 1,-1-1 0,0 1 0,0 0-1,1-1 1,-1-3 0,-1-6-54,0 0 1,1 0-1,0-1 0,0 1 1,3-15-1,-1 13 8,1 1 1,1 0-1,0 0 0,1 0 0,1 1 0,0-1 0,0 1 0,1 0 0,1 1 0,0-1 0,13-16 1,43-37-1362,9 6-4301,-47 38 284,-1-4-2594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3683,'-9'5'3129,"-7"7"-1545,1 0 0,-22 23 0,32-31-1152,0 1 0,0 0 0,1 1-1,0-1 1,0 1 0,0 0 0,0 0 0,1 0 0,0 1 0,1-1 0,0 1 0,-3 10 0,5-16-403,0-1 0,0 1 0,0-1 0,1 1 0,-1 0 0,0-1 1,0 1-1,1-1 0,-1 1 0,0-1 0,1 1 0,-1-1 0,1 1 0,-1-1 0,0 1 0,1-1 0,-1 0 1,1 1-1,-1-1 0,1 0 0,-1 1 0,1-1 0,0 0 0,-1 0 0,1 1 0,-1-1 0,1 0 0,0 0 0,-1 0 1,1 0-1,-1 0 0,1 0 0,0 0 0,0 0 0,30 0 82,-22-1 73,73-5 108,-62 3-281,0 1 0,0 1 0,0 1 0,25 2 0,-44-2 10,0 0-1,0 0 1,1 1-1,-1-1 1,0 0-1,0 0 1,0 1-1,0-1 1,0 0-1,0 1 1,1-1-1,-1 1 1,0-1-1,0 1 1,-1 0-1,1 0 1,0-1-1,0 1 1,0 0-1,0 0 1,-1 0-1,1 0 1,0 0-1,-1 0 1,1 0-1,0 0 1,0 2-1,-1-1 73,0 0-1,0 0 0,-1 0 0,1 0 1,0 0-1,-1 0 0,1-1 0,-1 1 0,0 0 1,0 0-1,1 0 0,-1 0 0,0-1 0,-2 3 1,-4 5 147,0 0 1,0-1-1,-1 0 1,-12 10-1,7-8-183,-1 0 0,-30 15-1,38-22-497,0-1 1,0 1-1,-1-1 1,1-1-1,-1 1 0,-9 0 1,-8-1-4007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15375,'0'0'4772,"-56"26"-4227,37-1 63,2 5-416,2 8 33,0 6-129,8 1-64,3 0 32,4-3 32,0-3-32,10-5 64,10-11-1089,6-6-2178,10-12-1633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 7399,'0'0'9737,"-12"6"-7991,-6 6-1359,1 0 1,0 1-1,0 1 0,1 1 1,1 0-1,1 1 0,0 0 1,-13 21-1,5-2-304,-1-1-1,-3-1 1,0-2 0,-2 0 0,-46 38-1,49-52-1203,24-17 1034,1 0 1,-1 0-1,1 0 0,-1 0 1,1 0-1,0 0 0,-1 0 0,1 0 1,-1 0-1,1 0 0,-1 0 0,1 0 1,-1 0-1,1 0 0,-1 0 1,1 0-1,-1-1 0,1 1 0,-1 0 1,1 0-1,0-1 0,-1 1 1,1 0-1,-1 0 0,1-1 0,0 1 1,-1-1-1,1 1 0,0 0 0,0-1 1,-1 1-1,1-1 0,0 1 1,0 0-1,-1-1 0,1 1 0,0-1 1,0 1-1,0-1 0,0 1 1,0-1-1,0 1 0,0-1 0,0 1 1,0-1-1,0 1 0,0-1 0,0 1 1,0-1-1,0 1 0,0 0 1,1-1-1,-1-26-4776,0-9-3353</inkml:trace>
  <inkml:trace contextRef="#ctx0" brushRef="#br0" timeOffset="1">63 101 10826,'0'0'13005,"66"-14"-12621,-42 34 96,11 5-191,5 3-129,6-2-96,7-1-288,-3-8-1954,2-9-1922,-3-8-993,-10-1-1762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0 14253,'0'0'4261,"22"64"-3365,-18-28-223,-4 6-257,5 4 129,-5 2-129,0 4-159,-9 0-65,-13 3-64,-12 2 32,-13-3-64,-7 0 0,-13-4-640,-8-11-3012,-1-14-7238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15663,'0'0'432,"-1"12"214,-5 57 136,-3 23 1069,5 183 0,4-274-1825,0 1-1,0-1 1,0 0-1,0 1 1,0-1-1,0 0 1,1 1-1,-1-1 0,0 0 1,1 0-1,-1 1 1,1-1-1,-1 0 1,1 0-1,0 0 1,-1 0-1,1 1 1,0-1-1,0 0 0,0 0 1,0-1-1,0 1 1,0 0-1,0 0 1,2 1-1,-2-2 29,1 0 1,-1 0-1,1 0 0,0 0 0,-1-1 0,1 1 1,-1 0-1,1-1 0,-1 1 0,1-1 1,-1 1-1,1-1 0,-1 0 0,0 0 0,1 0 1,-1 0-1,2-1 0,7-7 208,0 0 0,0-1 0,11-17 0,2-2-145,86-103 33,-108 130-160,0 1 0,0 0 1,1-1-1,-1 1 0,1 0 1,-1-1-1,1 1 0,-1 0 1,1 0-1,0 0 0,0 1 1,-1-1-1,1 0 0,2 0 1,-4 1-3,1 0 1,0 0 0,-1 0 0,1 0 0,-1 1 0,1-1 0,-1 0-1,1 0 1,-1 1 0,1-1 0,-1 0 0,1 0 0,-1 1-1,1-1 1,-1 1 0,1-1 0,-1 0 0,1 1 0,-1-1-1,0 1 1,1-1 0,-1 1 0,0-1 0,0 1 0,1-1 0,-1 1-1,0-1 1,0 1 0,0 0 0,2 7-70,-1 0-1,0 0 1,0 0-1,-2 17 1,1-12 188,-2 25-34,-2 0-1,-1 1 1,-2-1 0,-13 38-1,22-137-9531,1 17-2441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14990,'0'0'6630,"6"52"-6533,-12-23-65,6 2 0,0 1 0,0-6-96,6-5-1538,5-3-1088,4-11-898,-6-4-3330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15727,'-4'8'1206,"-42"82"348,-75 162 1528,110-223-2952,1 1 0,1 0 0,2 0 0,0 1 1,3-1-1,-2 61 0,5-86-170,2 1 0,-1-1 0,1 0 0,0 0 0,0 0 0,0 0 0,1 1 0,-1-2 0,1 1 0,1 0 0,-1 0 0,1-1 0,-1 1-1,1-1 1,1 0 0,-1 0 0,1 0 0,-1 0 0,5 3 0,-4-4-526,0-1 1,0 0-1,0 0 0,0 0 0,0 0 0,1-1 0,-1 1 0,1-1 0,-1 0 1,1 0-1,-1-1 0,1 0 0,-1 1 0,7-2 0,21-2-7052</inkml:trace>
  <inkml:trace contextRef="#ctx0" brushRef="#br0" timeOffset="1">469 252 9257,'0'0'7175,"-17"53"-5350,8-23-640,-6 7 1,-2 7-1,-4 7-96,-7 5-545,0 0-224,-1-6-223,4-8-65,5-14 32,3-18-192,6-10-1154,3-20-1472,-1-19-3877,-2-10-4323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12236,'0'0'5925,"56"25"-5348,-38 3 288,9 2-449,-1-1-224,4 1-64,11-6 0,0-7-512,6-11-2114,-5-6-930,0-5-2337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6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13613,'0'0'3715,"22"73"-1953,-9-37-1153,4 4 191,-6 7-255,3 1-161,-9 3-224,-1 2-96,-4 0 33,-11-2 31,-17-4 64,-4-5-64,-7-7-128,3-11-2691,5-11-4131</inkml:trace>
  <inkml:trace contextRef="#ctx0" brushRef="#br0" timeOffset="1">510 253 13773,'0'0'7207,"-5"55"-6695,10-46-255,18-6-65,8-3 0,11-7 128,10-6-160,2-1-128,-2 2-2434,-5 1-1890,-8 6-2018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3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14382,'0'0'5829,"49"12"-4708,3-19 0,8-7-448,9 0 128,2-1-641,-6 1-833,-5 3-2146,-8 5-3843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4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459 107 11979,'6'-11'4896,"-1"2"-3965,-1 3-407,0-1-1,0 1 0,-1-1 1,0 0-1,0 0 1,-1-1-1,0 1 1,0 0-1,1-12 0,-3 18-490,-1 1-1,1-1 0,0 1 0,-1 0 1,1-1-1,-1 1 0,1 0 0,0-1 1,-1 1-1,1 0 0,-1 0 0,1 0 1,-1-1-1,1 1 0,-1 0 0,1 0 0,-1 0 1,1 0-1,-1 0 0,1 0 0,-1 0 1,1 0-1,-1 0 0,0 0 0,1 0 1,-1 0-1,1 1 0,-1-1 0,1 0 1,-1 0-1,1 0 0,0 1 0,-1-1 0,1 0 1,-1 1-1,1-1 0,-1 0 0,1 1 1,0-1-1,-1 1 0,-21 12-30,-2 7 70,1 1-1,0 1 0,2 1 0,1 1 1,1 1-1,-24 39 0,33-44-66,0 0 0,1 0 1,1 1-1,1 0 0,0 0 0,2 0 0,1 1 0,1 0 0,-2 43 0,6-45 10,0 0 0,1 0 0,1 0 0,1-1 0,1 1 0,1-1 1,0 0-1,1 0 0,1-1 0,15 24 0,-10-12 123,-13-30-163,-1 0 0,1 0 0,0 0 0,0 1 0,0-1-1,0 0 1,0 0 0,-1 0 0,1 0 0,0 0 0,0 1-1,0-1 1,-1 0 0,1 0 0,0 0 0,0 0 0,0 0 0,-1 0-1,1 0 1,0 0 0,0 0 0,0 0 0,-1 0 0,1 0-1,0 0 1,0 0 0,0 0 0,-1 0 0,1 0 0,0 0-1,0 0 1,0 0 0,-1 0 0,1 0 0,0-1 0,0 1-1,0 0 1,0 0 0,-1 0 0,1 0 0,0 0 0,0-1 0,0 1-1,0 0 1,0 0 0,-1 0 0,1 0 0,0-1 0,0 1-1,0 0 1,0 0 0,0 0 0,0-1 0,0 1 0,0 0-1,0-1 1,-45-46-4551,31 31 3177,-93-104-4102,49 54 5514,-1 1 3398,55 55-565,15 9-1678,31 13-913,-28-8 286,-12-3-549,94 17 569,-45-18-2487,-45 0 1083,-1-1-1,1 0 1,-1-1 0,1 0 0,-1 1-1,7-5 1,19-15-6818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183 192 9513,'-9'-3'3144,"3"1"-2726,0 0-1,0 0 0,0 1 1,0 0-1,0 0 0,-1 0 1,-10 1-1,14 0-338,-1 1-1,1-1 1,0 1-1,0 0 1,-1 0 0,1 0-1,0 1 1,0-1 0,0 1-1,1 0 1,-1-1 0,0 1-1,1 1 1,-1-1-1,1 0 1,-1 0 0,1 1-1,0 0 1,-3 4 0,-2 5 143,0 0 0,0 0 1,1 1-1,1-1 1,0 1-1,1 1 1,0-1-1,1 1 1,0-1-1,1 1 0,0 26 1,2-39-202,1 0 0,-1 0-1,0 1 1,0-1 0,0 0 0,1 0 0,-1 0 0,1 0 0,-1 0 0,1 0 0,-1 0-1,1 0 1,-1 0 0,1-1 0,0 1 0,0 0 0,-1 0 0,1 0 0,0-1-1,0 1 1,0 0 0,0-1 0,0 1 0,0-1 0,0 1 0,0-1 0,0 1 0,0-1-1,0 0 1,0 0 0,0 1 0,0-1 0,0 0 0,1 0 0,-1 0 0,0 0 0,0 0-1,0 0 1,0-1 0,0 1 0,0 0 0,0-1 0,0 1 0,0 0 0,2-2-1,4 0 104,0 0 0,0-1 0,0 0-1,0-1 1,12-7 0,7-9 1,-2-1 0,0-1 0,-2-1 0,0-1-1,19-27 1,-29 34-105,0-2-1,0 1 0,-2-1 1,-1-1-1,0 1 0,-1-2 1,-1 1-1,6-31 0,-12 28-233,-7 17-288,4 7 452,0 1 1,1-1-1,-1 1 1,1-1 0,-1 1-1,1-1 1,0 1 0,-1 0-1,1 0 1,0-1-1,0 1 1,0 0 0,0 0-1,0 3 1,-7 15 68,1 1-1,2 0 1,0 1 0,1-1-1,1 1 1,1-1 0,1 24-1,1-43-15,-1 0 0,1 0 0,0-1 0,0 1 0,1 0 0,-1 0 0,0 0 0,1 0 0,-1 0 0,1 0 0,-1 0 0,1 0 0,0 0 0,0-1 0,0 1 0,0 0 0,0-1 0,0 1 0,1-1 0,-1 1 0,0-1 0,1 1 0,1 0 0,-1-1 31,1 0 0,-1 0 1,1-1-1,-1 1 0,0-1 1,1 0-1,-1 1 0,1-1 1,-1 0-1,1-1 0,-1 1 0,1 0 1,-1-1-1,0 1 0,5-3 1,5-1 92,0-2 0,0 1 0,-1-2 0,1 0 0,17-14 0,-14 9-466,-1-1-1,0 0 0,-1-1 1,21-28-1,-42 88-316,6-36 737,0 0 1,1 1 0,0-1-1,0 16 1,1-24-77,0 0 1,0 0-1,0 0 1,1 0-1,-1-1 1,0 1-1,1 0 0,-1 0 1,1 0-1,0 0 1,-1-1-1,1 1 1,0 0-1,0-1 0,0 1 1,0-1-1,0 1 1,1-1-1,-1 1 1,0-1-1,1 0 0,-1 0 1,1 0-1,-1 0 1,1 0-1,0 0 1,-1 0-1,1 0 0,0 0 1,-1-1-1,4 2 1,2-2 41,-1 0 0,0 0 1,0 0-1,1 0 0,-1-1 1,0 0-1,0-1 0,0 1 1,0-1-1,0 0 0,0-1 1,-1 1-1,1-1 1,-1 0-1,0-1 0,1 1 1,-2-1-1,1 0 0,0 0 1,-1-1-1,8-8 0,-9 9 16,-1 1-1,1-1 1,-1 0-1,0 0 0,0 0 1,0-1-1,0 1 1,0 0-1,-1-1 1,0 1-1,0-1 1,0 1-1,-1-1 0,0 0 1,0 1-1,0-1 1,0 1-1,0-1 1,-1 0-1,0 1 1,0-1-1,0 1 0,-1 0 1,0-1-1,0 1 1,0 0-1,0 0 1,0 0-1,-4-4 0,-49-62-1636,106 67-3989,-9 3 2392,12 0-1730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4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16784,'0'0'7335,"4"61"-7303,-8-31 32,3-2-1121,1-9-2402,0-3-1858,0-10-3780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4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11275,'0'0'13613,"49"36"-25561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4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24 15086,'0'0'2824,"-9"-5"-395,3 2-2312,1 0-1,-1 1 0,0 0 1,0 0-1,1 0 1,-1 1-1,-1-1 0,1 2 1,0-1-1,0 1 0,0-1 1,0 2-1,0-1 1,0 1-1,0 0 0,-1 0 1,2 0-1,-1 1 0,0 0 1,0 0-1,0 1 1,1 0-1,0 0 0,-8 5 1,7-4-96,0 0 1,1 0 0,-1 1-1,1 0 1,0 0 0,0 0-1,1 0 1,0 1 0,0 0-1,0 0 1,0 0 0,1 0-1,0 1 1,0-1 0,1 1-1,-3 13 1,5-19-15,0 0-1,0 0 0,0 0 1,0 0-1,0 0 1,0 0-1,0 0 1,0 0-1,1 0 1,-1-1-1,0 1 1,1 0-1,-1 0 1,1 0-1,-1 0 1,1-1-1,-1 1 1,1 0-1,-1-1 1,1 1-1,0 0 1,-1-1-1,1 1 1,0 0-1,0-1 1,-1 1-1,1-1 1,0 0-1,2 1 1,0 0 16,0 0-1,1 0 1,-1-1 0,1 0-1,-1 0 1,0 0 0,1 0 0,5-1-1,2-1 22,-1 0 0,0-1 0,1 0-1,-1-1 1,10-5 0,-7 2-111,0-1-1,-1-1 1,0 0-1,0-1 1,-1 0 0,0 0-1,12-17 1,-24 53-857,-9 19 807,-26 166 693,33-185-354,0 14 140,-2 0 1,-17 69-1,19-99-226,-1 0 0,1 0 0,-2 0 0,1 0 0,-1-1 0,-1 1 1,0-2-1,0 1 0,-1 0 0,0-1 0,0 0 0,-1-1 0,0 0 0,0 0 0,-13 8 0,19-13-84,-1 0-1,0-1 0,-1 1 0,1-1 0,0 1 1,0-1-1,-1 0 0,1 0 0,0 0 0,-1-1 1,1 1-1,-1-1 0,1 0 0,-1 0 1,1 0-1,-1-1 0,1 1 0,-6-2 0,6 1-4,0-1 0,0 1 0,0-1 0,1 0 0,-1 0 0,0 0 0,1 0 0,-1-1 0,1 1 0,0-1 0,0 1 0,0-1 0,0 0 0,1 0 0,-1 0 0,-1-3 0,-1-5-5,0 0 0,1 0 1,1 0-1,-1 0 0,2 0 1,0-1-1,0 1 0,1-1 1,0 1-1,2-14 0,1 14-74,-1 0 0,1 0 1,1 0-1,0 0 0,1 1 0,0-1 0,0 1 0,1 1 1,0-1-1,1 1 0,0 0 0,1 0 0,0 1 0,0 0 1,0 1-1,1-1 0,1 2 0,-1-1 0,1 1 0,0 1 0,0 0 1,0 0-1,1 1 0,0 0 0,0 1 0,0 0 0,19-2 1,49-11-4939,-40 3-775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4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19474,'0'0'4453,"9"73"-4229,-3-37 0,-3 3-96,3 2-96,5-4 32,-7-4-864,0-3-1731,-4-6-992,0-5-1154,-4-9-1312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4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12748,'0'0'9001,"65"-41"-8553,-20 41-224,2 0-96,3 0-128,8 0-608,-4 0-4581,0-2-5733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4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96 10250,'0'0'3592,"2"-8"-928,6-30-491,-8 37-2055,0-1 0,0 1 0,0-1 0,0 1-1,0-1 1,0 1 0,0-1 0,0 0 0,-1 1 0,1 0 0,-1-1 0,1 1 0,-1-1-1,0 1 1,1-1 0,-1 1 0,0 0 0,0 0 0,0-1 0,0 1 0,0 0 0,0 0-1,0 0 1,0 0 0,-1 0 0,1 0 0,0 1 0,-1-1 0,1 0 0,0 1 0,-1-1-1,1 0 1,-3 0 0,-5-1-13,1 0 1,-1 1-1,0 0 0,-12-1 0,18 2-16,-6 0-23,1 0 0,-1 0 1,1 1-1,0 0 0,-1 1 0,1 0 0,0 0 0,0 1 1,0 0-1,0 0 0,0 1 0,-12 8 0,15-9-37,0 1-1,1 0 0,-1 0 1,1 0-1,0 1 0,0 0 1,0 0-1,0 0 0,1 0 1,0 0-1,0 1 0,0-1 1,1 1-1,0 0 0,0 0 1,0 0-1,1 0 0,-1 8 1,2-13-22,-1 1 0,1 0 0,0-1 1,0 1-1,0 0 0,1-1 0,-1 1 0,0 0 1,0-1-1,1 1 0,-1-1 0,1 1 0,0-1 1,-1 1-1,1-1 0,0 1 0,0-1 0,0 1 1,0-1-1,0 0 0,0 0 0,0 1 0,1-1 1,1 1-1,0 0 10,0-1 1,1 1-1,-1-1 0,1 1 1,-1-1-1,1 0 0,0-1 1,-1 1-1,1-1 1,5 1-1,8-2 51,-1 0-1,0 0 1,0-2 0,18-4 0,8-6-107,-1-1 0,0-3 1,49-26-1,-67 25-106,-16 9-29,-14 7-212,2 4 366,-1 1-1,1-1 0,0 1 0,0 0 1,0 0-1,0 1 0,0 0 0,1-1 1,0 1-1,0 1 0,0-1 0,0 1 1,1-1-1,-5 9 0,-6 9-98,-20 45-1,22-43 217,1 1 0,2 0-1,1 1 1,1 0-1,1 0 1,1 1-1,1 0 1,1-1 0,2 1-1,2 34 1,1-52-48,0 0 0,1 0 0,0 0 0,1 0 1,-1 0-1,10 14 0,-8-13-24,1 0 0,-2 0 0,1 0 0,3 18 0,-6-18 60,0-1 0,-1 1-1,-1 0 1,1-1 0,-2 1-1,1 0 1,-1-1-1,-5 19 1,5-25-29,1 0-1,-1-1 1,0 1 0,0 0 0,-1-1-1,1 1 1,0-1 0,-1 1 0,0-1-1,1 0 1,-1 0 0,0 0-1,0 0 1,0 0 0,0 0 0,-1 0-1,1-1 1,0 1 0,-1-1 0,1 1-1,-1-1 1,0 0 0,1 0-1,-1 0 1,0-1 0,1 1 0,-1-1-1,0 1 1,0-1 0,0 0 0,0 0-1,1 0 1,-1 0 0,-5-2-1,4 1-14,0-1-1,-1 0 1,2 0-1,-1 0 1,0 0-1,0-1 0,1 0 1,-1 1-1,1-1 1,0 0-1,0-1 1,0 1-1,0-1 1,1 1-1,-1-1 0,1 0 1,0 0-1,0 0 1,-2-5-1,-3-8-44,0-1-1,1 0 0,-3-20 0,4 13-130,1 0 0,0-47 0,4 72 131,0-1 1,0 1 0,-1 0-1,1-1 1,0 1-1,0-1 1,0 1 0,0 0-1,0-1 1,0 1-1,0 0 1,0-1-1,0 1 1,0 0 0,0-1-1,0 1 1,0-1-1,0 1 1,1 0 0,-1-1-1,0 1 1,0 0-1,0-1 1,0 1 0,1 0-1,-1-1 1,0 1-1,0 0 1,1 0 0,-1-1-1,0 1 1,1 0-1,-1 0 1,0 0 0,0-1-1,1 1 1,-1 0-1,0 0 1,1 0 0,0-1-1,10 10-1126,-3-3-3819,-3-6-1351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4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93 12107,'0'0'1965,"4"-9"411,11-24-343,-14 32-1865,0 0-1,-1 0 0,1 0 0,0-1 0,-1 1 1,1-1-1,-1 1 0,0 0 0,1-1 1,-1 1-1,0-1 0,0 1 0,0 0 0,0-1 1,0 1-1,0-1 0,0 1 0,0-1 0,-1 1 1,1 0-1,-1-1 0,1 1 0,-1-1 1,1 1-1,-1 0 0,0 0 0,0-1 0,1 1 1,-1 0-1,-1-1 0,-5 0-113,0 0 1,1 1-1,-1-1 1,0 2-1,1-1 1,-1 1-1,0 0 1,0 0-1,0 1 0,1 0 1,-1 0-1,0 0 1,1 1-1,-1 0 1,1 1-1,0-1 0,-1 1 1,1 0-1,1 1 1,-1 0-1,0-1 1,1 2-1,0-1 0,-7 8 1,-4 3-57,2 0-1,0 2 1,0 0 0,2 0 0,0 1 0,-14 30-1,15-22 43,1 0 0,1 1 0,2 0 0,0 0 1,2 1-1,1 0 0,1-1 0,2 1 0,0 1 0,2-1 0,1 0 0,2-1 0,0 1 0,2 0 0,10 28 0,-3-19 0,-5-17-9,-1 1 1,0 0 0,-2 1 0,0-1-1,-2 1 1,0 0 0,0 26 0,-3-47-31,0 0 1,0 1-1,0-1 1,0 0 0,0 0-1,0 1 1,-1-1-1,1 0 1,0 0 0,-1 1-1,1-1 1,-1 0-1,1 0 1,-1 0 0,1 0-1,-1 0 1,0 0-1,1 0 1,-1 0 0,0 0-1,0 0 1,0 0 0,0 0-1,0 0 1,0-1-1,0 1 1,0 0 0,0-1-1,0 1 1,-1-1-1,1 1 1,0-1 0,0 1-1,0-1 1,-1 0-1,1 0 1,0 0 0,0 0-1,-1 0 1,1 0-1,0 0 1,0 0 0,-1 0-1,1 0 1,0-1-1,0 1 1,-1-1 0,0 0-1,-4-1-139,0 0 0,0-1 0,0 0 0,1 0 0,-1 0 0,1-1 0,0 0 0,-6-6 0,-23-30-2218,2-2 1,2-1 0,-31-59-1,34 54 2014,14 29 467,-13-25 830,18 15 3330,9 28-4150,1-1 1,-1 0 0,1 1-1,-1-1 1,1 1-1,-1-1 1,1 1-1,0 0 1,0-1-1,0 1 1,0 0-1,0 0 1,0 1-1,0-1 1,0 0-1,0 1 1,0-1-1,0 1 1,0-1 0,3 1-1,1-1 153,295-68 4327,-99 33-7111,-139 25-179,-48 6-3923,-8-3-4287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4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82 15695,'0'0'8525,"7"-9"-8397,-1 3-46,-3 3-27,-1 1 1,1-1-1,-1 1 1,0-1-1,0 0 0,0 0 1,0 0-1,0 0 0,-1 0 1,0 0-1,1 0 1,-1-1-1,0 1 0,0 0 1,-1-1-1,1 1 0,-1-5 1,0 8-44,0 0 0,0-1 0,0 1 0,0 0 0,0-1 0,0 1 0,0 0 0,0-1 0,-1 1 0,1 0 0,0-1 0,0 1 0,0 0 0,0-1 0,-1 1 0,1 0 0,0 0 0,0-1 0,-1 1 0,1 0 0,0 0 0,-1 0 0,1-1 0,0 1 0,-1 0 0,1 0 0,0 0 0,-1 0 1,1 0-1,0 0 0,-1-1 0,1 1 0,0 0 0,-1 0 0,1 0 0,0 0 0,-1 0 0,1 0 0,0 1 0,-1-1 0,1 0 0,0 0 0,-1 0 0,1 0 0,0 0 0,-1 0 0,1 1 0,0-1 0,-1 0 0,1 0 0,0 0 0,-1 1 0,-17 13-94,-8 42 87,25-52-75,-1 0 0,1 0 0,0 0 1,0 0-1,1 0 0,-1 0 0,1 1 1,0-1-1,0 0 0,0 0 0,1 1 1,1 4-1,-2-8-160,1-1 1,0 1 0,0-1 0,-1 1-1,1-1 1,0 0 0,0 1 0,-1-1-1,1 0 1,0 1 0,0-1 0,0 0-1,0 0 1,0 0 0,-1 0 0,1 0-1,0 0 1,0 0 0,0 0 0,0-1-1,0 1 1,-1 0 0,1 0 0,1-1-1,-2 1 132,19-8-5411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48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15631,'-8'1'1820,"-3"0"-1135,-2 0-169,1 0 1,0 1-1,-1 0 0,-12 5 1,22-6-533,1-1 0,0 1 0,-1 0 0,1 0 0,0 0 0,-1 1 0,1-1 0,0 0 0,0 1 0,0 0 0,0-1 0,0 1 0,0 0 0,1 0 0,-1 0 0,1 0 0,-1 0 0,1 0 0,0 1 0,0-1 0,0 0 0,0 1 0,0-1 0,0 1 0,1-1 0,-1 1 0,0 4 0,4-6 58,-1-1 0,1 0 0,-1 1 0,1-1 0,0 0 0,-1 0 0,1-1 0,-1 1 0,1-1 0,-1 1 0,1-1 0,-1 0 1,3-1-1,1 1-1,-4 0-48,0 1 0,0 0 0,0 0-1,1 0 1,-1 0 0,0 0 0,0 1 0,0-1 0,0 1 0,0-1 0,0 1 0,0 0 0,0-1 0,0 1-1,0 0 1,-1 1 0,1-1 0,0 0 0,0 0 0,-1 1 0,1-1 0,-1 1 0,1-1 0,-1 1 0,0 0-1,0-1 1,0 1 0,0 0 0,0 0 0,0 0 0,0 0 0,0 0 0,-1 0 0,1 0 0,-1 0 0,1 0-1,-1 3 1,3 12-3,-2 1-1,0-1 0,-1 30 0,-1-23 46,1 45 126,-15 108 0,11-152 392,-1 0 0,-1 0 0,-1 0 0,-2-1 0,0 0 0,-1-1 0,-21 36 0,31-59-526,-1 1-1,1-1 1,0 1 0,-1-1-1,1 1 1,0-1 0,-1 1-1,1-1 1,0 1 0,-1-1-1,1 0 1,-1 1-1,1-1 1,-1 0 0,1 1-1,-1-1 1,1 0 0,-1 0-1,1 1 1,-1-1 0,0 0-1,1 0 1,-1 0 0,1 0-1,-1 0 1,1 0 0,-1 0-1,0 0 1,1 0 0,-1 0-1,1 0 1,-1 0 0,0 0-1,1 0 1,-1 0 0,1-1-1,-1 1 1,1 0-1,-1 0 1,1-1 0,-1 1-1,1 0 1,-1-1 0,1 1-1,-1-1 1,1 1 0,0 0-1,-1-1 1,1 1 0,-1-1-1,1 1 1,0-1 0,0 1-1,-1-1 1,1 0 0,0 1-1,0-1 1,0 1 0,0-1-1,-1 1 1,1-2-1,-14-42 680,13 40-720,-6-23 22,1-2 1,1 1-1,1 0 1,2-1-1,1 0 1,1 0-1,1 1 1,2-1-1,9-44 1,-11 68-27,1 0 0,0 0 1,0 1-1,0-1 0,0 1 0,1-1 1,-1 1-1,1 0 0,0 0 0,1 0 1,-1 0-1,1 1 0,6-6 0,-1 3-965,1 1-1,0 0 1,0 1-1,0 0 1,14-3-1,1-3-5657,2-6-5098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4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12812,'0'0'7527,"0"46"-7303,-10-4 289,3 10-97,1 1-127,3-1-129,3-1-32,3-8 0,10-9-384,10-16-1986,-4-16-4068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70 10570,'0'0'6716,"-9"-3"-4266,7 2-2388,0 0-29,0 0-1,1 0 1,-1 0 0,-1 0 0,1 0 0,0 1-1,0-1 1,0 1 0,0 0 0,0-1-1,-1 1 1,1 0 0,0 0 0,0 0-1,0 1 1,0-1 0,-1 0 0,1 1 0,0 0-1,0-1 1,0 1 0,0 0 0,0 0-1,0 0 1,0 0 0,1 0 0,-1 1-1,0-1 1,0 0 0,1 1 0,-1 0 0,1-1-1,0 1 1,-1 0 0,1 0 0,0-1-1,0 1 1,-1 2 0,-6 10-34,1-1 0,0 1 0,0 0 0,2 0 0,0 1 0,0 0 0,2 0 0,0 0 0,0 0 0,0 19 0,3-33 0,1 0-1,-1 0 0,0-1 0,0 1 1,1 0-1,-1 0 0,0 0 1,1-1-1,-1 1 0,1 0 1,-1 0-1,1-1 0,-1 1 0,1 0 1,0-1-1,-1 1 0,1-1 1,0 1-1,-1-1 0,1 1 1,0-1-1,0 0 0,-1 1 0,1-1 1,0 0-1,0 1 0,0-1 1,0 0-1,-1 0 0,1 0 1,0 0-1,0 0 0,0 0 0,0 0 1,0 0-1,0 0 0,-1 0 1,1 0-1,2-1 0,36-11 22,-24 3-18,-2-1 0,1-1 0,-1 0-1,-1-1 1,0-1 0,0 1 0,-1-2-1,-1 0 1,0 0 0,-1 0 0,-1-1 0,0-1-1,-1 1 1,-1-1 0,0-1 0,-1 1-1,3-25 1,-8 41-24,0 0-1,0 1 0,0-1 0,0 0 1,0 0-1,0 0 0,0 0 0,0 0 1,0 0-1,-1 1 0,1-1 0,0 0 1,0 0-1,0 0 0,0 0 1,0 0-1,0 0 0,-1 0 0,1 0 1,0 0-1,0 0 0,0 0 0,0 1 1,-1-1-1,1 0 0,0 0 0,0 0 1,0 0-1,0 0 0,-1 0 1,1 0-1,0 0 0,0-1 0,0 1 1,0 0-1,0 0 0,-1 0 0,1 0 1,0 0-1,0 0 0,0 0 0,0 0 1,0 0-1,-1 0 0,1 0 0,0-1 1,0 1-1,0 0 0,0 0 1,0 0-1,0 0 0,0 0 0,0-1 1,0 1-1,-1 0 0,1 0 0,0 0 1,-12 18-16,1 0 1,1 1 0,1 0-1,0 1 1,2 0-1,-11 40 1,17-55 54,-7 36 1246,8-40-1229,0 0 1,1 0-1,-1 0 0,0 0 0,0 0 0,1 0 0,-1 0 0,0-1 0,1 1 0,-1 0 0,1 0 0,-1 0 0,1-1 0,0 1 0,-1 0 0,1-1 0,0 1 0,-1 0 0,1-1 0,0 1 0,0-1 0,0 1 0,-1-1 0,1 0 0,0 1 0,0-1 0,0 0 0,0 1 0,0-1 0,0 0 0,0 0 0,0 0 0,0 0 0,-1 0 0,1 0 0,0 0 0,2-1 0,4 1 132,1-2-1,-1 1 1,0-1-1,1 0 1,-1 0 0,0-1-1,0 0 1,0-1-1,-1 1 1,11-8-1,64-54 124,-55 42-295,14-17-9,-34 32-21,1 0 0,1 0 0,-1 1 1,1 0-1,18-11 0,-26 17 11,0 1 0,1 0 1,-1 0-1,0 0 0,0 0 0,1 0 1,-1 0-1,0 0 0,1 0 0,-1 0 1,0 0-1,1 0 0,-1 0 0,0 0 1,1 0-1,-1 0 0,0 0 0,1 0 1,-1 0-1,0 0 0,1 0 0,-1 0 1,0 1-1,0-1 0,1 0 0,-1 0 1,0 0-1,0 0 0,1 1 0,-1-1 1,0 0-1,0 0 0,0 1 0,1-1 1,-1 0-1,0 0 0,0 1 0,0-1 1,0 0-1,0 1 0,1-1 0,-1 0 1,0 1-1,0-1 0,0 0 0,0 1 1,0-1-1,0 0 0,0 1 0,0-1 1,0 0-1,0 0 0,0 1 0,0-1 1,-1 1-1,-1 21-361,-18 37 398,16-48 162,0-1 0,0 2 1,1-1-1,0 0 0,-2 22 0,5-32-121,1-1 0,-1 0 0,1 0 0,-1 1-1,1-1 1,-1 0 0,1 0 0,-1 0 0,0 0 0,1 0 0,-1 0 0,1 0 0,-1 0 0,1 0 0,-1 0 0,1 0 0,-1 0 0,1 0 0,-1 0 0,1 0 0,-1-1 0,1 1 0,-1 0 0,1 0 0,0-1 0,16-9 249,0-1 1,-1-1 0,0 0-1,-1-1 1,18-20-1,7-5-281,-28 27-107,-8 7-35,0-1 0,-1 2-1,2-1 1,-1 0 0,0 1-1,1 0 1,-1 0 0,1 0-1,0 1 1,0-1 0,0 1-1,0 0 1,0 1 0,6-2 0,-10 6 55,0 0 1,0 0-1,0 0 1,0 0-1,-1 0 1,1 0 0,-1 0-1,0 0 1,0 0-1,0 1 1,0-1-1,-1 4 1,1-2 35,-5 34-284,3-33 206,1 0-1,0 0 1,0 0-1,1 0 1,0 1-1,1 11 1,0-17 34,-1 0 0,1 0 0,0-1 0,-1 1 0,1 0 0,0 0 0,0 0 0,0-1 0,0 1 0,-1 0 1,1-1-1,0 1 0,0-1 0,0 1 0,1-1 0,-1 1 0,0-1 0,0 0 0,0 1 0,0-1 0,0 0 0,0 0 0,0 0 0,0 0 1,1 0-1,-1 0 0,0 0 0,0 0 0,0-1 0,0 1 0,0 0 0,0-1 0,0 1 0,0-1 0,0 1 0,2-2 0,39-17-3676,-11-5-884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2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8584,'0'0'6139,"11"-8"-5482,4-1-454,0 1 0,1 0-1,0 1 1,0 0 0,1 1 0,0 1 0,26-4 0,41-1 758,149 0-1,89 24-550,-2 1-259,741-49 351,-166 21 262,-604 15-930,-797-2-1729,-442 26-177,556 8 2096,-449 28 32,798-61-41,-192 4 387,188-7-261,-1-2-1,-87-18 1,113 13 95,32 5 148,39 1 133,680 39-396,-456-16-77,467-10 164,-3-53-128,355 2 294,-923 42-281,173-2 1352,-511-10-36,-164 10-3268,235 1-1311,23 0-2366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3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 16592,'0'-2'4292,"0"10"-3491,-9 18-898,1 5 290,1 10 95,-2 4-64,3 4 32,0 1-160,6-1-32,0-3 33,0-4-33,0-6 0,0-6-353,0-9-1088,-3-9-1377,-8-10-2531,-6-2-3139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3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11307,'1'-12'2744,"-1"5"-2477,0 0 0,0 0 0,1 1 0,0-1 0,1 0 0,-1 1 1,1-1-1,0 1 0,1 0 0,0-1 0,0 1 0,0 0 0,0 0 1,1 1-1,0-1 0,0 1 0,1 0 0,0 0 0,-1 0 0,2 1 1,-1 0-1,0 0 0,8-4 0,5 0-132,1 2 1,0 0-1,-1 2 0,2 0 0,-1 1 0,0 1 1,1 0-1,-1 2 0,0 0 0,1 1 1,-1 1-1,1 1 0,-1 1 0,32 10 1,-46-12-153,0 0 0,-1 0-1,1 0 1,0 1 0,-1 0 0,0 0 0,0 0 0,0 0 0,0 1 0,0-1 0,-1 1 0,1 0 0,-1 0 0,0 0 0,0 1 0,-1-1 0,1 1 0,2 6 0,-4-7 47,0 0 0,-1 1 0,1-1 0,-1 0 0,0 0 0,0 0 0,0 0 0,0 1 1,-1-1-1,0 0 0,1 0 0,-2 0 0,1 0 0,0 0 0,-1 0 0,0 0 0,0-1 0,0 1 1,0-1-1,0 1 0,-1-1 0,-5 6 0,-8 6 217,-1-1 1,-1 0 0,0-2-1,0 0 1,-1-1-1,0 0 1,-30 10-1,-19 11-540,60-26 341,5-3-2230,28-1-20198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3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74 13805,'-7'9'4410,"-22"25"-2060,-47 59 2099,69-83-4355,0 0-1,1 0 0,0 1 0,1-1 1,1 1-1,-1 1 0,1-1 1,-2 12-1,6-22-93,0 0 0,0 0 0,-1 0 0,1 0 0,0 0 0,0 0-1,0 0 1,0 0 0,0 1 0,1-1 0,-1 0 0,0 0 0,0 0 0,1 0 0,-1 0 0,0 0 0,1 0 0,0 1 0,0-1-3,-1-1 0,1 0 0,-1 1 0,1-1 0,0 0 0,-1 0 0,1 0 0,-1 1 0,1-1 0,-1 0 0,1 0 0,-1 0 0,1 0 0,0 0 0,-1 0 1,1 0-1,-1 0 0,1 0 0,0-1 0,-1 1 0,1 0 0,-1 0 0,1 0 0,0-1 0,2 0 3,0-1 1,1 0 0,-1 0-1,0 0 1,-1 0-1,1-1 1,0 1-1,-1-1 1,4-3-1,3-7-124,0-1-1,-1 0 0,-1 0 1,0 0-1,0-1 0,-2 0 0,0-1 1,-1 1-1,0-1 0,2-24 0,-6 41 109,0 0-1,1 0 0,-1 0 0,0 0 1,1 0-1,-1 0 0,0 0 0,1 0 1,-1-1-1,1 1 0,0 0 0,-1 0 1,1-1-1,0 1 0,-1 0 0,1-1 1,0 1-1,0 0 0,-1-1 0,1 1 1,0-1-1,0 0 0,0 1 0,0-1 1,0 0-1,0 1 0,0-1 0,0 0 1,0 0-1,0 0 0,1 0 0,37 1 120,-31-1-107,5-1 35,0-1 1,0-1-1,0 1 0,0-2 1,0 0-1,-1-1 1,0 0-1,18-10 1,-9 3 4,0-1 0,-1-1 0,31-28 0,-35 23 33,-16 19-67,0-1-1,0 1 0,0 0 0,0 0 1,0 0-1,0-1 0,0 1 0,0 0 1,0 0-1,0 0 0,0-1 0,0 1 1,0 0-1,0 0 0,0 0 0,0-1 1,0 1-1,0 0 0,0 0 0,0-1 1,0 1-1,0 0 0,0 0 0,0 0 1,-1 0-1,1-1 0,0 1 0,0 0 1,0 0-1,0 0 0,0 0 0,-1-1 1,1 1-1,0 0 0,0 0 0,0 0 1,-1 0-1,1 0 0,0 0 0,0 0 1,0 0-1,-1-1 0,1 1 0,0 0 1,-3 0-3,0 1 0,0-1 1,0 1-1,0-1 0,1 1 0,-1 0 1,0 0-1,1 0 0,-1 0 1,0 0-1,-4 4 0,-5 3 29,1 0-1,0 1 0,0 0 1,1 1-1,0 0 0,-13 18 1,17-21-11,1 1 0,1-1 1,-1 1-1,1 0 1,0 0-1,1 0 1,0 1-1,0-1 0,1 1 1,0 0-1,-1 13 1,3-21-14,0 1 0,0 0 0,1 0 1,-1 0-1,1 0 0,-1 0 0,1 0 1,-1 0-1,1 0 0,0-1 0,0 1 0,0 0 1,0-1-1,0 1 0,0-1 0,1 1 1,-1-1-1,0 1 0,1-1 0,-1 0 1,1 0-1,0 1 0,-1-1 0,1 0 1,0-1-1,-1 1 0,1 0 0,0 0 1,0-1-1,0 1 0,0-1 0,0 0 1,0 1-1,0-1 0,0 0 0,0 0 1,0 0-1,2-1 0,5 1 44,1 0 0,0-1 0,-1-1 0,0 0 0,1 0 0,17-6 0,-12 1-4,1-1 0,-1 0-1,-1-1 1,1-1-1,-2 0 1,1-1 0,-1 0-1,-1-1 1,0 0-1,-1-1 1,17-25 0,-37 58-275,1 0 0,-9 29 0,14-40 226,1 0 0,0 0 0,0 1 0,1-1 0,0 1 0,0-1 0,1 1 0,1-1 0,1 11 1,-1-18 7,0-1 1,0 1 0,0-1 0,0 1 0,1-1 0,-1 0 0,0 0 0,1 0 0,-1 1 0,1-1 0,-1-1 0,1 1 0,-1 0 0,1 0 0,0 0-1,-1-1 1,1 1 0,0-1 0,0 1 0,-1-1 0,1 0 0,0 0 0,0 0 0,0 0 0,2 0 0,50-5-58,-11-14-1445,-38 16 857,-1 1 0,0-2 0,0 1 0,0 0-1,0-1 1,-1 0 0,4-4 0,4-13-4584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3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12075,'0'0'12428,"56"43"-25176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4292,'0'0'8056,"-10"7"-3796,-63 37-72,46-30-3097,1 2 0,0 0 0,-43 37 0,68-53-1094,1 0 0,0 0 0,-1 1 1,1-1-1,0 0 0,0 0 0,-1 1 1,1-1-1,0 0 0,0 0 0,-1 1 0,1-1 1,0 0-1,0 1 0,0-1 0,-1 0 0,1 1 1,0-1-1,0 0 0,0 1 0,0-1 1,0 0-1,0 1 0,0-1 0,0 1 0,0-1 1,0 0-1,0 1 0,0-1 0,0 0 1,0 1-1,0-1 0,0 1 0,0-1 0,0 0 1,1 1-1,-1-1 0,0 0 0,0 0 0,0 1 1,1-1-1,-1 0 0,0 1 0,0-1 1,1 0-1,-1 0 0,0 1 0,1-1 0,26 6-514,43-8-1255,-65 1 1518,31-2-1288,-18 1 1168,-1 0-1,1 1 1,0 0-1,-1 2 1,1 0-1,-1 1 1,28 6-1,-43-7 424,0-1 0,-1 1 0,1-1 0,-1 1 0,1-1 0,0 1 0,-1 0 0,0 0 0,1 0 0,-1 0 0,1 0 0,-1 0 0,0 0 0,0 0 0,0 1 0,0-1 0,1 0 0,-2 1 0,1-1 0,0 1 0,0-1 0,0 1 0,-1-1 0,1 1 0,-1-1 0,1 1 0,-1 0 0,0-1 0,0 1 0,1 0 0,-1-1 0,0 1-1,0 0 1,-1 0 0,1-1 0,0 1 0,-1 0 0,1-1 0,-1 1 0,1-1 0,-1 1 0,0-1 0,1 1 0,-1-1 0,0 1 0,0-1 0,0 1 0,-2 0 0,-3 6 351,0-1 0,0 0 0,-1-1 0,0 1 0,0-1 0,-16 9 0,4-3-4,-1-1 0,0-1 1,0-1-1,-1 0 0,-1-2 0,1 0 0,-1-2 1,-31 5-1,50-10-498,-20-3-617,15-11-2923,7-17-5887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13965,'0'0'7880,"57"19"-6759,-2-19-224,10 0-449,8-4-384,7-8-96,-7 0-2402,-4-3-2691,-9 0-3203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22 10666,'0'0'10207,"-13"12"-9860,-267 286 2045,271-288-2359,7-8-15,-1 1-1,0 0 0,0 0 0,1 0 0,0 0 0,-1 1 0,1-1 0,1 0 0,-1 1 1,0 0-1,1-1 0,-2 6 0,33-22-70,2-10-1007,0-1 0,-2-2 1,40-41-1,71-99-2197,-120 139 2807,9-13 2449,-27 38-1413,-4 4-93,-16 24-46,1-4-427,-11 18 420,2 0 0,-22 46 0,41-74-326,1 1 1,0 0-1,1 1 0,0-1 1,1 1-1,0 0 0,1 0 1,1 0-1,0 0 1,1 0-1,3 24 0,2-15 16,-4-18-28,-4-8-41,-15-27-242,-72-105 438,105 140-238,-1 0 0,1-1 0,0 0 0,1-1 0,-1-1 0,24 1 0,-29-3-707,0 0-1,0-1 1,0 0 0,0-1-1,0 0 1,0-1 0,0 0 0,-1 0-1,0-1 1,1 0 0,-1 0-1,-1-1 1,1-1 0,-1 1-1,8-8 1,20-20-3572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11179,'0'0'5722,"-9"13"-4195,-18 28-495,-52 80 1541,69-105-2247,1 1 0,1-1 1,1 2-1,0-1 0,-6 28 1,12-44-316,1 0-1,0-1 1,0 1 0,0 0 0,1-1 0,-1 1 0,0-1-1,0 1 1,0 0 0,0-1 0,0 1 0,1-1 0,-1 1 0,0-1-1,1 1 1,-1-1 0,0 1 0,1-1 0,-1 1 0,0-1-1,1 1 1,-1-1 0,1 0 0,-1 1 0,1-1 0,-1 1 0,1-1-1,-1 0 1,1 0 0,0 1 0,-1-1 0,1 0 0,-1 0-1,1 0 1,0 0 0,-1 0 0,1 0 0,-1 0 0,1 0-1,0 0 1,-1 0 0,1 0 0,-1 0 0,1 0 0,1 0 0,31-8 232,0-8-820,-26 12 272,0 0 0,0 1-1,0 0 1,0 0 0,0 0 0,1 1-1,-1 0 1,1 1 0,0-1 0,15 1-1,-22 1 314,-1 0-1,1 1 0,-1-1 1,1 1-1,-1-1 0,1 1 0,-1 0 1,1-1-1,-1 1 0,1 0 1,-1-1-1,0 1 0,1 0 1,-1-1-1,0 1 0,0 0 1,1-1-1,-1 1 0,0 0 0,0 0 1,0 0-1,0-1 0,0 1 1,0 0-1,0 0 0,0-1 1,0 1-1,-1 0 0,1 0 0,0 0 1,-8 27 1436,4-22-1260,0 1-1,-1-1 0,0 0 0,0 0 1,0-1-1,-1 1 0,0-1 1,0 0-1,0-1 0,0 0 0,-1 0 1,0 0-1,0-1 0,0 0 1,0 0-1,0 0 0,-1-1 0,1 0 1,-1-1-1,0 0 0,1 0 1,-1-1-1,-9 0 0,16 0-221,0 0 0,1 0 1,-1 0-1,1 0 0,-1 0 0,1 0 0,-1-1 0,0 1 1,1 0-1,-1 0 0,1 0 0,-1-1 0,1 1 0,-1 0 1,1-1-1,-1 1 0,1-1 0,0 1 0,-1 0 0,1-1 1,-1 1-1,1-1 0,0 1 0,0-1 0,-1 1 0,1-1 1,0 1-1,0-1 0,-1 0 0,1 1 0,0-1 0,0 1 1,0-1-1,0 0 0,0 1 0,0-1 0,0 0 0,0-1-478,0 0-1,1 0 0,-1 0 0,0 1 0,1-1 0,-1 0 0,1 0 0,-1 1 0,1-1 0,0 0 0,0 1 0,0-1 0,1-1 0,16-12-7106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75 14189,'0'0'5862,"-9"-10"-3561,-26-30-924,33 37-1356,0 1 0,0 0-1,-1 0 1,1 0 0,0 1 0,-1-1-1,1 0 1,-1 1 0,0 0 0,0 0 0,1-1-1,-1 1 1,0 1 0,0-1 0,0 0-1,0 1 1,0 0 0,0-1 0,0 1-1,0 0 1,0 1 0,0-1 0,0 1 0,0-1-1,0 1 1,0 0 0,1 0 0,-6 2-1,1 0-123,0 1-1,1 0 1,0 0 0,0 0-1,0 0 1,0 1-1,1 0 1,0 1-1,-6 6 1,11-12 91,-1 1 0,1-1 0,0 0 1,-1 1-1,1-1 0,0 1 0,-1-1 0,1 1 1,0-1-1,0 1 0,0-1 0,-1 1 0,1-1 1,0 1-1,0-1 0,0 1 0,0-1 0,0 1 1,0-1-1,0 1 0,0-1 0,0 1 0,0-1 1,1 1-1,-1-1 0,0 1 0,0-1 0,0 1 1,0-1-1,1 1 0,-1-1 0,1 1 0,19 9-170,44-1-348,-43-7-125,0 0 213,-14-2 403,0 1 0,-1-1 0,1 2 0,0-1 0,0 1 0,-1 0 0,1 0 0,-1 0 0,11 6 0,-17-7 43,1-1 0,-1 1 0,1-1 0,-1 1 0,1-1 0,-1 1 0,0-1 0,1 1 0,-1 0 0,0-1 0,1 1 0,-1-1 1,0 1-1,0 0 0,1-1 0,-1 1 0,0 0 0,0-1 0,0 1 0,0 0 0,0-1 0,0 1 0,0 0 0,0-1 0,-1 1 0,1 0 1,0-1-1,0 1 0,0 0 0,-1-1 0,1 1 0,0 0 0,-1-1 0,1 1 0,0-1 0,-1 1 0,1-1 0,-1 1 0,1-1 0,-1 1 1,1-1-1,-1 0 0,1 1 0,-1-1 0,0 1 0,0-1 0,-31 18 850,29-17-762,-112 47 1191,102-44-1252,0 0 0,-1-1 0,1 0 0,-1-1 0,1 0 1,-1-1-1,-14-1 0,27-1-132,1 1 1,0-1-1,0 1 1,-1-1-1,1 1 1,0-1-1,0 1 1,0 0-1,0-1 1,0 1-1,0-1 1,0 1-1,0-1 1,0 1-1,0-1 1,0 1-1,0-1 1,0 1-1,0-1 1,1 1-1,-1-1 1,0 1-1,0-1 1,1 1-1,-1-1 1,0 1-1,0 0 1,1-1-1,4-4-1159,0 0 1,1 1-1,-1 0 1,1 0-1,0 0 1,7-2-1,-9 3 350,34-18-6814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122 140 11018,'0'0'5456,"-4"9"-3219,-8 24-876,11-33-1338,1 0 0,0 0 0,0 1-1,0-1 1,0 0 0,0 0-1,0 0 1,0 0 0,0 1 0,0-1-1,0 0 1,0 0 0,0 0-1,0 0 1,0 1 0,0-1 0,0 0-1,0 0 1,0 0 0,0 0 0,0 0-1,0 1 1,0-1 0,0 0-1,0 0 1,0 0 0,0 0 0,0 1-1,0-1 1,1 0 0,-1 0 0,0 0-1,0 0 1,0 0 0,0 0-1,0 1 1,0-1 0,1 0 0,-1 0-1,0 0 1,0 0 0,0 0 0,0 0-1,1 0 1,-1 0 0,0 0-1,0 0 1,0 0 0,1 0 0,11-3 637,10-10 84,-11 4-576,-1 0 0,0-1-1,0-1 1,14-19-1,-22 27-160,1-1 0,-1 1-1,0-1 1,0 0 0,0 0 0,0 0-1,-1 0 1,1 0 0,-1-1-1,0 1 1,0 0 0,-1 0-1,1-1 1,-1 1 0,0 0-1,0-1 1,-1 1 0,1-1-1,-2-6 1,0 10-55,1 0 0,0-1 0,-1 1 0,1 0 0,-1 0 1,1 0-1,-1 0 0,1 1 0,-1-1 0,0 0 0,1 1 0,-1-1 0,0 1 0,0-1 0,1 1 0,-1 0 1,0 0-1,0-1 0,0 1 0,1 1 0,-1-1 0,0 0 0,0 0 0,-3 2 0,-46 10-1381,40-6 1247,0 1-1,0 0 1,1 0-1,-1 1 0,-14 15 1,20-18 254,-1 0 0,1 1 0,1 0 0,-1 0 1,1 0-1,0 0 0,0 1 0,1 0 0,0-1 1,0 1-1,-2 8 0,5-14-59,0 0 0,0-1 0,0 1 0,0 0 0,-1-1 0,1 1 0,0 0 1,0 0-1,1-1 0,-1 1 0,0 0 0,0-1 0,0 1 0,0 0 0,1-1 0,-1 1 0,0 0 0,0-1 0,1 1 0,-1-1 1,1 1-1,-1-1 0,0 1 0,1-1 0,-1 1 0,1-1 0,-1 1 0,1-1 0,-1 1 0,1-1 0,0 0 0,-1 1 0,2-1 0,29 1 461,28-19 188,-41 10-572,-11 4-99,1 0-1,0 0 1,0 1 0,0 0 0,0 1 0,1 0-1,13-2 1,-21 4-76,-16 22 416,12-21-996,1 0 1,-1 0 0,0 0-1,1-1 1,-1 1-1,0-1 1,0 0 0,1 1-1,-1-1 1,-5-1-1,-1 0-6557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14478,'0'0'3534,"-10"2"-865,-2 2-2307,0 0-1,1 1 1,0 0-1,-1 1 1,-15 11 0,23-15-282,1 1 1,-1 0 0,0-1-1,0 2 1,1-1 0,0 0 0,0 0-1,0 1 1,0 0 0,0 0 0,1 0-1,-1 0 1,1 0 0,0 0-1,0 0 1,1 1 0,-1-1 0,1 1-1,0-1 1,0 9 0,1-11-68,1-1 1,0 0-1,-1 1 0,1-1 1,0 0-1,0 1 1,0-1-1,0 0 0,0 0 1,0 0-1,0 0 1,1 0-1,-1 0 0,0 0 1,1 0-1,-1-1 1,0 1-1,1 0 0,-1-1 1,1 1-1,-1-1 1,1 0-1,-1 1 0,1-1 1,-1 0-1,1 0 1,-1 0-1,1 0 0,-1 0 1,1 0-1,2-1 1,57-7 304,-38-1-306,1 0-1,-1-2 0,0 0 1,-1-2-1,-1 0 0,0-1 1,38-35-1,-49 40-15,-9 8-237,-27 31-165,21-20 446,0 0 1,1 0 0,-6 20 0,9-27-233,0 0 1,0-1 0,0 1-1,1 0 1,-1 0 0,1-1-1,0 1 1,0 0 0,0 0 0,0 0-1,0-1 1,1 1 0,-1 0-1,1 0 1,0-1 0,0 1 0,0 0-1,0-1 1,0 1 0,2 2-1,14 4-5952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12492,'0'0'9935,"1"10"-9028,-1 13-450,-2-1 1,0 0-1,-7 29 0,3-19-101,-2 57 0,8-88-350,0-1 0,0 1 0,0 0-1,0 0 1,0 0 0,1 0 0,-1-1 0,0 1 0,1 0-1,-1 0 1,0 0 0,1-1 0,-1 1 0,1 0 0,-1-1-1,1 1 1,0 0 0,-1-1 0,1 1 0,0-1 0,-1 1-1,1-1 1,0 1 0,0-1 0,0 1 0,30 5 202,34-9 111,-59 2-309,37-5-51,-20 3-334,45-2 1,-66 5 362,-1 0 0,0 0 0,1 0 0,-1 0 0,0 0-1,1 0 1,-1 1 0,0-1 0,0 0 0,1 1 0,-1-1 0,0 1 0,0-1 0,0 1 0,1 0 0,-1-1 0,0 1 0,0 0 0,0 0 0,0 0 0,0 0 0,0 0 0,-1 0 0,1 0 0,0 0 0,0 2 0,0-1-1,0 1 1,-1 0 0,1-1-1,-1 1 1,0 0 0,0-1 0,0 1-1,0 0 1,-1 0 0,1-1-1,-1 1 1,0 3 0,-3 6 9,-1 0 1,0 0 0,-1 0 0,-9 15-1,2-8 126,-1-1 0,0-1 0,-26 26-1,39-42 172,11-15 218,-2 8-537,1 0-1,-1 1 0,1 0 0,0 0 0,0 1 0,0 0 0,1 0 0,-1 1 1,1 0-1,15-2 0,43-15-2706,-66 19 2466,-1 1 0,0-1 0,1 1 1,-1-1-1,0 1 0,0-1 0,0 0 0,1 0 0,-1 0 0,0 0 0,0 0 0,0 0 0,0 0 0,-1 0 0,1 0 0,0 0 0,0 0 0,-1-1 0,1 1 0,-1 0 0,1-1 0,-1 1 0,1 0 1,-1-1-1,0 1 0,1 0 0,-1-1 0,0 1 0,0-1 0,0 1 0,0 0 0,-1-3 0,-2-14-5708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47 6022,'-51'-14'1729,"6"3"1442,19 5-1089,9 2-64,14 4-32,8 0-705,25 0-1089,17 0 769,13 0 0,9 0-640,9 0-193,-1-4-449,-12-3-4900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15535,'0'0'6208,"0"15"-6144,-19 234 1285,-1 30-413,20-279-931,0 0 0,0 0 0,0-1 1,0 1-1,0 0 0,1 0 0,-1 0 0,0 0 0,0-1 0,0 1 0,0 0 1,1 0-1,-1 0 0,0 0 0,0 0 0,0-1 0,1 1 0,-1 0 0,0 0 1,0 0-1,1 0 0,-1 0 0,0 0 0,0 0 0,0 0 0,1 0 0,-1 0 1,0 0-1,0 0 0,1 0 0,-1 0 0,0 0 0,0 0 0,1 0 0,-1 0 1,0 1-1,0-1 0,0 0 0,1 0 0,-1 0 0,0 0 0,0 0 0,0 1 1,0-1-1,1 0 0,-1 0 0,0 0 0,0 0 0,0 1 0,0-1 0,0 0 1,0 0-1,1 0 0,-1 1 0,0-1 0,0 0 0,0 0 0,0 1 0,0-1 0,0 0 1,0 0-1,0 0 0,0 1 0,0-1 0,0 0 0,0 1 0,13-17 416,1-11-289,-2 0 1,0-1-1,-2 0 1,-1 0-1,8-47 1,-13 32-208,-4 71-357,-1-24 423,1 0-1,0 0 1,0 0 0,1 0 0,-1 0 0,1 0-1,0 0 1,0 0 0,0 0 0,1-1-1,-1 1 1,1 0 0,3 4 0,-3-6 9,1 0 1,-1 1-1,1-1 0,0-1 1,-1 1-1,1 0 0,0-1 1,0 1-1,0-1 0,1 0 1,-1 0-1,0 0 0,0-1 1,1 1-1,-1-1 0,0 0 1,6 0-1,11-1 6,1 0 0,0-2 0,-1 0 1,0-1-1,0-1 0,0-1 0,-1-1 0,23-11 0,64-19-782,-105 37 761,0-1 0,-1 1 0,1 0 0,0-1 0,-1 1 0,1 0 0,0 0 1,-1 0-1,1 0 0,0-1 0,-1 1 0,1 0 0,0 0 0,-1 0 0,1 1 0,0-1 0,0 0 0,-1 0 0,1 0 0,0 0 0,-1 1 0,1-1 0,-1 0 0,1 1 0,0-1 0,-1 0 0,1 1 0,-1-1 0,1 1 0,-1-1 0,1 1 0,-1-1 0,1 1 0,-1-1 0,1 1 0,-1-1 0,0 1 0,1 0 0,-1-1 0,0 2 0,-2 29 79,-1-13 209,4-18-236,0 1 1,-1 0-1,1-1 1,0 1-1,0-1 1,0 1-1,0-1 1,0 0-1,0 1 1,-1-1 0,1 0-1,0 0 1,0 1-1,0-1 1,0 0-1,0 0 1,0 0-1,0 0 1,0 0-1,0 0 1,0-1-1,0 1 1,0 0-1,0 0 1,1-1-1,29-5 515,-14 0-760,0 2 1,0 0 0,1 2-1,-1-1 1,23 1 0,-39 2 125,0 0 0,0 0 0,0 1 0,0-1 0,0 0-1,0 0 1,0 0 0,0 1 0,0-1 0,0 0 0,0 1 0,0-1 0,0 1 0,0-1 0,0 1 0,0-1 0,0 1 0,-1 0 0,1 0 0,0-1 0,1 2 0,1 14-6703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6246,'0'0'11926,"2"10"-11211,-1 25 89,0 0 0,-3 0-1,-9 59 1,-2 60-4,13-153-778,-1 1 1,1-1 0,0 1 0,0-1 0,0 1 0,0-1-1,1 1 1,-1-1 0,0 1 0,0-1 0,1 0-1,-1 1 1,1-1 0,0 1 0,-1-1 0,1 0-1,0 0 1,0 1 0,0-1 0,0 0 0,0 0-1,0 0 1,0 0 0,0 0 0,0 0 0,0 0-1,0 0 1,1-1 0,-1 1 0,0 0 0,1-1 0,-1 1-1,1-1 1,-1 1 0,0-1 0,1 0 0,-1 0-1,1 1 1,-1-1 0,1 0 0,-1 0 0,1-1-1,-1 1 1,1 0 0,-1 0 0,1-1 0,-1 1-1,0-1 1,1 1 0,2-2 0,5-2 173,1 0 0,-1 0 0,0-1 0,0 0 0,-1 0 0,11-9 0,0-2-148,0 0 0,-1-1 1,-1 0-1,0-2 0,-2 0 0,0-1 0,14-25 0,-23 22-746,-10 16-2650,-8 4-3379,-3 3-1435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11531,'0'0'1377,"0"47"545,6-27-481,9-3-512,11-4-224,-2-9-353,6-4-224,2 0-608,2-19-2339,-5-6-2466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9801,'0'0'6481,"-8"11"-6187,0 2-171,0 0 0,0 0 0,2 1 1,-1 0-1,2 0 0,0 0 1,1 1-1,0 0 0,1 0 0,-1 18 1,2-10 10,1-1 0,1 1 0,1-1 1,1 1-1,1-1 0,6 22 0,-9-43-114,0-1 0,1 0 0,-1 1 0,0-1 0,0 1-1,0-1 1,0 0 0,0 1 0,0-1 0,0 0 0,1 1 0,-1-1 0,0 0 0,0 1-1,0-1 1,1 0 0,-1 0 0,0 1 0,0-1 0,1 0 0,-1 0 0,0 1 0,1-1-1,-1 0 1,0 0 0,1 0 0,-1 0 0,0 0 0,1 1 0,-1-1 0,0 0-1,1 0 1,-1 0 0,1 0 0,-1 0 0,12-10 514,4-20-92,-11 18-277,-1 0-1,-1 0 0,0 0 0,-1-1 0,0 1 0,-1-1 1,0-20-1,-11 49 257,9-13-417,1 0 0,-1 1 0,1-1 0,0 0 0,0 1 0,0-1 0,1 1-1,-1-1 1,1 0 0,0 1 0,0-1 0,0 0 0,0 0 0,0 1-1,1-1 1,-1 0 0,1 0 0,0-1 0,0 1 0,0 0 0,3 2 0,-1-1 18,1-1 0,0 0 1,0 0-1,0 0 0,0 0 0,1-1 1,-1 0-1,1 0 0,-1 0 1,1 0-1,8 0 0,2 0 44,1-1 0,-1 0 0,0-2-1,0 1 1,0-2 0,1 0 0,-2-1 0,21-7-1,-23 6 1,0-1 1,-1-1-1,0 0 0,19-13 0,-28 16-44,1 1 0,-1-1 0,0 1 0,0-1-1,0 0 1,-1 0 0,1 0 0,-1 0 0,1-1 0,-1 1 0,0-1 0,0 1 0,-1-1 0,1 0 0,-1 0-1,0 1 1,0-1 0,0 0 0,1-7 0,-2 10-26,0 1-1,0-1 0,0 0 1,0 0-1,0 1 1,0-1-1,-1 0 1,1 0-1,0 1 1,0-1-1,0 0 1,-1 1-1,1-1 1,0 0-1,-1 1 1,1-1-1,-1 0 1,1 1-1,0-1 1,-1 1-1,0-1 1,1 1-1,-1-1 1,1 1-1,-1-1 1,1 1-1,-1 0 1,0-1-1,1 1 0,-1 0 1,0-1-1,0 1 1,1 0-1,-1 0 1,0 0-1,1 0 1,-1-1-1,0 1 1,0 0-1,1 0 1,-1 1-1,0-1 1,0 0-1,1 0 1,-1 0-1,0 0 1,0 1-1,-2 0-14,0 0 1,0 0-1,0 0 1,0 0-1,0 1 0,0-1 1,1 1-1,-1 0 1,1 0-1,-3 2 0,-1 3 65,2 0 0,-1 0 0,1 0 0,0 0 0,0 1 1,1-1-1,0 1 0,0 0 0,-2 14 0,4-20-115,1-1 1,-1 1 0,1 0-1,0 0 1,-1-1 0,1 1-1,0 0 1,0 0-1,0-1 1,1 1 0,-1 0-1,0 0 1,1-1 0,-1 1-1,1 0 1,-1-1 0,1 1-1,0 0 1,0-1 0,-1 1-1,1-1 1,0 1-1,1-1 1,-1 0 0,0 1-1,0-1 1,0 0 0,1 0-1,-1 0 1,1 0 0,-1 0-1,1 0 1,-1 0 0,1 0-1,0-1 1,-1 1-1,1-1 1,0 1 0,-1-1-1,1 0 1,0 1 0,0-1-1,-1 0 1,1 0 0,0 0-1,0 0 1,-1-1 0,1 1-1,3-1 1,10-5-3754,-6-10-1234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14382,'0'0'5092,"35"68"-7077,-10-49-2340,1-2-5412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4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10698,'0'0'2547,"-10"10"42,-4 3-1560,-6 5 2284,-28 34 0,48-52-3273,-1 0 1,1 1 0,0-1-1,-1 0 1,1 0-1,0 1 1,-1-1 0,1 0-1,0 1 1,0-1-1,-1 0 1,1 1 0,0-1-1,0 0 1,0 1-1,0-1 1,0 0-1,-1 1 1,1-1 0,0 1-1,0-1 1,0 0-1,0 1 1,0-1 0,0 1-1,0-1 1,0 0-1,0 1 1,0-1-1,1 1 1,-1-1 0,0 0-1,0 1 1,0-1-1,0 0 1,1 1 0,-1-1-1,0 0 1,0 1-1,1-1 1,18 2 459,26-13-273,18-16-91,-48 19-251,-1 1 0,2 1 0,-1 0 0,1 1 0,-1 1 0,1 0 0,26-2 0,-41 6 106,-1 0 0,0 0 1,1 0-1,-1 0 1,1 0-1,-1 1 0,1-1 1,-1 0-1,0 0 0,1 1 1,-1-1-1,0 0 0,1 1 1,-1-1-1,0 0 0,1 1 1,-1-1-1,0 1 0,0-1 1,1 0-1,-1 1 1,0-1-1,0 1 0,0-1 1,0 1-1,1-1 0,-1 1 1,0-1-1,0 0 0,0 1 1,0-1-1,0 1 0,0 0 1,-1 27 222,0-25-186,1-1 1,-1 1-1,1-1 1,0 1 0,0 0-1,0-1 1,0 1-1,0-1 1,1 1-1,-1-1 1,1 1 0,-1-1-1,1 1 1,0-1-1,0 1 1,2 3-1,1-5 18,0 1 0,1-1 0,-1 0 0,0 0-1,1 0 1,-1 0 0,0-1 0,1 0-1,-1 0 1,1 0 0,-1 0 0,1-1-1,4-1 1,60-16 216,-63 16-257,21-7 28,-19 6-121,0-1 0,0 1 1,0 1-1,0 0 0,1 0 1,-1 0-1,1 1 0,-1 0 0,1 1 1,-1 0-1,15 2 0,-22-1 67,-1 0 0,1 0-1,0 1 1,0-1 0,-1 0-1,1 1 1,-1-1 0,1 0-1,-1 1 1,1-1 0,-1 1-1,0-1 1,0 1 0,0-1 0,0 0-1,0 1 1,0-1 0,0 3-1,-2 29-2,2-33 21,-1 7-188,-1 14-46,9-13-3809,6-7-2600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2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97 116 8872,'0'0'5483,"-1"11"-3620,-36 150 1560,20-98-2636,-13 102 0,30-165-786,-12 188 1359,24-228 496,-4 18-1235,15-70-468,-4-1-1,-3-1 1,-5-1 0,-3-171-1,-26 340-515,14-50 339,1 0-1,2 0 1,0 26-1,2-43 21,-1 0 1,1 0-1,1 0 0,-1 0 1,1-1-1,0 1 0,4 6 0,-5-11 0,1 1 0,-1-1-1,1 1 1,0-1-1,-1 1 1,1-1 0,1 0-1,-1 0 1,0 0-1,0 0 1,1 0 0,-1-1-1,1 1 1,-1-1-1,1 1 1,5 1 0,3-1 19,0 0 0,0-1 0,0 0 1,0 0-1,1-2 0,-1 1 1,0-1-1,0-1 0,0 0 1,0 0-1,0-1 0,-1-1 0,1 0 1,-1 0-1,0-1 0,18-11 1,7-6 19,-1-2 0,-1-1 0,33-34 0,-52 46-25,-3 4-53,0 0 0,-1-1 1,0 0-1,0 0 1,-2-1-1,1-1 0,-1 1 1,10-21-1,-43 62-384,0 7 331,1 2 0,1 0 1,-21 54-1,33-66 79,1 2 0,1-1 0,2 1 0,1 0-1,-5 58 1,10-83 16,1 0 0,0-1 0,0 1 0,1 0-1,-1-1 1,1 1 0,-1-1 0,1 1-1,0-1 1,1 1 0,-1-1 0,0 1 0,1-1-1,0 0 1,0 0 0,0 0 0,3 4-1,-3-5-215,1 0 0,0-1 0,-1 1 0,1-1 0,0 1 0,0-1 0,0 0 0,0 0 0,0 0 0,0 0 0,0 0 0,0-1 0,0 0-1,0 1 1,0-1 0,0 0 0,0-1 0,0 1 0,1 0 0,2-2 0,30-8-6787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232 303 5477,'0'0'9503,"3"-9"-7720,1-3-1262,-2 7-326,0 1 1,-1-1-1,0 0 0,0 1 1,0-1-1,0 0 0,-1 0 1,1-8-1,-2 13-158,1-1-1,0 1 1,-1 0 0,1-1-1,-1 1 1,1 0-1,0-1 1,-1 1 0,1 0-1,-1-1 1,1 1 0,-1 0-1,1 0 1,-1 0-1,1-1 1,-1 1 0,1 0-1,-1 0 1,1 0 0,-1 0-1,1 0 1,-1 0-1,1 0 1,-1 0 0,0 0-1,1 0 1,-1 0-1,1 0 1,-1 1 0,1-1-1,-1 0 1,1 0 0,-1 1-1,1-1 1,-1 1-1,-21 7-57,3 4 127,1 0 0,0 2 0,1 0-1,0 2 1,1-1 0,1 2 0,1 0 0,0 1-1,2 0 1,-19 34 0,28-47-68,1 1 1,-1-1-1,1 1 0,0-1 0,1 1 1,0 0-1,-1-1 0,2 1 0,-1 0 1,1 0-1,0 10 0,1-15-40,-1 0-1,0-1 1,1 1 0,-1 0-1,1 0 1,0-1 0,-1 1-1,1 0 1,0 0 0,-1-1-1,1 1 1,0-1 0,0 1-1,-1-1 1,1 1 0,0-1-1,0 1 1,0-1 0,0 0-1,0 0 1,-1 1 0,1-1-1,0 0 1,0 0 0,0 0-1,0 0 1,0 0 0,0 0-1,1 0 1,30-5 67,-19-1-18,0 0 0,0-1 1,0 0-1,-1-1 0,-1-1 0,1 0 1,-1 0-1,-1-1 0,13-15 0,2-5 214,-1-1 0,25-44-1,-28 39 365,25-57 0,-39 77-570,-2 1 0,0-1-1,-1 0 1,0 0 0,-1 0 0,1-30 0,-4 46-77,0 0 1,0-1-1,0 1 0,1-1 1,-1 1-1,0 0 0,0-1 1,0 1-1,0-1 0,0 1 1,0 0-1,0-1 0,0 1 1,-1-1-1,1 1 0,0 0 1,0-1-1,0 1 1,0 0-1,0-1 0,-1 1 1,1 0-1,0-1 0,0 1 1,-1 0-1,1-1 0,0 1 1,0 0-1,-1-1 0,1 1 1,0 0-1,-1 0 0,1 0 1,0-1-1,-1 1 1,1 0-1,-1 0 0,1 0 1,-1 0-1,-14 10-740,-12 25 169,16-16 568,2-1 1,0 1-1,1 1 0,0-1 0,2 1 1,1 1-1,0-1 0,1 1 0,2 0 1,-1 33-1,3-52 22,0 0 1,0 0-1,0-1 1,0 1-1,1 0 1,-1 0-1,1 0 1,-1-1-1,1 1 1,-1 0-1,1-1 1,0 1-1,0 0 0,0-1 1,0 1-1,0-1 1,0 1-1,1-1 1,-1 0-1,0 0 1,1 1-1,2 0 1,-1 0 0,0-1 0,0 0 0,0 0 0,1 0 0,-1 0 0,0-1 0,1 1 0,-1-1 0,0 0 0,1 0 0,4-1 0,5 0 23,-1-2 0,0 0 0,1 0-1,-1-1 1,18-9 0,41-29-27,-59 33 9,0 1 0,1 0 1,0 0-1,0 2 0,1-1 0,0 2 1,0 0-1,0 0 0,17-2 0,-30 7-8,0 0 0,0 0 0,0 0 0,0 0 0,0 0 0,0 1 0,0-1 0,-1 0 0,1 0 0,0 1 0,0-1 0,0 1 0,0-1 0,0 1 0,0-1 0,0 1 0,-1-1 0,1 1 0,0 0 0,0-1-1,-1 1 1,1 0 0,-1 0 0,1 0 0,0 0 0,7 31-57,-14 43 661,5-61-167,0-14-416,1 0 0,0 1-1,0-1 1,-1 1 0,1-1 0,0 1-1,0-1 1,0 1 0,0-1 0,0 1-1,0-1 1,0 1 0,0-1-1,0 1 1,0-1 0,0 1 0,0-1-1,0 1 1,0-1 0,1 1-1,-1-1 1,0 1 0,0-1 0,0 1-1,1-1 1,-1 1 0,0-1-1,1 1 1,-1-1 0,0 0 0,1 1-1,-1-1 1,0 0 0,1 1-1,-1-1 1,1 0 0,-1 0 0,1 1-1,18-13 552,14-28-65,-27 30-482,0-1 0,0 0 0,-1 0 1,-1 0-1,0 0 0,0-1 0,-1 1 0,2-17 1,-1-26-2952,-4 53 2279,0 2 596,0 0-1,0 0 1,0 0-1,0 0 1,0 0-1,1 0 1,-1 0-1,0 0 1,1 0-1,-1 0 1,1 0-1,-1 0 1,1 0-1,-1-1 1,1 1-1,1 2 0,2-1 168,1-1 0,-1 1 0,1 0 0,0-1 0,-1 0-1,1 0 1,0-1 0,0 1 0,0-1 0,-1 0-1,8-1 1,52-9 1181,-51 5-1049,0 0 0,-1-1 1,0 0-1,0-1 1,0 0-1,11-10 1,-18 14-179,-1 0 1,0-1 0,0 1 0,0-1 0,0 0-1,0 0 1,-1 0 0,0-1 0,0 1-1,0-1 1,0 0 0,-1 0 0,0 0 0,0 0-1,0 0 1,-1-1 0,2-8 0,-3 13-81,0 0 0,-1 0 0,1 0 0,0-1 0,-1 1 0,1 0 1,-1 0-1,1 0 0,-1 0 0,0 0 0,1 0 0,-1 1 0,0-1 0,0 0 0,1 0 1,-1 0-1,0 1 0,0-1 0,0 0 0,0 1 0,0-1 0,0 1 0,0-1 1,0 1-1,0 0 0,0-1 0,-1 1 0,1 0 0,0 0 0,0-1 0,0 1 1,0 0-1,0 0 0,-1 1 0,1-1 0,0 0 0,0 0 0,-2 1 0,-4 0-76,1 0-1,0 0 0,-1 1 0,1-1 1,0 1-1,-7 4 0,0 1 3,1 1 0,0 1 0,0 0 1,1 0-1,0 1 0,-15 17 0,22-22 110,0-1 0,0 1 0,0 1 0,1-1-1,0 0 1,0 1 0,0-1 0,1 1 0,-1 0 0,1 0 0,1 0 0,-1 0 0,1 1 0,0-1 0,1 0 0,-1 0 0,2 12 0,0-16-3,-1 0 1,1-1 0,0 1 0,0-1 0,0 1 0,0-1-1,0 1 1,1-1 0,-1 0 0,0 1 0,1-1 0,-1 0-1,1 0 1,-1 0 0,1 0 0,-1 0 0,1-1 0,0 1-1,-1 0 1,1-1 0,0 1 0,0-1 0,-1 1 0,1-1 0,0 0-1,3 0 1,58 1 804,-46-2-654,4 2-1351,-33-1-4430,-15 2 568,13-1 5799,-12 6-1021,-17 1 9068,46-8-8895,27 0-1014,-17-1-5738,-7-5 284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2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174 107 9065,'0'0'3758,"2"-11"-155,4-35-416,-6 45-3050,1-1 0,-1 0 0,0 0-1,0 1 1,0-1 0,0 0 0,0 1 0,0-1-1,0 0 1,-1 1 0,1-1 0,-1 0 0,1 1-1,-1-1 1,0 0 0,1 1 0,-1-1 0,0 1-1,0 0 1,0-1 0,0 1 0,0 0 0,0-1-1,-1 1 1,1 0 0,0 0 0,-1 0 0,1 0-1,0 0 1,-1 0 0,1 1 0,-1-1 0,0 0-1,1 1 1,-1-1 0,0 1 0,1-1 0,-1 1-1,0 0 1,1 0 0,-1 0 0,0 0 0,-1 0-1,-3 0-81,1 1-1,0-1 1,0 1-1,0 0 1,0 1-1,0-1 1,0 1-1,0 0 1,0 0-1,1 0 1,-10 6-1,8-2-63,-1 1 0,1-1 1,1 1-1,-1 0 0,1 1 0,0-1 0,1 1 0,0 0 0,0 0 0,1 0 0,0 0 0,0 1 1,1 0-1,0-1 0,0 1 0,1 0 0,0 0 0,1 0 0,0 0 0,1 9 0,0-16 12,-1-1 0,1 1-1,0-1 1,0 1 0,0-1 0,0 0-1,0 1 1,1-1 0,-1 0-1,0 0 1,0 0 0,1 0-1,-1 0 1,1 0 0,-1-1 0,1 1-1,-1 0 1,1-1 0,-1 1-1,1-1 1,0 0 0,-1 1-1,1-1 1,0 0 0,-1 0 0,1 0-1,0 0 1,-1 0 0,1 0-1,2-1 1,52-11 485,-32 3-306,-2-2 1,27-15 0,-36 17-188,1 1 0,0 1-1,0 0 1,1 1 0,-1 0 0,2 2 0,29-7 0,-44 11-7,1 0 1,-1 0-1,0 1 1,0-1 0,0 0-1,0 1 1,0-1-1,0 0 1,0 1-1,0-1 1,0 1 0,0-1-1,0 1 1,0 0-1,-1-1 1,1 1 0,0 0-1,0 0 1,-1 0-1,1-1 1,0 1-1,-1 0 1,1 0 0,-1 0-1,1 0 1,-1 0-1,1 0 1,-1 0-1,0 0 1,0 0 0,1 0-1,-1 1 1,0-1-1,0 0 1,0 2 0,-1 49 55,0-39-24,-4 54-26,5-67 6,0 1 0,0-1 0,1 1 0,-1-1 0,0 1 0,0-1 0,1 1 0,-1-1 0,0 1 0,1-1 0,-1 0-1,1 1 1,-1-1 0,0 1 0,1-1 0,-1 0 0,1 0 0,-1 1 0,1-1 0,-1 0 0,1 0 0,-1 0 0,1 1 0,-1-1-1,1 0 1,-1 0 0,1 0 0,-1 0 0,1 0 0,0 0 0,-1 0 0,1 0 0,-1 0 0,1 0 0,-1-1 0,1 1-1,-1 0 1,1 0 0,-1 0 0,1-1 0,0 1 0,26-10 190,29-24 98,-47 26-396,0 2 1,1-1-1,0 2 0,0-1 0,1 1 0,0 1 1,-1 0-1,2 0 0,17-3 0,-27 7 91,-1 0-1,1 1 1,-1-1-1,0 0 1,1 1-1,-1-1 1,1 1-1,-1-1 1,0 1-1,1 0 1,-1-1-1,0 1 1,0 0-1,0 0 1,0 0-1,0 0 1,0 0-1,0 0 1,0 0-1,0 0 1,0 1-1,0-1 1,-1 0-1,1 1 1,0-1-1,-1 0 1,1 1-1,-1-1 1,0 0-1,1 1 1,-1-1-1,0 1 1,0-1-1,0 1 1,0-1-1,0 2 1,-1 71 27,-1-49-184,2-25 111,0 0-1,0 1 1,1-1 0,-1 0 0,0 1 0,0-1 0,0 0 0,1 1-1,-1-1 1,0 0 0,1 0 0,-1 1 0,0-1 0,0 0-1,1 0 1,-1 0 0,1 1 0,-1-1 0,0 0 0,1 0 0,-1 0-1,0 0 1,1 0 0,-1 0 0,0 0 0,1 0 0,-1 0 0,1 0-1,-1 0 1,0 0 0,1 0 0,-1 0 0,1 0 0,-1 0 0,0 0-1,1 0 1,-1 0 0,0-1 0,1 1 0,-1 0 0,0 0-1,1-1 1,-1 1 0,1-1 0,18-8-2311,4-12-2313,-2-2-2333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2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 12492,'0'0'2899,"-9"6"-454,5-4-2281,-12 9 706,-1 0 0,-20 19 0,33-27-751,0 1 0,0-1 0,0 1 0,1 0 0,0 0 0,0 1 0,0-1 1,0 1-1,1-1 0,0 1 0,-1 0 0,2 0 0,-1 0 0,1 0 0,-1 0 1,0 7-1,3-11-111,-1 0 1,1 0-1,-1 0 0,0 0 1,1 0-1,-1 0 1,1 0-1,0 0 0,-1 0 1,1 0-1,0-1 1,0 1-1,-1 0 0,1-1 1,0 1-1,0 0 1,0-1-1,0 1 0,0-1 1,0 1-1,0-1 1,0 0-1,0 1 0,0-1 1,0 0-1,0 0 1,0 0-1,0 1 1,0-1-1,0 0 0,0-1 1,0 1-1,2 0 1,40-5 484,-33 1-319,0 0 0,-1 0 0,1-1 0,-1-1 0,-1 1-1,1-1 1,13-13 0,-18 16-15,1-1 0,-2 0-1,1 0 1,0 0 0,-1 0 0,0-1-1,0 1 1,0-1 0,0 0-1,-1 0 1,0 0 0,0 0 0,0 0-1,0 0 1,-1-1 0,1-5-1,-2 10-121,-1 0 0,1 0-1,0 0 1,-1 0-1,1 0 1,0 0 0,-1 0-1,1 0 1,-1 0 0,1 1-1,-1-1 1,0 0-1,1 0 1,-1 1 0,0-1-1,1 0 1,-1 1-1,0-1 1,0 0 0,0 1-1,0-1 1,0 1 0,0 0-1,1-1 1,-1 1-1,0 0 1,0-1 0,0 1-1,0 0 1,0 0 0,-2 0-1,-38-1-198,33 1 204,2 1-22,0-1 0,0 1 0,1 0 0,-1 0-1,1 1 1,-1-1 0,1 1 0,-6 3 0,-12 13-1023,22-16 680,0-1 1,0 1-1,0 0 0,0-1 0,1 1 0,-1 0 0,0-1 0,1 1 1,-1 0-1,1 0 0,0 0 0,-1 0 0,1 2 0,2 1-7156,9-4-6235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2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13869,'0'0'4378,"1"14"-3407,2 27-10,-3 0 0,-6 63 0,-43 265 913,41-294 261,30-190-1370,47-138 1,-55 206-642,-7 24-170,-2 1 34,2 0 1,1 0-1,16-32 0,-22 50-70,0 0 1,1 0-1,-1 0 0,1 0 0,0 0 0,0 1 1,0-1-1,1 1 0,-1 0 0,1 0 1,0 0-1,0 1 0,0-1 0,0 1 1,0 0-1,0 0 0,1 0 0,-1 1 1,1-1-1,-1 1 0,1 0 0,-1 0 0,7 1 1,-10 0 54,0 0 1,1 0-1,-1 0 1,0 0-1,0 0 0,1 1 1,-1-1-1,0 0 1,0 1-1,0-1 1,0 1-1,0 0 1,0-1-1,0 1 1,0 0-1,0-1 1,0 1-1,0 0 0,0 0 1,0 0-1,0 0 1,-1 0-1,1 0 1,0 0-1,-1 0 1,1 0-1,-1 0 1,1 1-1,-1-1 1,0 0-1,1 0 1,-1 0-1,0 1 0,0-1 1,0 0-1,0 0 1,0 1-1,0-1 1,0 0-1,0 0 1,-1 1-1,1-1 1,0 0-1,-1 0 1,0 2-1,-1 3 19,1 0 0,-1 0 0,-1 0 0,1 0 0,-1-1 1,0 1-1,0-1 0,-6 7 0,-11 10 129,-1-1 0,-1-1 1,-1-1-1,-1-1 0,-1-1 0,-42 22 1,65-38-109,0 0 0,0 0 0,1 0 0,-1 0 0,0-1 0,0 1 0,0-1 0,0 1 1,1-1-1,-1 0 0,0 0 0,0 0 0,0 0 0,0 0 0,-3 0 0,5-1-64,0 1-1,-1-1 0,1 1 0,0-1 0,-1 1 0,1-1 1,0 1-1,0-1 0,0 1 0,0-1 0,-1 1 0,1-1 1,0 0-1,0 1 0,0-1 0,0 1 0,0-1 0,0 1 1,0-1-1,1 0 0,-1 1 0,0-1 0,0 1 1,0-1-1,1 1 0,-1-1 0,0 1 0,0-1 0,1 1 1,-1-1-1,1 0 0,4-7-991,0 1 0,0-1 1,1 1-1,12-13 0,25-18-3708,6 0-1703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23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32 234 6822,'0'0'11467,"-4"11"-10159,0-2-1039,0-1-173,1-1 1,0 0-1,0 1 1,0 0-1,1-1 0,1 1 1,-1 0-1,1 0 1,0 0-1,1 9 0,3-17 10,0 1 0,0-1-1,0 1 1,0-1 0,0 0-1,0 0 1,0 0-1,0 0 1,0-1 0,0 1-1,0-1 1,0 0 0,3-1-1,-1-1 56,0 0 0,0 0 0,-1 0 0,1-1-1,-1 1 1,0-1 0,0 0 0,0-1 0,-1 1 0,1-1 0,-1 1-1,0-1 1,-1 0 0,1 0 0,-1 0 0,0 0 0,0-1-1,0 1 1,-1-1 0,0 1 0,0-1 0,0-6 0,-1 12-164,0-1 0,0 1 0,0 0 0,0-1 0,0 1 0,0 0 0,-1 0 0,1-1 0,0 1 0,0 0 0,0 0 0,0-1 0,-1 1 0,1 0 0,0 0 0,0-1 0,0 1 0,-1 0 0,1 0 0,0 0 0,0 0 0,-1-1 0,1 1 0,0 0 0,-1 0 0,1 0 0,0 0 0,0 0 0,-1 0 0,1 0 0,0 0 0,-1 0 0,1 0 0,0 0 0,-1 0 0,1 0 0,0 0 0,-1 0 0,1 0 0,0 0 0,0 0 0,-1 0 0,1 0 0,0 1 0,0-1 0,-1 0 0,1 0 0,0 0 0,0 0 0,-1 1 0,1-1 0,0 0 0,0 0 0,0 1 0,-1-1 0,1 0 0,0 0 0,0 1 0,0-1 0,0 0 0,0 0 0,-1 1 0,-14 18-203,15-18 202,0 0-1,-1 0 1,1 0 0,0 1 0,0-1 0,0 0 0,0 0 0,0 0 0,0 0 0,0 0 0,0 0 0,1 0-1,-1 0 1,0 0 0,1 0 0,-1 0 0,0 0 0,1 0 0,-1-1 0,1 1 0,0 0 0,-1 0 0,1 0-1,0 0 1,-1-1 0,1 1 0,1 1 0,1-1 10,-1 0 1,0 0-1,0-1 0,1 1 0,-1 0 1,1-1-1,-1 0 0,1 1 1,-1-1-1,0 0 0,5-1 0,2 0 45,0 0 0,0-1 0,0 0 1,0-1-1,16-7 0,-8 1 8,0-1 1,-2-1 0,1 0-1,-1-1 1,-1-1-1,25-27 1,-32 32-40,-1 0 0,1-1 0,-1 0 1,-1 0-1,1-1 0,-2 1 0,1-1 0,-1 0 0,-1 0 0,0-1 1,0 1-1,-1-1 0,1-18 0,-3 29-25,0 0 1,0-1-1,1 1 0,-1 0 1,0 0-1,0 0 0,0-1 0,0 1 1,0 0-1,0 0 0,0 0 1,0-1-1,0 1 0,0 0 1,0 0-1,0 0 0,0-1 1,0 1-1,0 0 0,-1 0 1,1 0-1,0-1 0,0 1 1,0 0-1,0 0 0,0 0 1,0-1-1,0 1 0,-1 0 1,1 0-1,0 0 0,0 0 0,0 0 1,0 0-1,-1-1 0,1 1 1,0 0-1,0 0 0,0 0 1,-1 0-1,1 0 0,0 0 1,0 0-1,0 0 0,-1 0 1,1 0-1,0 0 0,0 0 1,0 0-1,-1 0 0,1 0 1,0 0-1,-13 11-216,-11 20 12,5 0 170,-30 64 1,44-83 34,0 0 1,1 1 0,0 0-1,1 0 1,1 0 0,0 0 0,1 0-1,0 25 1,1-36 7,0 0 0,1 0 0,-1 0 0,0 0 0,1 0 0,0 0 0,-1-1 0,1 1 0,0 0 0,0-1 0,0 1-1,0 0 1,0-1 0,0 1 0,1-1 0,-1 0 0,0 1 0,1-1 0,-1 0 0,1 0 0,3 2 0,-2-1 15,1-1 1,0 1-1,0-1 1,0 0-1,0 0 1,0-1-1,1 1 1,-1-1-1,8 0 1,-2-1 15,0 0 1,-1-1 0,1 0 0,0 0-1,0-1 1,-1 0 0,0-1 0,10-4-1,-8 1-6,-1-1-1,0 1 0,0-1 1,-1-1-1,0 0 0,0 0 0,-1-1 1,0 0-1,9-16 0,-29 66-700,6-22 670,2-9 2,0 0-1,1 1 1,0-1-1,1 1 1,0-1-1,0 1 1,0 15-1,3-24 9,-1 1 0,1-1-1,0 1 1,-1-1 0,1 0-1,0 1 1,0-1 0,0 0-1,0 0 1,0 0 0,0 1-1,0-1 1,0 0-1,1 0 1,-1-1 0,0 1-1,1 0 1,-1 0 0,0-1-1,1 1 1,-1 0 0,1-1-1,-1 0 1,1 1 0,-1-1-1,1 0 1,0 0 0,-1 0-1,1 0 1,-1 0-1,1 0 1,-1 0 0,1 0-1,-1-1 1,3 0 0,1 1-319,-1-1 0,1 0 0,0 0 0,-1 0 0,1 0 0,0-1 1,-1 0-1,0 0 0,1 0 0,6-6 0,5-12-4499,-2-4-1324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2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15855,'0'0'9257,"-24"50"-9321,39-37-385,8-2-1441,5-1-1761,1-5-2114,3 0-2051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2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2626,'0'0'13715,"-10"9"-11372,-89 78 732,98-87-3120,1 0-1,0 0 0,-1 1 0,1-1 1,-1 0-1,1 1 0,0-1 0,-1 0 1,1 1-1,0-1 0,-1 0 0,1 1 1,0-1-1,-1 1 0,1-1 0,0 0 1,0 1-1,0-1 0,-1 1 1,1-1-1,0 1 0,0-1 0,0 1 1,0-1-1,0 1 0,0-1 0,0 1 1,0-1-1,0 1 0,0-1 0,0 1 1,1 0-1,16 4-684,43-8-82,-40 1-82,-14 2 888,5 0-150,0 0-1,0 0 0,1 1 1,18 4-1,-29-5 199,1 1 1,0-1-1,-1 1 1,1-1-1,-1 1 1,0-1-1,1 1 1,-1 0-1,1-1 0,-1 1 1,0 0-1,0 0 1,1 0-1,-1 0 1,0 0-1,0 1 1,0-1-1,0 0 0,0 0 1,0 1-1,-1-1 1,1 0-1,0 1 1,-1-1-1,1 1 1,-1-1-1,1 1 0,-1-1 1,0 1-1,0-1 1,0 1-1,1 0 1,-2-1-1,1 1 1,0-1-1,0 1 0,0-1 1,-1 1-1,1-1 1,-1 1-1,1-1 1,-1 1-1,-1 1 1,-1 4 360,-2-1 0,1 1 0,-1-1 0,0 0-1,0-1 1,0 1 0,-1-1 0,0 0 0,0-1 0,-13 8 0,4-2 161,0-2 0,-1 0 1,-28 10-1,43-17-628,0-1 0,-1 1 1,1 0-1,-1-1 0,1 0 1,0 1-1,-1-1 0,1 0 1,-1 1-1,1-1 0,-1 0 1,1 0-1,-1 0 1,1 0-1,0-1 0,-1 1 1,1 0-1,-1-1 0,1 1 1,-1 0-1,1-1 0,0 0 1,-1 1-1,1-1 0,0 0 1,0 0-1,0 0 1,-2-1-1,2-1-455,0 1 0,0-1 0,0 0 0,1 1 0,-1-1 0,1 0 0,0 0 0,0 0 0,0 1 0,0-1 0,0 0 0,0 0 0,1 0 0,1-4 0,9-29-5086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2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12908,'0'0'2242,"-3"10"-811,-24 75 1561,15-50-2603,0 1-1,3 0 0,0 1 0,-4 58 0,12-79-297,0-1 1,1 0 0,1 0-1,1 1 1,0-1 0,1 0-1,0 0 1,1-1-1,1 1 1,0-1 0,10 18-1,-8-20-68,-4-6-24,-1 1 0,2-1-1,-1-1 1,1 1 0,0 0 0,0-1 0,1 0-1,-1 0 1,11 8 0,-14-12-463,-7-15-92,-25-23-740,-1 3-1,-50-44 1,41 42 2936,-49-58 1,89 93-1459,0-1 1,-1 1-1,1 0 0,0-1 1,0 1-1,0-1 1,1 1-1,-1-1 0,0 1 1,0-1-1,1 0 1,-1 0-1,1 1 0,-1-1 1,1 0-1,0 0 1,0-3-1,0 4-123,1 1 1,-1-1-1,1 0 0,-1 0 1,1 0-1,-1 0 0,1 0 1,-1 1-1,1-1 0,0 0 1,0 0-1,-1 1 0,1-1 1,0 1-1,0-1 0,0 1 1,0-1-1,0 1 0,0-1 1,0 1-1,0 0 0,1-1 1,9-1-39,0 1 0,0 0 0,0 0 0,18 2 0,-11 0 78,83-1-38,14 1-1079,-40-4-2616,-2-7-4491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2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0 432 8104,'0'0'14515,"1"11"-14163,0 17-163,-2-14-143,1-1 1,0 1-1,1-1 0,1 1 0,0-1 0,4 16 1,-5-28-34,-1 0 1,1 0-1,0-1 1,0 1 0,-1 0-1,1 0 1,0 0 0,0-1-1,0 1 1,0 0 0,0-1-1,0 1 1,0-1 0,0 1-1,0-1 1,0 0-1,0 1 1,1-1 0,-1 0-1,0 0 1,0 0 0,0 0-1,0 0 1,0 0 0,1 0-1,-1 0 1,0 0 0,0 0-1,0-1 1,0 1-1,0 0 1,0-1 0,0 1-1,0-1 1,0 1 0,0-1-1,0 0 1,0 1 0,0-1-1,0 0 1,1 0 0,37-33 651,-24 18-553,0-2 0,-1 0 0,-2 0 0,22-39 1,-43 78-93,1 2 1,0-1-1,2 1 0,1 0 1,-3 27-1,9-50-15,-1 1 0,0-1 0,0 1 0,0 0 0,0-1-1,0 1 1,1-1 0,-1 1 0,0 0 0,1-1 0,-1 1-1,0-1 1,1 1 0,-1-1 0,0 0 0,1 1 0,-1-1 0,1 1-1,-1-1 1,1 0 0,-1 1 0,1-1 0,-1 0 0,1 1-1,0-1 1,-1 0 0,1 0 0,-1 0 0,1 1 0,0-1-1,-1 0 1,1 0 0,-1 0 0,1 0 0,0 0 0,-1 0 0,1 0-1,0-1 1,-1 1 0,1 0 0,-1 0 0,1 0 0,-1-1-1,1 1 1,0 0 0,-1 0 0,1-1 0,-1 1 0,1 0-1,-1-1 1,1 0 0,31-17 507,-1-9-307,-1-1 1,-1-1-1,47-63 1,-95 155-964,17-59 761,-1 5-15,0-1 1,0 0-1,1 0 1,-1 1-1,2 0 0,0-1 1,0 1-1,0 16 0,1-24 16,1-1 0,-1 1 0,1 0 0,-1-1 0,1 1 0,0-1 0,-1 1 1,1-1-1,0 1 0,-1-1 0,1 1 0,0-1 0,-1 0 0,1 1 0,0-1 0,0 0 0,-1 0 0,1 1 0,0-1 0,0 0 0,0 0 0,-1 0 0,1 0 0,0 0 0,0 0 0,0 0 0,-1 0 0,1 0 0,0-1 0,0 1 0,0 0 0,-1 0 0,1-1 0,1 0 0,28-10 304,-9-1-298,0 0 1,-2-2 0,0 0 0,0-1-1,-1-1 1,-1-1 0,-1-1-1,0 0 1,20-32 0,-50 103-1517,4-29 1514,6-16 21,1 0 0,-1 0 0,1 1 0,0-1-1,1 1 1,0-1 0,1 1 0,0 0 0,0-1 0,1 13 0,0-20-8,1 0 0,-1-1 1,1 1-1,0 0 1,-1 0-1,1-1 0,0 1 1,0 0-1,0-1 0,0 1 1,0-1-1,0 1 0,-1-1 1,1 1-1,0-1 0,0 0 1,0 1-1,0-1 0,0 0 1,1 0-1,-1 0 0,0 0 1,0 0-1,0 0 0,0 0 1,0 0-1,0 0 0,0-1 1,0 1-1,0 0 0,0-1 1,0 1-1,0 0 0,0-1 1,-1 1-1,1-1 0,1-1 1,38-18 496,-29 13-530,0-1 0,-1 0 0,0-1-1,-1 0 1,1-1 0,-2 0 0,1 0 0,-2-1 0,8-11-1,-7 5-736,0 0 0,-1 0-1,-1 0 1,0-1 0,5-33-1,-3 18-80,1 0 0,2 1 0,16-35-1,15-43 1419,-35 91 840,-7 28-405,-9 34-762,-5 8-216,2 1 1,2 0-1,2 1 1,3 0-1,2 62 0,3-108-1,1 1 1,0-1-1,0 1 0,1-1 0,0 0 0,0 0 1,0 0-1,7 11 0,-8-15 32,1 0-1,-1-1 1,1 1 0,0-1 0,-1 1-1,1-1 1,1 0 0,-1 0 0,0 0-1,0 0 1,1 0 0,-1 0 0,1-1-1,0 1 1,-1-1 0,1 0 0,0 1-1,0-1 1,0-1 0,0 1-1,0 0 1,0-1 0,4 1 0,-7-1-56,1 0 1,0 0 0,-1 0 0,1 0-1,-1 0 1,1 0 0,-1 0 0,1-1-1,-1 1 1,1 0 0,-1 0 0,1 0 0,-1-1-1,1 1 1,-1 0 0,1-1 0,-1 1-1,0 0 1,1-1 0,-1 1 0,1 0-1,-1-1 1,0 1 0,0-1 0,1 1-1,-1-1 1,0 1 0,1 0 0,-1-1-1,0 1 1,0-1 0,0 0 0,-2-21-64,1 17-94,-1 0-1,0 0 1,0 0-1,0 0 0,-1 1 1,-5-8-1,-14-9-1105,-2 1-1,0 1 1,-1 1-1,-36-20 1,-54-20 3718,120 56 716,28-3-2853,-8 3-268,242-27-113,-264 29-286,0-1 0,0 1 0,0-1 1,0 0-1,0 0 0,0 0 1,0 0-1,0 0 0,0-1 1,0 1-1,-1-1 0,1 0 1,3-3-1,0-9-4193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2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17072,'-6'1'2627,"4"-1"-1122,2 4 545,2 2-2114,11 3 64,-2-2-416,4-3-3524,-5-3-4292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2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10698,'0'0'12914,"-9"9"-12578,-24 23-190,3 1-1,-34 47 1,-54 90 59,111-161-201,3-1-136,2-6-119,1 1-1,-1 0 1,0 0 0,0-1-1,0 1 1,0-1-1,0 0 1,0 1 0,-1-1-1,1 0 1,-1 0-1,1-1 1,-6 4-1,7-5 92,1 0 0,-1 0 0,1 0 0,0 0 0,-1 0 0,1-1 0,-1 1 0,1 0 0,-1 0 0,1 0 0,-1 0 0,1-1 0,0 1 0,-1 0 0,1 0 0,-1-1 0,1 1 0,0 0 0,-1 0 0,1-1 0,0 1 0,-1-1 0,1 1 0,0 0 0,0-1 0,-1 1 0,1-1 0,0 1 0,0 0 0,0-1 0,0 1 0,0-1 0,-1 1 0,1-1 0,0 1 0,0-1 0,0 1 0,0-1 0,0 1 0,0-1 0,1 0 0,-2-2-732,-4-24-7217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46 156 7175,'0'0'164,"0"0"0,0 0 1,0 0-1,-1 0 0,1 0 1,0 1-1,0-1 0,0 0 0,-1 0 1,1 0-1,0 0 0,0 0 1,0 0-1,0 0 0,-1 0 0,1 1 1,0-1-1,0 0 0,0 0 1,0 0-1,0 0 0,0 1 0,-1-1 1,1 0-1,0 0 0,0 0 1,0 0-1,0 1 0,0-1 0,0 0 1,0 0-1,0 0 0,0 1 1,0-1-1,0 0 0,0 0 0,0 1 1,0-1-1,0 0 0,0 0 1,0 0-1,0 1 0,0-1 0,0 0 1,0 0-1,0 0 0,1 0 1,-1 1-1,0-1 0,0 0 0,0 0 1,0 0-1,0 0 0,0 1 1,1-1-1,-1 0 0,0 0 0,0 0 1,0 0-1,1 0 0,-1 0 1,0 0-1,0 0 0,1 1 0,-1-1-30,1 0 0,0 0 0,0 0-1,0-1 1,-1 1 0,1 0 0,0 0-1,0 0 1,-1-1 0,1 1 0,0 0 0,0-1-1,-1 1 1,1-1 0,0 1 0,-1-1-1,1 1 1,-1-1 0,1 1 0,-1-1-1,1 1 1,-1-1 0,1 0 0,-1 1 0,1-1-1,-1 0 1,0 1 0,1-2 0,28-66 403,-27 63-520,-1 0-1,1 0 0,-1-1 0,0 1 0,-1-1 0,1 1 0,-1-1 0,0 1 1,0-1-1,-1 1 0,-1-8 0,2 12-17,-1 1 0,1-1 0,-1 0 0,1 1 0,-1-1 0,1 0 0,-1 1 0,1-1 0,-1 0 0,1 1 0,-1-1 0,0 1 0,1-1 0,-1 1 0,0-1 0,0 1 0,1 0 0,-1-1 0,0 1 0,0 0 0,1 0 0,-1-1 0,0 1 0,0 0 0,0 0 0,0 0 0,1 0 0,-1 0 0,0 0 0,0 0 0,0 0 0,0 1 0,1-1 0,-1 0 0,0 0 0,0 1 0,1-1 0,-1 0 0,0 1 0,0-1 0,1 1 0,-2 0 0,-1 0-4,0 1 1,0 0-1,0 0 0,0 0 0,0 1 1,0-1-1,0 1 0,-3 3 1,0 8 7,0 0 1,1-1 0,0 2 0,1-1 0,1 1 0,0-1 0,1 1 0,1 0-1,0 0 1,2 20 0,-1-33-8,0 0 0,0 0 0,0 0 0,0 0 0,1 0-1,-1-1 1,1 1 0,0 0 0,-1 0 0,1 0 0,0-1 0,0 1 0,0 0-1,0-1 1,0 1 0,0-1 0,1 1 0,-1-1 0,1 1 0,1 0-1,1 1 7,-1-1 1,1 0-1,0 0 0,0 0 0,0-1 0,0 0 0,1 1 0,6 0 0,6 0-544,1-1 0,-1-1-1,26-2 1,-1-6-3291,1-6-2717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2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14510,'0'0'4676,"64"44"-3459,-29-25 193,6 3-385,0 2-609,1-4-320,-5 4-32,-4-3-416,-8-2-1698,-7-3-1922,-1-6-3107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2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17296,'0'0'5542,"86"10"-5030,-37-6-352,3 2-64,6-5 0,-4 1-160,-2-1-704,-11-1-1378,-15 0-897,-11 0-1762</inkml:trace>
  <inkml:trace contextRef="#ctx0" brushRef="#br0" timeOffset="1">0 138 11211,'0'0'7687,"56"32"-5573,-9-29-929,7-3-480,4 0-257,-2 0-320,-6 0-256,-5 0-1922,-13 0-3555,-12 0-5285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3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11915,'0'0'10474,"-12"14"-9758,-69 80 465,-103 126 285,178-212-1472,0 1 0,1-1 0,0 1-1,1 0 1,-7 18 0,11-27-162,1 0 0,0 0 0,-1 0-1,1 0 1,0 0 0,0 0 0,-1 0 0,1 0 0,0 0 0,-1-1 0,1 1-1,0 0 1,-1 0 0,1-1 0,0 1 0,-1 0 0,1-1 0,-1 1 0,1-1-1,0 1 1,-1-1 0,1 1 0,-1-1 0,1 1 0,-1-1 0,0 1-1,1-2 1,24-19-3649,-1-12-1746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3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12524,'0'0'5093,"-28"64"-4164,21-32-641,-3 3-64,9-1-128,1-4 0,11 0 32,4-1-32,5-5-32,1 2-31,-4-5 31,-6 2-32,-4-3 0,-7-4-1217,0-5-2211,-5-4-3170</inkml:trace>
  <inkml:trace contextRef="#ctx0" brushRef="#br0" timeOffset="1">1 273 13485,'0'0'7943,"74"-15"-7046,-31 8-160,11 2-193,6-1-287,2-1-161,-6-1-1153,-4 2-3075,-9-3-2402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3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11723,'0'0'10154,"50"0"-9834,-18-5-192,9-1-64,-2-3-833,-3 2-3234,-12-4-6375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3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11018,'0'0'6631,"6"70"-5574,-6-34-545,0 6-352,0-1-96,0-2-32,0-5-288,3-7-1826,5-7-640,-3-7-1026,-1-8-2017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3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1954,'0'0'8589,"12"-12"-5199,-3 3-2854,-3 2-170,0 1 0,1-1-1,0 1 1,0 0 0,0 1 0,1 0-1,-1 0 1,1 1 0,0 0-1,17-6 1,0 3 179,0 1-1,0 2 1,0 1-1,1 0 1,-1 2-1,1 1 1,-1 1-1,32 6 1,-53-7-544,-1 1 0,1 0 1,-1 0-1,0 1 0,0-1 1,1 1-1,-1-1 0,0 1 1,0 0-1,-1 0 0,1 0 1,3 4-1,-5-4 0,0-1 1,0 0-1,0 0 0,0 1 0,-1-1 1,1 1-1,0-1 0,-1 0 1,0 1-1,1-1 0,-1 1 1,0 0-1,1-1 0,-1 1 0,0-1 1,0 1-1,0-1 0,-1 1 1,1-1-1,0 1 0,-1-1 1,1 1-1,0-1 0,-1 1 0,0-1 1,1 1-1,-1-1 0,0 0 1,0 1-1,0-1 0,-2 2 1,-5 6 89,-1 0 0,0-1 0,0 0 0,-1-1 0,0 0 0,-1 0 1,-21 10-1,-36 23 124,68-40-227,0 1 0,0-1 0,0 0 0,-1 0 0,1 1 0,0-1 0,0 0 0,0 1-1,0-1 1,0 0 0,-1 1 0,1-1 0,0 0 0,0 1 0,0-1 0,0 0 0,0 1 0,0-1-1,0 0 1,0 1 0,0-1 0,0 0 0,0 1 0,1-1 0,-1 0 0,0 1 0,0-1 0,0 0-1,0 1 1,0-1 0,1 0 0,-1 0 0,0 1 0,0-1 0,0 0 0,1 0 0,-1 1-1,0-1 1,1 0 0,-1 0 0,0 0 0,0 1 0,1-1 0,-1 0 0,0 0 0,1 0 0,-1 0-1,0 0 1,1 0 0,-1 0 0,0 0 0,1 0 0,-1 0 0,26 10-157,-21-8 132,43 14-361,-29-11 149,-1 1 1,0 1-1,0 1 0,0 0 1,20 14-1,-36-21 243,-1-1 0,0 1 0,0 0 0,0 0 0,0-1 0,0 1 0,0 0 0,0 0 0,0 0 0,0 0 0,0 0 0,0 0 0,0 1 0,-1-1 0,1 0-1,0 0 1,-1 1 0,1-1 0,-1 0 0,0 0 0,1 1 0,-1-1 0,0 0 0,0 1 0,0-1 0,0 1 0,0-1 0,0 0 0,0 1 0,0-1 0,-1 0 0,1 1 0,0-1 0,-1 0 0,1 1 0,-1-1 0,0 0 0,1 0-1,-1 0 1,0 1 0,0-1 0,1 0 0,-1 0 0,0 0 0,0 0 0,0-1 0,0 1 0,-1 0 0,1 0 0,0 0 0,0-1 0,0 1 0,-2 0 0,-9 5 399,0 1 0,0-2 0,0 0 1,-14 3-1,24-7-255,-8 2 106,-141 41 3023,128-39-2963,0-1-1,0 0 1,0-2-1,-40-1 1,63-1-336,0 0 1,-1 0-1,1 0 0,0 0 1,-1 0-1,1 0 1,0 0-1,-1 0 1,1 0-1,0 0 1,0 0-1,-1-1 1,1 1-1,0 0 1,-1 0-1,1 0 1,0 0-1,0-1 1,-1 1-1,1 0 0,0 0 1,0 0-1,-1-1 1,1 1-1,0 0 1,0 0-1,0-1 1,0 1-1,-1 0 1,1 0-1,0-1 1,0 1-1,0 0 1,0-1-1,0 1 1,0 0-1,0-1 0,0 1 1,0 0-1,0-1 1,0 1-1,0 0 1,0-1-1,0 1 1,0 0-1,0 0 1,0-1-1,0 1 1,0 0-1,0-1 1,1 1-1,-1 0 0,0 0 1,0-1-1,0 1 1,1 0-1,-1-1 1,13-14-2379,12-4-2080,4 0-2519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3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46 9801,'0'0'9305,"6"13"-8520,0 5-510,0 1 0,-2 0 1,0 0-1,0 0 0,-2 1 1,0 23-1,-2-39-221,0 37 74,-1 0 1,-12 76-1,9-100 795,-1 1 0,-13 30 0,18-48-888,0 0 0,0-1 0,-1 1 0,1 0-1,0 0 1,0 0 0,0 0 0,0 0 0,0 0-1,0 0 1,-1-1 0,1 1 0,0 0 0,0 0-1,0 0 1,0 0 0,0 0 0,-1 0 0,1 0-1,0 0 1,0 0 0,0 0 0,0 0 0,-1 0-1,1 0 1,0 0 0,0 0 0,0 0 0,0 0 0,-1 0-1,1 0 1,0 0 0,0 0 0,0 0 0,0 0-1,-1 0 1,1 0 0,0 1 0,0-1 0,0 0-1,0 0 1,0 0 0,0 0 0,-1 0 0,1 0-1,0 1 1,0-1 0,0 0 0,0 0 0,0 0-1,0 0 1,0 0 0,0 1 0,-2-31 672,6-43-587,28-102-51,-26 154-107,0-1 1,2 1 0,0 1 0,1-1-1,23-37 1,-27 53 20,0 0 0,0 0 1,0 0-1,0 0 0,1 1 0,0 0 0,0 0 1,0 1-1,0 0 0,0 0 0,1 0 0,0 1 0,-1-1 1,1 2-1,0-1 0,10 0 0,-9 1-40,-1 0 0,1 0 0,0 1 0,0 1 0,-1-1 0,1 1-1,0 0 1,-1 1 0,1 0 0,-1 0 0,0 1 0,1-1 0,-1 2 0,11 6 0,-16-9 48,0 0 0,-1 0 0,0 0 0,1 0 0,-1 0 0,0 1 0,1-1 0,-1 0 1,0 1-1,0-1 0,0 1 0,0-1 0,0 1 0,-1 0 0,1-1 0,0 1 0,-1 0 0,1-1 1,-1 1-1,0 0 0,1 0 0,-1-1 0,0 1 0,0 2 0,-1-1 39,0 0 0,0 0 0,0 0-1,0 0 1,-1 0 0,1 0 0,-1 0 0,0-1 0,0 1-1,0-1 1,0 0 0,-4 4 0,-8 6 299,0-2-1,0 0 1,-29 15 0,39-23-256,2-1-46,-74 35 760,72-34-772,-1-1 1,0 1-1,0-1 1,0 1-1,0-1 1,0-1-1,0 1 1,0-1-1,0 0 1,0 0-1,0 0 1,0-1-1,-10-2 0,14 2-177,0 1 0,0-1 0,0 0 0,1 0 0,-1-1 0,0 1 0,1 0 0,-1 0 0,1 0 0,-1 0 0,1 0 0,-1-1 0,1 1 0,0 0 0,0 0 0,0-1 0,-1 1 0,1 0 0,0 0-1,1-1 1,-1 1 0,0-2 0,4-18-5805,10-3-5286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3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6887,'0'0'11242,"51"0"-9897,-12 7-512,8 0-416,3 2-257,2 0-64,6-2-64,-9-1-352,-2-2-1634,-18-4-1185,-10 0-1602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3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12236,'0'0'5028,"4"11"-5583,-2-6 560,0-2 23,-1 0-1,1 0 1,-1 0-1,0 0 1,0 0-1,-1 0 1,1 0 0,-1 1-1,1-1 1,-1 0-1,0 0 1,0 1-1,0-1 1,-1 0-1,1 1 1,-1-1-1,0 0 1,0 0-1,0 0 1,0 0-1,0 0 1,-1 0-1,1 0 1,-1 0-1,-2 2 1,-19 20 609,0-2 0,-2 0 1,0-2-1,-39 25 0,7-10 805,-70 32 0,124-67-1245,28-2-108,0-2-1,26-5 1,30-4-205,88 10-4489,-137 3 2190,26-1-4515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9641,'0'0'8179,"0"13"-7758,0-5-364,0 20 362,0 0 0,2 0 0,1 0 0,11 44 0,-14-71-347,1 1 0,-1 0 1,1-1-1,-1 1 0,1-1 1,0 1-1,-1-1 0,1 1 1,0-1-1,0 0 0,0 1 1,0-1-1,0 0 0,0 0 1,1 0-1,-1 0 0,0 0 1,1 0-1,-1 0 0,0 0 1,1 0-1,-1 0 0,1-1 1,-1 1-1,4 0 0,-2-1 73,-1-1-1,1 1 1,-1 0-1,1-1 1,0 0 0,-1 0-1,1 1 1,-1-2-1,1 1 1,-1 0-1,0 0 1,0-1-1,1 1 1,1-3 0,9-8 314,-1 0 0,0 0 0,16-24 1,-27 36-474,13-20 79,0 0 0,-2 0 0,0-2 0,-1 1 0,14-42 0,-34 103-370,1 0 1,-4 81 0,12-120 313,0-1 0,0 1-1,0 0 1,0 0 0,0-1 0,0 1 0,0 0 0,0 0 0,0-1 0,1 1 0,-1 0 0,0-1 0,0 1-1,1 0 1,-1-1 0,0 1 0,1 0 0,-1-1 0,1 1 0,-1 0 0,1-1 0,-1 1 0,1-1 0,-1 1-1,1-1 1,-1 0 0,1 1 0,0-1 0,-1 1 0,1-1 0,0 0 0,-1 0 0,1 1 0,0-1 0,0 0-1,-1 0 1,1 0 0,0 0 0,-1 0 0,1 0 0,0 0 0,0 0 0,-1 0 0,1 0 0,0 0 0,0 0-1,-1-1 1,1 1 0,0 0 0,-1 0 0,1-1 0,0 1 0,-1-1 0,1 1 0,-1 0 0,1-1 0,0 0-1,42-28 640,-43 29-643,189-172-309,-189 172 262,0 0 1,0-1 0,0 1 0,1 0-1,-1-1 1,0 1 0,0 0 0,1-1-1,-1 1 1,0 0 0,0-1 0,1 1-1,-1 0 1,0 0 0,1-1 0,-1 1 0,0 0-1,1 0 1,-1 0 0,1-1 0,-1 1-1,0 0 1,1 0 0,-1 0 0,1 0-1,-1 0 1,0 0 0,1 0 0,-1 0-1,1 0 1,-1 0 0,0 0 0,1 0 0,-1 0-1,1 0 1,-1 1 0,0-1 0,1 0-1,-1 0 1,1 0 0,-1 1 0,0-1-1,1 0 1,-1 0 0,0 1 0,0-1-1,1 0 1,-1 1 0,1-1 0,-3 28-501,-18 34 524,13-44-59,3-10-4,0 1 1,1 0-1,0 0 1,0 1 0,1-1-1,-2 15 1,5-23-21,-1-1-1,0 1 1,1-1 0,-1 1 0,0-1 0,1 1 0,-1-1-1,1 0 1,-1 1 0,1-1 0,-1 0 0,1 0 0,-1 1-1,1-1 1,-1 0 0,1 0 0,-1 0 0,1 0 0,-1 1-1,1-1 1,0 0 0,-1 0 0,1 0 0,-1 0 0,1 0-1,-1-1 1,1 1 0,0 0 0,-1 0 0,1 0 0,-1 0-1,1-1 1,-1 1 0,1 0 0,-1 0 0,1-1 0,-1 1 0,1 0-1,-1-1 1,26-11-3016,5-11-1885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1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71 188 6534,'0'0'-902,"-8"0"256,6 0 724,-32-2 1018,33 2-857,-1-1 0,1 1 0,0 0 0,0 0 0,0 0 0,0-1 0,-1 1 0,1-1 0,0 1 0,0-1 0,0 1 0,0-1 0,0 0 0,0 1 1,0-1-1,0 0 0,1 0 0,-1 1 0,0-1 0,0 0 0,1 0 0,-1 0 0,0 0 0,1 0 0,-1 0 0,1-1 0,-1 1 0,1 0 0,0 0 0,-1-2 0,43 3-79,56-5 1028,141-24 0,-66 4-868,79-8-252,-82 9 640,214-3 0,-280 27-641,460-9-310,-453 7 314,24-2-4359,-99 0-3303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1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11979,'0'0'6951,"53"0"-6054,-14 0 128,11 0-353,12 0-223,9 0-193,7 0-160,6 0-32,-1 0-32,-1 0-32,-11 0-833,-12 2-896,-12-2-1538,-11 0-289,-12-2-3330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1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14446,'0'0'5744,"12"-2"-5557,20 0-57,1 1 1,-1 1 0,63 10 0,109 28 148,-171-31-281,-22-5 53,-3-1-65,1 1 0,-1 0-1,0 0 1,0 1 0,13 6 0,-20-8 14,0-1 1,0 1 0,1 0 0,-1 0 0,0 0 0,0 0 0,0 0-1,0 0 1,0 0 0,0 0 0,-1 0 0,1 1 0,0-1-1,-1 0 1,1 0 0,0 1 0,-1-1 0,0 1 0,1-1 0,-1 0-1,0 1 1,1-1 0,-1 1 0,0-1 0,0 0 0,0 1-1,-1-1 1,1 1 0,0-1 0,0 1 0,-1-1 0,1 0 0,-1 1-1,1-1 1,-1 0 0,0 1 0,1-1 0,-1 0 0,0 0-1,-2 2 1,-9 13 326,-1-2-1,-1 0 0,-1 0 1,0-1-1,0-1 0,-34 20 1,-5 4 431,-4 5 31,-44 33 144,89-64-893,1 1 1,1 0-1,0 1 1,0 0-1,-12 20 1,22-31-199,0 1-1,0-1 1,0 1 0,0 0 0,0 0 0,0-1-1,1 1 1,-1 0 0,1 0 0,-1 0 0,1 0-1,0 0 1,0 2 0,0-3-102,0-1-1,1 1 0,-1-1 1,1 1-1,-1-1 1,1 1-1,-1-1 1,1 1-1,0-1 0,-1 0 1,1 1-1,0-1 1,-1 0-1,1 1 1,0-1-1,-1 0 1,1 0-1,0 0 0,-1 0 1,1 0-1,0 1 1,0-1-1,-1-1 1,1 1-1,0 0 0,-1 0 1,1 0-1,0 0 1,-1 0-1,1-1 1,0 1-1,0 0 1,-1 0-1,1-1 0,0 0 1,33-13-13946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184 410 5637,'7'-12'1145,"-1"0"1,1 0-1,-2-1 0,0 0 0,-1 0 0,0 0 0,0-1 0,-2 1 0,0-1 0,0 1 0,-1-1 0,-1 0 0,-2-18 1,2 31-1086,0-1 1,0 0 0,0 1-1,0-1 1,-1 1 0,1-1 0,0 0-1,-1 1 1,0-1 0,1 1 0,-1-1-1,0 1 1,0 0 0,0-1 0,0 1-1,0 0 1,0-1 0,0 1 0,0 0-1,0 0 1,-1 0 0,1 0 0,0 0-1,-1 0 1,1 1 0,-1-1 0,1 0-1,-1 1 1,1-1 0,-1 1 0,1-1-1,-1 1 1,0 0 0,1 0-1,-1 0 1,1 0 0,-1 0 0,0 0-1,-1 0 1,-2 1-56,0 0-1,0 0 0,1 1 1,-1 0-1,0-1 1,1 1-1,-1 1 0,1-1 1,0 1-1,0 0 0,-7 6 1,-3 4-18,2 0 0,0 1 0,1 0 0,0 1 0,1 0 0,0 1 1,2 0-1,0 0 0,0 1 0,2 0 0,-8 30 0,14-47 10,-1 1 1,1 0-1,0 0 1,0 0-1,0 0 1,0 0-1,0 0 1,0 0-1,0 0 0,0 0 1,0 0-1,0 0 1,1 0-1,-1 0 1,0 0-1,0 0 0,1 0 1,-1 0-1,1-1 1,-1 1-1,1 0 1,-1 0-1,1 0 0,0-1 1,-1 1-1,1 0 1,0-1-1,0 1 1,0 0-1,1 0 9,0-1 0,0 1-1,0-1 1,0 0 0,0 0 0,0 0-1,0 0 1,0 0 0,0 0 0,0-1 0,0 1-1,-1 0 1,4-2 0,5-2 71,0 0 0,0 0 0,-1-1 1,14-10-1,12-13 82,-2-1 1,-1-1-1,-1-2 1,-2-1 0,-1-1-1,-2-2 1,-1-1-1,33-64 1,-41 58 422,-17 41-392,-5 8-64,-35 65-218,22-35 77,2 1-1,2 0 1,1 1 0,1 1 0,3 0-1,-7 52 1,16-88-15,0-1 0,-1 1 1,1 0-1,0-1 0,0 1 0,1 0 0,-1-1 0,0 1 0,1-1 0,0 1 1,0 0-1,0-1 0,0 0 0,0 1 0,0-1 0,0 1 0,1-1 1,-1 0-1,1 0 0,0 0 0,0 0 0,-1 0 0,5 3 0,-3-4-32,-1 0-1,1-1 0,0 1 0,-1 0 0,1-1 0,0 0 1,0 1-1,0-1 0,0 0 0,-1 0 0,1-1 0,0 1 0,0-1 1,-1 1-1,1-1 0,0 0 0,-1 0 0,1 0 0,0 0 1,-1-1-1,1 1 0,3-4 0,0 2-594,-1-1 0,0 0 0,0-1 0,-1 1 0,1-1 0,-1 1 0,0-2 0,0 1 0,-1 0 0,0-1 0,0 1 0,0-1 0,0 0 0,1-6 0,3-19-6416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0 462 10346,'0'0'8237,"9"1"-6646,5-2-1415,-1-1-1,0 0 1,0-1 0,0 0 0,-1-1 0,1-1-1,-1 1 1,0-2 0,0 0 0,0 0 0,-1-1-1,0-1 1,13-11 0,-15 12-44,-1 0 0,1-1 0,-1 0-1,-1-1 1,0 1 0,0-1 0,0-1 0,-1 1 0,-1-1 0,1 0 0,-2-1-1,1 1 1,-2-1 0,1 0 0,-1 0 0,2-19 0,-5 29-121,0 0 1,1 1-1,-1-1 1,0 0-1,0 0 1,0 1-1,0-1 0,0 0 1,0 1-1,0-1 1,0 0-1,0 0 1,0 1-1,-1-1 1,1 0-1,0 1 1,0-1-1,-1 0 0,1 1 1,0-1-1,-1 1 1,1-1-1,-1 0 1,1 1-1,-1-1 1,1 1-1,-1-1 1,1 1-1,-1-1 0,1 1 1,-1 0-1,-1-1 1,1 1-17,-1 0 0,1 0 0,-1 1 0,1-1 0,-1 1 0,1-1 0,-1 1 0,1-1 0,-1 1 0,1 0 0,0 0 0,0 0 0,-1 0 0,0 1 1,-40 41-305,30-28 294,0 1 0,1 0 0,1 1 0,1 0 0,0 1 0,1 0 0,1 0 0,0 1 0,-6 31 0,13-49 14,0 0-1,0 0 1,0 0-1,0 0 1,0 0-1,0-1 1,0 1-1,0 0 1,0 0 0,0 0-1,0 0 1,1-1-1,-1 1 1,0 0-1,1 0 1,-1 0-1,0-1 1,1 1 0,-1 0-1,1 0 1,-1-1-1,1 1 1,0-1-1,-1 1 1,1 0-1,0-1 1,-1 1-1,2 0 1,0-1 3,0 1 0,0-1 0,0 1 0,0-1 0,0 0 0,0 1 0,0-1 1,0 0-1,0-1 0,0 1 0,4-1 0,1-1 13,1 0 1,-1 0-1,0-1 1,1 0-1,-1 0 0,7-5 1,9-9-57,-1-1 1,-1 0 0,0-2-1,-2-1 1,0 0 0,29-44-1,-28 34 9,-2-1 0,-1 0 0,-2-1 0,22-68 0,-31 75 73,-5 16-104,-6 15-332,-28 52 457,2 2 0,3 1 0,3 2-1,2 0 1,3 1 0,-16 87 0,25-95 39,-1 7 443,13-59-381,1-8-2,12-36 130,55-187-89,-70 267-724,1-37 525,0 0-1,0 0 1,0 0 0,0 0 0,0-1-1,0 1 1,1 0 0,-1 0 0,1-1 0,-1 1-1,1 0 1,0 0 0,-1-1 0,1 1 0,0-1-1,0 1 1,0-1 0,2 3 0,3-3 17,-1-1 1,1 0-1,-1 0 1,1 0-1,-1 0 1,1-1-1,-1 0 1,0 0-1,1 0 1,-1-1-1,0 0 1,8-3-1,59-39 98,-59 35-111,0 0 0,1 1-1,26-12 1,-39 20-17,-1 0 0,1-1 0,0 1 0,0 0 0,-1 0 0,1-1 0,0 1 0,0 0 0,0 0 0,-1 0 0,1 0-1,0 0 1,0 0 0,0 0 0,-1 1 0,1-1 0,0 0 0,0 0 0,-1 1 0,1-1 0,0 0 0,-1 1 0,1-1 0,0 0 0,-1 1 0,1-1 0,0 1 0,-1-1 0,2 2 0,5 25-39,-12 44 332,3-62-211,2-7-66,0-1-1,-1 0 0,1 0 1,0 0-1,0 1 1,0-1-1,0 0 1,0 0-1,0 1 1,0-1-1,0 0 1,0 0-1,1 1 0,-1-1 1,0 0-1,1 0 1,-1 0-1,1 0 1,0 1-1,-1-1 1,1 0-1,0 0 0,-1 0 1,1 0-1,0-1 1,1 2-1,0-1 40,-1-1 0,1 1-1,0-1 1,0 0 0,-1 0-1,1 1 1,0-1 0,0-1-1,-1 1 1,1 0 0,0 0 0,0 0-1,-1-1 1,1 1 0,0-1-1,1 0 1,11-6 258,-1 1-1,0-1 1,16-12-1,-27 17-310,134-100 253,-117 93-749,-18 9 495,-1 1 1,0-1-1,1 0 0,-1 0 1,0 1-1,1-1 0,-1 1 1,0-1-1,1 0 0,-1 1 1,0-1-1,0 1 1,0-1-1,1 1 0,-1-1 1,0 0-1,0 1 0,0-1 1,0 1-1,0-1 0,0 1 1,0-1-1,0 1 1,0-1-1,0 1 0,0-1 1,0 1-1,0 0 0,-15 55-57,5-20 65,10-35 7,0-1 0,0 1 1,0-1-1,1 0 0,-1 1 0,0-1 0,0 0 0,1 1 0,-1-1 0,0 0 0,1 1 1,-1-1-1,0 0 0,1 1 0,-1-1 0,0 0 0,1 0 0,-1 0 0,1 1 0,-1-1 0,0 0 1,1 0-1,-1 0 0,1 0 0,-1 0 0,1 0 0,-1 0 0,1 0 0,-1 0 0,0 0 1,1 0-1,-1 0 0,1 0 0,-1 0 0,1 0 0,-1 0 0,0 0 0,1-1 0,0 1 1,21-7 341,-1-5-239,1-2-1,-2 0 1,0-1 0,0-1 0,32-36-1,-19 19-50,-21 25-81,-8 11-44,-10 26-141,-24 39-97,25-58 305,2-5 4,0 0 0,0 1 0,1-1 0,0 1 0,0-1 1,0 1-1,1 0 0,-2 11 0,3-17 5,1 1 0,-1-1 0,1 0 0,-1 1-1,1-1 1,-1 1 0,1-1 0,-1 0 0,1 1 0,-1-1 0,1 0 0,0 0 0,-1 1 0,1-1 0,-1 0-1,1 0 1,0 0 0,-1 0 0,1 0 0,0 0 0,-1 0 0,1 0 0,-1 0 0,1 0 0,0 0 0,-1 0 0,1 0-1,-1-1 1,1 1 0,0 0 0,23-6-269,19-17-4758,-17 2-7154,-19 13 3812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8488,'2'3'15007,"7"6"-13743,0-8-1125,0 1-1,1-2 1,-1 1-1,1-1 0,0-1 1,-1 0-1,0 0 0,1-1 1,-1 0-1,0-1 1,0 0-1,0 0 0,0-1 1,0 0-1,-1 0 0,0-1 1,0 0-1,0-1 0,0 1 1,-1-2-1,0 1 1,-1-1-1,1 0 0,8-12 1,-14 18-132,-1-1 0,1 1 0,0 0 0,0 0 0,-1-1 0,1 1 0,0-1 0,-1 1 0,1-1 0,-1 1 0,0-1 0,0 1 0,1-1 0,-1-2 0,-1 4-11,1-1 0,0 1 0,0 0 0,-1-1 0,1 1 0,0 0-1,0 0 1,-1-1 0,1 1 0,0 0 0,-1 0 0,1-1 0,-1 1 0,1 0 0,0 0 0,-1 0 0,1 0 0,0 0 0,-1 0 0,1-1-1,-1 1 1,1 0 0,-1 0 0,1 0 0,0 0 0,-1 1 0,1-1 0,-1 0 0,1 0 0,0 0 0,-1 0 0,0 0 0,-3 2-32,-1-1 0,1 1 0,-1 0 1,1 0-1,0 1 0,0-1 0,-6 5 1,-30 33-106,37-38 137,1 1-1,0 0 1,0 0 0,0 0 0,0 0 0,0 0 0,1 0 0,-1 1 0,1-1 0,0 1 0,0-1 0,0 1 0,0 4 0,1-7 11,1 0 0,0-1 0,0 1 0,0 0 0,1-1 0,-1 1 0,0-1-1,0 1 1,0-1 0,0 1 0,0-1 0,1 0 0,-1 0 0,0 0 0,0 1 0,0-1 0,1 0 0,-1 0-1,0-1 1,3 1 0,29-2 163,4-7-132,-30 6-123,0 1-1,0 0 1,0 1-1,0 0 1,9-1-1,-4 19-365,-1 0 459,-7-15 15,0 0-1,-1 0 1,1 0-1,0-1 1,0 0 0,0 1-1,0-2 1,0 1 0,0 0-1,0-1 1,0 0 0,0 0-1,0 0 1,0 0-1,0-1 1,0 1 0,0-1-1,0 0 1,0 0 0,0-1-1,-1 1 1,6-3-1,5-3 54,1-1-1,-1 0 0,-1-1 1,15-11-1,-10 5-42,-1 0 1,0-1-1,-2-1 0,1-1 1,-2 0-1,-1-1 0,0 0 1,-1-1-1,-1 0 0,-1-1 1,13-40-1,-23 61-37,0 0-1,0 1 1,-1-1-1,1 0 1,0 0-1,-1 1 0,1-1 1,0 0-1,-1 0 1,1 1-1,-1-1 1,1 0-1,0 0 1,-1 0-1,1 0 1,-1 1-1,1-1 1,0 0-1,-1 0 1,1 0-1,-1 0 0,1 0 1,0 0-1,-1 0 1,1 0-1,-1 0 1,1-1-1,-1 1 1,1 0-1,0 0 1,-1 0-1,1 0 1,0 0-1,-1-1 0,1 1 1,-1 0-1,1 0 1,0-1-1,-1 1 1,1 0-1,0-1 1,0 1-1,-1 0 1,1-1-1,0 1 1,0 0-1,-1-1 1,1 1-1,0 0 0,0-1 1,0 1-1,0-1 1,0 1-1,0-1 1,0 1-1,0 0 1,0-1-1,0 1 1,0-1-1,0 1 1,0-1-1,0 1 0,0 0 1,0-1-1,0 1 1,0-1-1,0 1 1,1 0-1,-1-1 1,-27 19-261,17-8 236,2 0-1,-1 1 0,1-1 0,1 2 1,0-1-1,0 1 0,-4 13 1,8-17 32,0 0-1,0 0 1,1 1 0,0-1 0,0 1 0,1 0 0,0-1 0,1 1 0,0 0 0,0 0 0,4 16-1,-2-20 11,0 0 0,0 0-1,1 0 1,0-1 0,0 1-1,0-1 1,1 0 0,-1 0-1,1 0 1,0 0 0,0 0-1,0-1 1,1 0 0,-1 0-1,1 0 1,0 0 0,0-1-1,9 4 1,7 4-157,-20-9-166,-8-2 244,1-1 0,-1 1 0,1-1 0,0 0 0,0-1 0,0 1 0,0-1 1,0-1-1,0 1 0,1-1 0,0 0 0,-9-8 0,-55-60 2,68 71 67,-4-3 167,1-1 1,0 0 0,1 0 0,-1 0-1,1 0 1,0-1 0,-3-8 0,6 13-128,0 0 0,-1-1 0,1 1 0,0 0 0,0-1 0,0 1 0,0 0 0,1-1 0,-1 1-1,0 0 1,1 0 0,-1-1 0,0 1 0,1 0 0,0 0 0,-1-1 0,1 1 0,0 0 0,-1 0 0,1 0 0,0 0 0,0 0 0,0 0 0,0 0 0,0 0 0,0 1 0,0-1 0,0 0 0,0 1 0,1-1 0,-1 0 0,0 1 0,0 0 0,1-1 0,-1 1 0,0 0 0,1-1 0,-1 1 0,2 0 0,20-5 1,0 1 0,43-1 0,-41 4-830,0-1 0,25-6 0,-49 8 565,0-1 0,0 1 0,0 0 0,0 0 0,0-1-1,-1 1 1,1 0 0,0-1 0,0 1 0,0-1 0,-1 1 0,1-1 0,0 1-1,0-1 1,-1 0 0,1 1 0,0-1 0,-1 0 0,1 0 0,-1 1 0,1-1-1,-1 0 1,1 0 0,-1 0 0,0 0 0,1 1 0,-1-1 0,0 0-1,0 0 1,0 0 0,0 0 0,1 0 0,-1 0 0,-1 0 0,1 0 0,0 0-1,0 0 1,0 0 0,0 1 0,-1-1 0,1 0 0,0 0 0,-1 0 0,0-1-1,-10-20-7881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15054,'0'0'11051,"62"-44"-21301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8104,'9'-7'5135,"8"-3"-3121,0 0 0,32-12 0,-44 20-1801,0 0 0,0 0 0,0 0 0,1 1 0,-1 0 0,0 0 0,1 0 0,-1 1 0,1-1 0,-1 1 0,1 1 0,-1-1 0,1 1 0,-1 0 0,0 0 0,1 1 0,7 3 0,-11-4-172,0 1-1,0 0 1,0 0 0,0 0-1,0 0 1,-1 1-1,1-1 1,-1 0 0,1 1-1,-1-1 1,0 1-1,0-1 1,0 1 0,-1 0-1,1-1 1,-1 1-1,1 0 1,-1-1 0,0 1-1,0 0 1,0 0-1,0 0 1,0-1 0,-1 1-1,-1 4 1,1 2 98,-1-1 1,-1 1 0,1-1 0,-1 0 0,-1 1-1,-8 13 1,-1-4 151,-1-1-1,-1-1 1,-1 0 0,-23 19-1,19-19 78,2 1 0,-30 34 0,48-50-366,-1 0-1,0-1 1,1 1 0,-1 0-1,0 0 1,1-1-1,-1 1 1,1 0 0,0 0-1,-1 0 1,1 0-1,0 0 1,-1-1 0,1 1-1,0 0 1,0 0-1,0 0 1,0 0-1,0 0 1,0 0 0,0 0-1,0 0 1,0 0-1,0 0 1,0 0 0,1 0-1,-1 1 1,1-1 5,1 0-1,-1 0 1,0 0 0,0 0-1,0-1 1,1 1 0,-1 0 0,0 0-1,1-1 1,-1 1 0,1-1 0,-1 1-1,0-1 1,1 0 0,2 1 0,9 0 64,1 0 0,0-1 0,14-1 0,-17 1-6,11-2-165,-1-1 0,1-1-1,-1 0 1,-1-2 0,1 0 0,-1-2-1,0 0 1,29-16 0,-47 23-146,1-1 1,0 0-1,-1 1 0,1-1 1,-1 0-1,1 0 0,-1 0 1,0-1-1,3-3 0,-4 5-38,-1 0 0,1 0 0,-1 0 0,1 0 0,-1 0-1,0-1 1,1 1 0,-1 0 0,0 0 0,0-1 0,0 1 0,0 0-1,0 0 1,0-1 0,0 1 0,-1-2 0,-5-12-5674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 8200,'0'0'4676,"-53"0"-2690,44 0 1986,11 0-3107,22 0-1,10 0 674,3-1-769,10 1-609,-4 0-128,4 0-481,-8 0-2914,-2 0-3043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66 13485,'0'0'3278,"1"-9"-6,2-28-854,-3 36-2344,0 0-1,0 1 0,0-1 0,0 0 1,-1 0-1,1 0 0,0 1 0,0-1 1,-1 0-1,1 0 0,0 1 0,-1-1 1,1 0-1,0 1 0,-1-1 1,1 0-1,-1 1 0,1-1 0,-1 1 1,0-1-1,1 1 0,-1-1 0,1 1 1,-1-1-1,0 1 0,0 0 1,1-1-1,-1 1 0,0 0 0,1 0 1,-3-1-1,-23 0 527,20 2-422,-7 0-149,0 0 0,1 2 0,-1-1 0,1 2 0,0-1 0,0 2 0,0-1 0,0 2 0,1 0 0,0 0 1,0 1-1,1 0 0,0 1 0,0 0 0,-13 14 0,23-22-32,-1 0 1,1 1 0,0-1-1,0 0 1,0 0 0,0 1-1,0-1 1,-1 0 0,1 0-1,0 1 1,0-1 0,0 0-1,0 0 1,0 1 0,0-1-1,0 0 1,0 0-1,0 1 1,0-1 0,0 0-1,0 1 1,0-1 0,0 0-1,0 0 1,0 1 0,0-1-1,0 0 1,0 0 0,1 1-1,-1-1 1,0 0 0,0 0-1,0 1 1,0-1 0,1 0-1,-1 0 1,0 1 0,14 4 85,25-1 191,-30-3-270,6 1 19,83 14-309,-92-15 189,1 1-1,-1 0 0,1 0 0,-1 1 0,0 0 1,0 0-1,0 1 0,-1-1 0,1 1 0,-1 0 1,10 10-1,-14-13 92,0 1-1,0 0 1,0-1 0,0 1 0,0 0 0,0-1-1,0 1 1,-1 0 0,1 0 0,-1 0 0,1 0-1,-1 0 1,0 0 0,0-1 0,0 1 0,0 0-1,0 0 1,0 0 0,-1 0 0,1 0 0,0 0-1,-1 0 1,0 0 0,1-1 0,-1 1 0,0 0-1,0 0 1,0-1 0,0 1 0,0-1 0,0 1-1,-1-1 1,1 1 0,0-1 0,-1 0 0,1 0-1,-3 2 1,-6 5 271,0 0-1,-1-1 1,-1 0-1,-12 6 1,21-12-242,-35 18-89,-1-2 1,-51 16-1,95-36-5581,3-7 2841,-1 2 128,16-15-4646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194 463 11018,'0'0'2974,"-12"5"-321,-3 2-2078,0 0 0,1 1 0,0 0 1,0 1-1,-16 15 0,22-19-371,1 2 0,1-1 0,-1 1 0,1 0-1,0 1 1,0-1 0,1 1 0,0 0 0,1 1 0,0-1 0,0 1 0,-4 13 0,7-20-199,1-1 0,-1 1 0,1-1 0,0 1 0,-1-1 0,1 1 0,0-1 0,0 1 0,0-1 0,0 1 0,0-1 0,0 1 0,0-1 0,0 1 0,1-1 1,-1 1-1,1-1 0,-1 1 0,1-1 0,0 1 0,-1-1 0,1 0 0,1 2 0,0-2-8,1 0-1,-1 0 1,1 0 0,-1-1-1,1 1 1,0-1 0,-1 1-1,1-1 1,0 0 0,-1 0 0,1 0-1,0-1 1,2 0 0,4 0 28,0-1-1,-1 0 1,1-1 0,-1 0 0,0 0 0,0-1 0,0 0 0,0 0 0,0-1 0,-1 0 0,0 0 0,8-8 0,13-14-56,37-44 1,-40 43-15,-15 17-103,-5 7-164,-1 0 0,0 0 0,0 0 0,0-1 0,-1 1 0,0-1 1,0 0-1,0 0 0,0 0 0,-1 0 0,3-9 0,-18 18-1300,-3 9 1871,1 1 0,0 0 1,1 1-1,1 0 1,0 2-1,1-1 1,0 1-1,2 1 1,-16 36-1,24-51-171,0 1 0,1 0-1,-1-1 1,1 1 0,0 0 0,0 0-1,1 0 1,-1 0 0,1-1 0,0 1-1,0 6 1,1-8-79,-1-1-1,1 0 1,0 0-1,0 0 1,0 1 0,0-1-1,0 0 1,0 0-1,0 0 1,0 0 0,0 0-1,0-1 1,0 1-1,1 0 1,-1 0 0,0-1-1,1 1 1,-1-1-1,0 1 1,1-1 0,-1 0-1,1 0 1,-1 1-1,0-1 1,1 0 0,-1 0-1,1 0 1,-1 0-1,1-1 1,-1 1 0,0 0-1,1-1 1,1 0-1,13-2 38,1-2 0,-1 0 0,1-2 0,-2 1 0,1-2 0,-1 0 0,0-1 0,22-17 0,35-19-268,-65 41 181,0 0-1,0-1 0,-1 0 0,0 0 0,0 0 0,0-1 0,-1 0 0,0 0 0,0-1 0,0 0 0,-1 1 0,7-16 0,0-5 115,-1-1 0,8-36 0,-3 11-120,86-210 116,-101 263-67,0 0 0,0 0 0,0 0 0,0-1 0,0 1 0,0 0 0,0 0 0,0 0 0,0 0-1,0 0 1,1 0 0,-1 0 0,0-1 0,0 1 0,0 0 0,0 0 0,0 0 0,0 0 0,0 0 0,0-1 0,0 1 0,-1 0 0,1 0-1,0 0 1,0 0 0,0 0 0,0 0 0,0-1 0,0 1 0,0 0 0,0 0 0,0 0 0,0 0 0,0 0 0,0 0 0,-1 0-1,1 0 1,0-1 0,0 1 0,0 0 0,0 0 0,0 0 0,0 0 0,0 0 0,-1 0 0,1 0 0,0 0 0,0 0 0,0 0 0,0 0-1,0 0 1,0 0 0,-1 0 0,1 0 0,0 0 0,0 0 0,0 0 0,0 0 0,0 0 0,-1 0 0,1 0 0,0 0 0,0 0-1,0 0 1,0 0 0,0 1 0,-1-1 0,-14 8 52,-16 17-15,0 9-49,1 1-1,-29 46 0,51-69 79,0 1 0,1 0 0,0 1 0,1-1 0,0 1 0,1 1 0,1-1 0,0 0 0,1 1 0,-2 24 0,5-37-65,0-1 0,0 0 0,1 1 0,-1-1 0,0 1 1,0-1-1,1 0 0,-1 1 0,1-1 0,-1 0 0,1 0 0,0 1 1,-1-1-1,1 0 0,0 0 0,0 0 0,0 0 0,0 0 0,0 0 0,0 0 1,0 0-1,0 0 0,2 1 0,0-1 6,1 1 0,-1-1 0,1 0 0,-1 0 0,1 0 0,0 0 0,-1-1 0,1 1 0,3-1 0,6 0 25,-1-1 1,0 0-1,0-1 0,23-6 0,2-7-27,0-2-1,-1-1 1,-1-2-1,0-2 1,31-26-1,-56 41 3,-39 57-356,22-40 354,1 0 1,0 0-1,0 0 0,1 1 1,1 0-1,-1 0 0,2 0 0,0 0 1,0 1-1,-2 20 0,5-31-9,1-1-1,-1 1 1,0 0-1,0-1 0,1 1 1,-1 0-1,1-1 1,-1 1-1,0-1 1,1 1-1,-1 0 0,1-1 1,-1 1-1,1-1 1,0 0-1,-1 1 1,1-1-1,0 1 0,-1-1 1,1 0-1,0 1 1,-1-1-1,1 0 1,0 0-1,-1 0 0,1 0 1,0 1-1,0-1 1,-1 0-1,1 0 1,0 0-1,0 0 0,-1-1 1,1 1-1,0 0 1,31-5-151,-21 0 7,0 0 0,-1-1 0,0 0 0,0 0 0,-1-1 0,12-10 0,53-55-1405,-64 62 1326,12-12 151,-1-1 0,-1-2 0,0 0 0,-2-1-1,-1 0 1,-2-2 0,0 0 0,-2 0-1,17-53 1,-29 79-8,-1 0 1,1 0-1,-1 0 0,1 0 0,-1 0 0,0 0 0,0 0 0,0 0 0,0 0 1,0 0-1,-1 0 0,0-3 0,1 5 57,0 0 1,0-1-1,-1 1 0,1 0 1,0-1-1,0 1 0,-1 0 1,1 0-1,0-1 0,-1 1 1,1 0-1,0 0 0,-1 0 1,1 0-1,0-1 1,-1 1-1,1 0 0,-1 0 1,1 0-1,0 0 0,-1 0 1,1 0-1,0 0 0,-1 0 1,1 0-1,-1 0 0,1 0 1,0 0-1,-1 0 0,1 1 1,0-1-1,-1 0 1,1 0-1,0 0 0,-1 0 1,0 1-1,-3 2 1,-1 0 0,1 0 0,0 1 0,0-1 1,0 1-1,0 0 0,-5 8 0,-1 2 409,0 1-1,1 1 1,1 0 0,1 0 0,0 0 0,1 1-1,0 0 1,2 0 0,0 1 0,1-1-1,0 1 1,1 30 0,2-43-345,1 0 0,0-1 0,0 1 1,1 0-1,-1-1 0,1 0 0,0 1 0,0-1 0,0 0 1,1 0-1,0 0 0,-1 0 0,1-1 0,1 1 0,-1-1 1,0 0-1,1 1 0,0-2 0,-1 1 0,1 0 0,0-1 1,1 0-1,-1 0 0,0 0 0,1 0 0,7 2 1,7 1-249,-1-1 1,1 0-1,0-2 1,0 0-1,25 0 1,-43-2 137,-1 0 0,0 0 0,0 0 0,0 0 0,1 0 0,-1 0 0,0 0 0,0 0 0,1 0 0,-1 0 0,0 0 0,0 0 0,1 0 0,-1 0 0,0 0 0,0 0 0,1 0 0,-1 0 0,0 0 0,0 0 0,1 0 0,-1 0 0,0 0 0,0 0 0,0 0 0,1-1 0,-1 1 0,0 0 0,0 0 0,0 0 0,1 0 0,-1-1 0,0 1 1,0 0-1,0 0 0,0 0 0,0-1 0,1 1 0,-1 0 0,0 0 0,0-1 0,0 1 0,0 0 0,0 0 0,0-1 0,0 1 0,0 0 0,0 0 0,0-1 0,-11-11-2344,-22-11-700,-76-41 1153,67 37 5552,-69-59 0,86 56-963,25 30-2569,0-1 0,-1 0-1,1 1 1,0-1 0,0 0 0,-1 0 0,1 1-1,0-1 1,0 0 0,0 1 0,0-1 0,0 0-1,0 0 1,0 1 0,0-1 0,0 0 0,1 0-1,-1 1 1,0-1 0,0 0 0,1 1-1,-1-1 1,0 0 0,1 1 0,-1-1 0,1 0-1,-1 1 1,1-1 0,-1 1 0,1-1 0,-1 1-1,1-1 1,-1 1 0,1-1 0,0 1 0,-1 0-1,1-1 1,0 1 0,-1 0 0,1-1 0,0 1-1,-1 0 1,1 0 0,0 0 0,0 0 0,0 0-1,29-6-29,1 2 0,-1 2 0,0 1-1,55 4 1,-39-1-109,101 2-3822,-73-8-2024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2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12139,'0'0'10090,"-9"12"-9807,-13 16 298,2 1 0,-19 36 0,34-56-423,0 1 0,0 0 0,1 0 0,0 0 0,1 1 0,0-1 0,0 1 0,1 0 0,1 0 0,0 0 1,0 0-1,1 0 0,1 12 0,0-21-132,0 0 0,0-1-1,0 1 1,0 0 0,0-1 0,1 1 0,-1-1 0,0 1 0,1-1 0,-1 1 0,1-1 0,-1 0 0,1 0 0,-1 0 0,1 0 0,0 0-1,0 0 1,0 0 0,0-1 0,-1 1 0,1-1 0,0 1 0,0-1 0,0 0 0,0 1 0,0-1 0,0 0 0,0 0 0,3-1-1,3 1 66,1-1-1,-1 0 0,0 0 0,0-1 1,0 0-1,9-3 0,19-15 17,-29 15-113,0 1 0,0 0-1,0 0 1,1 1 0,10-4-1,-18 8-24,1 0 0,-1 0-1,1 0 1,0 0-1,-1-1 1,1 1-1,-1 0 1,0 0-1,1 0 1,-1 0-1,0 0 1,0 0 0,1 0-1,-1 0 1,0 0-1,0 0 1,0 0-1,0 0 1,0 0-1,0 0 1,-1 0-1,1 2 1,-4 30-121,-14 26 442,14-49-213,0 0 1,0 0-1,1 1 0,1-1 0,0 1 0,0-1 1,1 1-1,0 0 0,2 12 0,-1-22-71,1 0 1,-1-1-1,1 1 0,-1 0 0,1-1 0,0 1 0,-1-1 0,1 1 0,0-1 1,-1 1-1,1-1 0,0 0 0,0 1 0,-1-1 0,1 0 0,0 0 1,0 1-1,0-1 0,0 0 0,-1 0 0,1 0 0,0 0 0,0 0 0,0 0 1,0 0-1,-1 0 0,1-1 0,1 1 0,23-5-515,-15 1-673,-1-1 0,1-1 0,-1 1 0,9-9 0,-14 11 510,26-23-7191</inkml:trace>
  <inkml:trace contextRef="#ctx0" brushRef="#br0" timeOffset="1">461 425 16271,'0'0'9674,"-32"56"-8842,32-52-415,19-8-577,4-19-2499,1-7-7655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2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7431,'0'0'5477,"10"-2"-5285,419-62 815,-294 46-994,44-20 430,-142 27-187,0 1 0,1 3 1,0 0-1,0 3 0,0 1 0,58 3 1,-76 4-156,0 1 0,0 1 0,-1 0 0,1 2 0,21 11 0,-20-9-6,1 0 1,1-2-1,30 8 0,150 12 250,-136-22-198,0 3 0,80 23-1,-100-20-48,1-2-1,1-1 1,-1-3-1,82-1 1,191-26 647,-178 7-611,61 6-65,-121 7 39,-1-4 1,129-23 0,22-19 390,-187 41-424,0 2 1,0 2-1,54 4 1,-98-2-135,-2 0-34,1 0-1,-1 0 0,1 1 1,-1-1-1,1 0 1,-1 0-1,1 0 1,-1 0-1,1 0 0,-1 0 1,1 0-1,-1 0 1,1 0-1,-1-1 0,1 1 1,-1 0-1,0 0 1,1 0-1,-1 0 1,1-1-1,-1 1 0,0 0 1,1 0-1,-1-1 1,1 1-1,-1 0 1,0-1-1,1 1 0,-1 0 1,0-1-1,0 1 1,1-1-1,-1 1 1,0-1-1,1 0 0,0-17-5351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5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14830,'0'0'1730,"60"18"-257,-23-10-800,12-1-353,3 0-224,8-2-32,-2-1 0,-6-3-961,-14-1-1985,-10 0-3076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5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6342,'0'0'14702,"71"20"-14094,-15-20-287,11 0-193,4 0-160,-6 0-2883,-5 0-2946,-6 0-6887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5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 13965,'11'-1'870,"14"-1"-560,0 1-1,1 1 1,-1 1 0,42 8-1,-51-6-220,0 1 0,-1 1 1,1 0-1,-1 1 0,0 1 0,-1 0 0,0 1 1,0 0-1,14 12 0,-25-17-83,0-1-1,0 1 1,0-1-1,-1 1 1,1 0-1,-1 0 1,0 0-1,0 1 1,0-1-1,0 0 1,0 1 0,-1-1-1,0 1 1,1 0-1,-1 4 1,0-6 54,-1 1-1,0 0 1,0 0 0,-1 0 0,1-1-1,0 1 1,-1 0 0,0 0 0,0-1 0,0 1-1,0 0 1,0-1 0,0 1 0,-1-1 0,1 1-1,-1-1 1,0 0 0,1 0 0,-1 1-1,0-1 1,-3 1 0,-27 23 651,-2-1 1,0-2-1,-65 32 1,49-29-1906,-51 38 1,88-56-5133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5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54 8392,'0'0'10778,"-2"13"-10244,-26 154 1633,-22 149 225,49-286-759,9-44-33,6-13-1438,104-234 61,-15 29-617,-101 229 381,-1 0 0,1 1 0,-1-1 1,1 0-1,0 1 0,0-1 0,0 1 0,0-1 0,0 1 0,1 0 0,-1 0 0,1 0 0,-1 0 0,1 0 0,0 1 0,0-1 0,0 1 0,0 0 0,0 0 0,0 0 0,0 0 0,0 0 0,0 1 1,0-1-1,0 1 0,1 0 0,-1 0 0,0 0 0,0 1 0,0-1 0,0 1 0,1-1 0,-1 1 0,0 0 0,0 0 0,0 1 0,-1-1 0,1 0 0,0 1 0,0 0 0,-1 0 0,1 0 0,-1 0 1,1 0-1,-1 0 0,0 1 0,0-1 0,0 1 0,0-1 0,-1 1 0,1 0 0,-1 0 0,2 3 0,-1-2 12,-1 1 0,0 0 0,1 0 0,-2 0 0,1 0 0,-1 0 0,1 0 0,-1 0 0,-1 0 0,1 0 0,-1 0 0,0 0 0,0-1 0,0 1 0,-1 0 0,1 0 0,-1-1 0,-1 1 0,1-1 0,0 1 0,-1-1 0,0 0 0,0 0 0,0 0 0,-1-1 0,1 1 0,-1-1 0,0 0 0,0 0 0,-7 5 0,0-2 102,1 1 0,-2-1 0,1-1 0,-1 0 0,1 0-1,-1-1 1,-1-1 0,1 0 0,0-1 0,-1 0 0,-13 0 0,24-2-116,0 0-1,0 0 1,1 0 0,-1 0 0,0 0-1,1-1 1,-1 1 0,0-1 0,0 1 0,1-1-1,-1 0 1,1 1 0,-1-1 0,1 0-1,-1 0 1,1 0 0,-1 0 0,1 0 0,0-1-1,0 1 1,-1 0 0,1 0 0,0-1-1,0 1 1,0-1 0,1 1 0,-1-1 0,-1-3-1,3-20-3309,15 0-4194,2 9 1215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5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12043,'0'0'13325,"59"0"-12108,-31 2-320,6 2-481,1-1-287,6-2-65,2-1-481,-5 0-608,-5 1-672,-14 1-1250,-10 1-2274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5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11115,'0'0'11530,"67"23"-10280,-26-23-418,8 0-255,1 0-321,2-3-160,-7-2-224,-4 5-1345,-15 0-1826,-7 0-3556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5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29 10025,'0'0'5819,"9"-6"-3577,25-17-282,-28 23-234,-7 11-1247,-7 10-186,-15 15-51,-1-1 0,-2-1 1,-45 46-1,-5 5 1,90-92-1392,11-11-275,6-18-4200,28-43 0,-32 37 1038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5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31 5221,'7'-3'1130,"19"-10"404,-18-1 6452,-14 27-5327,1 0-2388,1 0 1,0 0-1,1 1 1,0-1-1,1 1 1,1 0 0,0 0-1,1 0 1,0-1-1,1 1 1,1 0 0,0 0-1,1-1 1,0 1-1,8 17 1,-8-24-468,9 24-825,-8-10-2732,-6-15 75,-8-4-2157</inkml:trace>
  <inkml:trace contextRef="#ctx0" brushRef="#br0" timeOffset="1">1 215 12204,'0'0'9641,"78"-48"-8937,-35 42-287,9 1-289,-3 4-32,1 1-480,-12 0-2339,-8 7-2178,-14 3-2754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1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7719,'0'0'2899,"11"-1"-2424,222-26 1680,206-16-925,-144 27-1159,142-3-441,-429 20-5150,-4-1 512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49 11851,'-13'9'1922,"7"-4"-481,6 1-63,10-4-610,25-2 129,10 0 128,13-7-320,9-6-449,8-1-192,-2 0-32,-4 2-64,-10 5-32,-6 5-448,-16 1-2371,-15 0-1890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5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7976,'0'0'11146,"86"-10"-9192,-30-1-577,10-4-576,5 1-449,-2 4-224,-6 2-96,-12 8-704,-10 0-1827,-15 0-1985,-13 8 384,-8-2-3010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5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11979,'0'0'6310,"5"65"-3651,-5-34-1026,-5 1-512,-7 4-640,7-2-353,-1 1-96,6-6 32,-2 0-384,2-5-737,0-7-353,0-3-191,0-8-257,-9-6-2882,-10-10 352,-3-9-673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5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9225,'0'0'2466,"4"-11"6,-2 3-2073,1 1 0,0 0 0,0 0 0,1 0 0,0 0 0,0 1 0,1-1 0,0 1 0,0 0 0,0 1 0,1-1 0,-1 1 0,1 0 0,1 0 0,11-6 0,0 2-75,1 0 0,1 1 0,-1 1 0,1 1 0,0 0 0,1 2-1,0 0 1,-1 2 0,1 0 0,0 1 0,38 4 0,-56-3-327,0 0 1,0 1-1,0-1 0,0 1 1,0 0-1,0 0 0,-1 0 1,1 0-1,0 1 1,0-1-1,-1 1 0,1-1 1,-1 1-1,4 4 1,-4-5-2,-1 1 0,0 0 0,0-1 0,0 1 0,-1 0 0,1-1 1,0 1-1,-1 0 0,1 0 0,-1 0 0,1 0 0,-1 0 1,0-1-1,0 1 0,0 0 0,0 0 0,-1 4 0,0-1 52,-1 1 0,1-1 0,-1 0 0,-1 0-1,1 0 1,-1 0 0,0 0 0,0 0 0,0-1-1,-1 1 1,0-1 0,0 0 0,0 0 0,-4 4-1,-15 7 406,1 0-1,-2-1 1,-32 14-1,153-11-1477,-85-15 785,-1 1-1,0 1 1,0 0 0,0 0-1,18 11 1,-26-13 199,0 0 0,0-1 0,-1 1 0,1 1 0,-1-1 0,0 0 0,0 0 0,1 1 0,-1 0 0,-1-1 0,4 6-1,-4-6 35,-1 0-1,1 0 0,-1-1 0,0 1 0,0 0 0,0 0 0,1 0 0,-2-1 0,1 1 0,0 0 0,0 0 0,0 0 1,-1-1-1,1 1 0,-1 0 0,0-1 0,1 1 0,-1 0 0,0-1 0,0 1 0,0-1 0,0 1 0,-1 1 0,-3 1 182,0 1 0,0-1 0,0 0 0,-1 0 0,1 0 0,-1-1 0,0 1 0,0-2 0,0 1 0,-11 3 0,-68 14 1761,53-16-1159,-47 1-1,70-4-757,1-1-1,-1-1 1,1 1 0,0-1 0,-1-1-1,1 0 1,0 0 0,0-1 0,0 0-1,-14-7 1,10-3-1697,12 12 1510,0 1 0,0-1 0,0 1 0,0-1 0,0 1-1,0 0 1,0-1 0,0 1 0,0-1 0,0 1 0,0-1-1,0 1 1,0 0 0,0-1 0,0 1 0,0-1 0,1 1-1,-1 0 1,0-1 0,0 1 0,0 0 0,1-1 0,-1 1-1,0 0 1,1-1 0,-1 1 0,0 0 0,1 0 0,-1-1-1,0 1 1,1 0 0,-1 0 0,0-1 0,1 1 0,-1 0-1,1 0 1,-1 0 0,0 0 0,1 0 0,16-5-6365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5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15246,'0'4'5958,"2"1"-4741,14-2 417,9-1-65,10-1-608,6-1-416,6 0-353,2 0-128,-5-3-609,-3-5-1953,-11-3-3011,-9 0-6246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4 374 6374,'-4'15'13843,"19"-26"-9915,26-31-4534,-38 38 1426,38-41-644,-3-2 0,-2-1 1,-2-2-1,47-92 0,-121 342-619,38-183 413,0-3-47,0-1 0,1 0 0,0 1 0,1-1 1,3 25-1,3-29-1347,-3-5-1338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14606,'0'0'5637,"84"0"-3523,-32-8-705,8-2-800,7-3-225,-2 7-223,-5 1-97,-11 4-32,-4 1-577,-21 0-928,-9 0-1570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13164,'0'0'6118,"-15"78"-4356,4-44-289,-2 2-608,2 1-641,-1-4-128,10 1-64,2-6-480,0-6-1346,0-7-736,2-8-321,4-6-448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16 154 14125,'2'-8'3225,"0"1"-2869,1-1 0,-1 1 0,2 1 0,-1-1 0,1 0 0,0 1 0,0 0 0,1 0 0,0 0 0,0 0 1,0 1-1,1 0 0,0 0 0,0 0 0,0 1 0,0 0 0,1 0 0,0 0 0,10-3 0,0 0-82,1 1 0,-1 1-1,31-4 1,-41 8-263,-1 0 0,1 0 0,0 1 0,0 0 0,0 0 0,-1 1 0,1 0 0,0 0 1,0 0-1,-1 1 0,1 0 0,11 6 0,-16-7-18,0 0 1,0 0-1,0 0 0,0 1 1,-1-1-1,1 1 1,0 0-1,-1-1 1,1 1-1,-1 0 1,0 0-1,0 0 1,0 0-1,0 0 0,0 0 1,0 0-1,0 0 1,0 0-1,-1 0 1,1 1-1,-1 2 1,0-1 5,0-1 0,-1 1 0,1 0 1,-1 0-1,0-1 0,0 1 0,0 0 0,-1-1 1,1 1-1,-1-1 0,-3 6 0,-4 2 45,1 0-1,-1 0 0,-1 0 1,0-1-1,-18 14 0,-45 21 689,136-43-892,-57-2 51,1 0 1,0 0 0,-1 1-1,1 0 1,-1 0 0,1 1-1,-1 0 1,1 0-1,-1 0 1,0 1 0,0 0-1,0 0 1,5 5 0,-8-6 63,0 1 1,0 0-1,0 0 1,-1 0-1,1 0 1,-1 1 0,0-1-1,0 0 1,0 1-1,0 0 1,-1 0-1,0-1 1,1 1-1,-1 0 1,-1 0-1,1 0 1,0 0 0,-1 0-1,0 0 1,0 0-1,0 0 1,-1 0-1,0 6 1,-1-4 124,0-1-1,0 1 1,0-1 0,0 0 0,-1 1 0,0-1-1,0 0 1,-1-1 0,1 1 0,-1-1-1,0 1 1,0-1 0,-1 0 0,1 0 0,-1-1-1,0 0 1,-8 5 0,-1 0 325,-1-1 0,1 0-1,-1-1 1,0-1 0,-23 5 0,26-7-187,-1-1 0,1-1 1,-1 0-1,0-1 0,1 0 1,-21-3-1,28 2-215,0 0 1,1 0-1,-1 0 1,0-1-1,1 0 1,-1 1-1,1-2 1,0 1-1,-1 0 1,1-1-1,0 0 1,1 0-1,-1 0 1,0 0-1,1-1 1,0 1-1,0-1 1,0 0-1,0 0 1,-2-5-1,1-8-1341,4 16 1014,0 0 1,0 1-1,0-1 0,0 0 1,1 0-1,-1 1 0,0-1 1,1 0-1,-1 0 1,1 1-1,-1-1 0,1 0 1,-1 1-1,1-1 0,-1 1 1,1-1-1,-1 1 0,1-1 1,0 1-1,-1-1 0,1 1 1,0-1-1,0 1 0,-1 0 1,2-1-1,11-5-6189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 8872,'2'0'5997,"-5"6"-2276,-13 21-1042,-26 35-1911,21-34-498,-20 30 1,-3-2 0,-65 64 1,107-118-445,-21 16 130,11-16-2041,4-11-3512,4-13-1621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12236,'0'0'8359,"60"42"-6533,-34-10-993,4 0-256,2 2-161,3-1-224,12-3-32,-1-3-64,3-4-576,1-6-1762,-9-5-3940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12684,'0'0'4901,"96"24"-4133,-35-35-415,12-3-289,4-2-192,-1 0-545,-5 0-1793,-7-2-545,-16-4-2723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6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10698,'0'0'7351,"-10"13"-6705,9-11-626,-7 8 90,1 0 0,0 1 1,1 0-1,0 1 0,1-1 0,0 1 0,1 0 0,0 0 0,-4 22 0,6-16 129,1 0 0,1 0-1,0 0 1,4 22 0,-2-33-392,-1-1 1,1 0-1,0 0 1,0 0-1,0 0 1,7 10-1,-7-13-321,0 0 1,1 0-1,-1 0 0,1 0 1,0 0-1,0-1 0,0 1 0,0-1 1,0 0-1,0 0 0,0 0 0,6 2 1,4-2-4375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11339,'0'0'3827,"-1"8"-3517,-1 6-114,0-1 1,-1 0 0,-1-1-1,0 1 1,-1-1-1,0 0 1,0 0-1,-2 0 1,1 0-1,-2-1 1,1-1-1,-2 1 1,1-1-1,-1 0 1,-18 14-1,26-23-472,0 0-1,0-1 1,0 1 0,0 0-1,0-1 1,0 1-1,0-1 1,0 1-1,0-1 1,-1 1 0,1-1-1,0 0 1,0 0-1,0 1 1,-1-1-1,1 0 1,0 0 0,0 0-1,0 0 1,-1 0-1,1-1 1,0 1-1,0 0 1,0-1 0,-1 1-1,1-1 1,0 1-1,0-1 1,0 1-1,0-1 1,-2-1 0,-4-14-6616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10570,'0'0'5349,"56"29"-4260,-33-18-416,-1 1-385,3-3-224,-3 1-384,-1-3-1282,-3-4-544,-7-3-1922,1 0-2562</inkml:trace>
  <inkml:trace contextRef="#ctx0" brushRef="#br0" timeOffset="1">157 1 12748,'0'0'5349,"-5"47"-4484,16-22 64,0 3-449,2 1-288,2-3-127,-4 0 31,-5-1-481,-6 0-255,0 1-129,-11 1-160,-10 2-1601,-3-2-1762,-2 1-2723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9161,'0'0'9075,"0"11"-8515,-30 300 3698,9-143-3876,17-118-311,-13 88 96,14-123 157,0 1-1,-1-1 1,-1-1-1,-1 1 1,0-1 0,-11 21-1,17-36-297,0 1 0,0 0-1,-1 0 1,1-1 0,0 1-1,0 0 1,0 0 0,0-1-1,0 1 1,0 0 0,-1 0-1,1 0 1,0-1 0,0 1-1,0 0 1,-1 0 0,1 0-1,0-1 1,0 1 0,0 0-1,-1 0 1,1 0 0,0 0-1,0 0 1,-1 0 0,1 0-1,0 0 1,0 0 0,-1-1 0,1 1-1,0 0 1,-1 0 0,1 0-1,0 1 1,0-1 0,-1 0-1,1 0 1,0 0 0,0 0-1,-1 0 1,1 0 0,0 0-1,0 0 1,-1 0 0,1 1-1,0-1 1,0 0 0,-1 0-1,1 0 1,0 0 0,0 1-1,0-1 1,0 0 0,-1 0-1,1 0 1,0 1 0,0-1-1,0 0 1,0 0 0,0 1 0,-1-1-1,0-24 557,1 24-578,4-77-94,3 0 0,3 1 0,4 0 0,4 1 0,2 0 0,37-87 0,-55 156 79,0 0 0,1 0-1,0 0 1,0 0 0,0 0-1,1 1 1,0-1 0,0 1-1,9-9 1,-9 11-9,0 1 0,0 0-1,0-1 1,0 2 0,1-1 0,-1 0 0,1 1-1,0 0 1,-1 0 0,1 0 0,0 0 0,0 1-1,-1 0 1,6 0 0,-1 1 7,0 0 0,0 1 0,0 0 0,0 0 0,0 0 0,-1 1 0,1 1 0,-1 0 0,0 0 0,0 0 0,8 7 0,-14-10 11,1 0 0,-1 1 0,0 0 0,1 0 0,-1 0 0,0 0-1,0 0 1,-1 0 0,1 0 0,0 0 0,-1 1 0,1-1 0,-1 1 0,0-1 0,0 1-1,0 0 1,0-1 0,0 1 0,0 0 0,-1 0 0,1-1 0,-1 1 0,0 0 0,0 0-1,0 0 1,0 0 0,-1-1 0,1 1 0,-1 0 0,1 0 0,-1-1 0,0 1 0,0 0-1,0-1 1,-1 1 0,1-1 0,-1 1 0,1-1 0,-4 4 0,-4 3 76,1 0 0,-1-1-1,-1 0 1,1-1 0,-2 0 0,1 0 0,0-1 0,-1-1 0,0 0 0,-1 0 0,-13 3 0,8-3-44,0 0 1,0-2 0,-1 0-1,1-1 1,0 0-1,-1-2 1,-20-1-1,37 1-106,1 0 0,-1 0 0,0 0 0,1 0 0,-1-1-1,0 1 1,1 0 0,-1 0 0,0-1 0,1 1-1,-1 0 1,1 0 0,-1-1 0,0 1 0,1-1-1,-1 1 1,1-1 0,0 1 0,-1-1 0,1 1 0,-1-1-1,1 1 1,0-1 0,-1 1 0,1-1 0,0 0-1,-1 1 1,1-1 0,0 0 0,0 1 0,0-1-1,0 0 1,0 1 0,-1-1 0,1 0 0,0 1 0,1-1-1,-1 0 1,0 1 0,0-1 0,0 0 0,0 1-1,0-1 1,1 1 0,-1-1 0,0 0 0,1 1-1,-1-1 1,0 1 0,1-1 0,-1 0 0,1 1 0,-1-1-1,0 1 1,1 0 0,0-1 0,28-32-7043,3 10-702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8520,'0'0'14318,"28"58"-14286,-26-30 64,4-1-160,-2-2-1153,-3-7-1666,-1-6-2018,4-5-4356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13068,'0'0'8851,"-7"13"-8263,-21 37-410,3 1 0,-29 83-1,48-111-181,0 0 0,2 1-1,0 0 1,2-1-1,0 45 1,2-66-114,1 0 0,-1 1 0,0-1 0,1 0 0,0 0 0,-1 0 0,1 0 0,0 0 0,0 0 0,0 0 1,0 0-1,1 0 0,-1 0 0,1-1 0,-1 1 0,1 0 0,-1-1 0,4 3 0,-3-3-476,0 0 0,0 0 0,0 0-1,0 0 1,1 0 0,-1 0 0,0 0 0,1-1 0,-1 1 0,5-1-1,13 1-6211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13485,'0'0'4836,"-36"64"-3811,16-28 64,-12 3-640,6 3-257,-4-1-64,2-3-96,4-5 32,1-11 0,7-3-32,3-9 32,1-6-672,5-4-1410,3-5-1345,0-16-2755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10698,'0'0'8520,"65"63"-7143,-35-47-384,0-2-384,9-1-449,-3-6-64,1-4-1377,-2-3-2338,-7-4-1827,-3-15-5764</inkml:trace>
  <inkml:trace contextRef="#ctx0" brushRef="#br0" timeOffset="1">400 1 14061,'0'0'2568,"1"9"-1580,3 14-227,1-1 1,14 38-1,-10-31-538,0 0 0,5 37 0,-13-58-153,0 0-1,0-1 0,-1 1 0,0 0 1,-1 0-1,0 0 0,0 0 1,0 0-1,-1 0 0,0-1 0,-1 1 1,0-1-1,-5 10 0,-1-1-6,-2-1 0,0 0 0,0 0 0,-2-1 0,1-1 0,-2 0 0,0-1-1,-17 12 1,17-17-2604,6-6-2450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15407,'0'0'8167,"82"20"-7686,-31-20-225,3 0-160,4 0-32,2-1-128,-4-4-1537,-12 1-898,-12 3 1,-21 0-1698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0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11147,'0'0'9929,"78"8"-8488,-33-8-640,5-4-224,1-5-353,1 1-160,-7 1-833,-6 1-3235,-7-2-4740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12812,'0'0'1692,"9"0"-1313,-1 1-218,0-1-1,1 1 0,-2 1 0,1 0 0,0 0 0,0 0 0,0 1 1,12 7-1,-16-8-102,0 0 0,0 0 0,0 1 1,-1-1-1,1 1 0,-1 0 0,0 1 0,0-1 1,0 0-1,0 1 0,-1-1 0,1 1 1,-1 0-1,0 0 0,0 0 0,0 0 0,-1 0 1,1 1-1,-1-1 0,1 9 0,-1-4 158,-2 0-1,1 1 1,-1-1-1,0 0 1,-1 0-1,0 0 0,-1 0 1,0 0-1,0-1 1,-1 1-1,-6 11 1,-9 11 398,-35 46-1,26-41-470,-61 102-2337,74-115-2862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1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11627,'0'0'6598,"59"2"-5124,-18-2-545,8-1-385,9-7-384,-4 2-96,-2-1-32,-5 2-1345,-11 0-2467,-7-3-4387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1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8200,'0'0'14413,"23"61"-13932,-35-18-321,5 1-128,-2-3 32,7-5-32,-2-6-160,4-6-481,0-6-736,6-12-1345,-1-5-1314,1-1-2114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1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9513,'0'0'11307,"50"-8"-9994,-14-1-512,1 0-321,4 2-31,6 0-289,-4 3-128,-2 3 0,-2 1-1057,-7 0-1153,-8 0-3812,-7 0-3267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1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12460,'0'0'6470,"2"71"-4805,-2-37-704,-6 5-448,2 1-321,0-1-64,-1-3-96,5-4 32,0-9-128,0-5-576,0-9-610,-6-8-383,1-1-257,-8-6-2210,-6-12-2722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12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78 113 9449,'0'0'2707,"10"-10"117,1-1-2159,0 1 1,0 1 0,1 0 0,0 1 0,0 0 0,1 0-1,0 2 1,1-1 0,-1 2 0,27-8 0,-28 11-424,1-1 0,-1 2 1,1-1-1,-1 2 0,1 0 1,-1 0-1,1 1 0,13 3 1,-23-3-232,0 0 0,0 0-1,-1 0 1,1 1 0,0-1 0,-1 0 0,1 1 0,-1 0 0,1-1 0,-1 1 0,0 0 0,1 0 0,-1 1 0,0-1 0,2 5-1,-2-4 2,0 1 0,-1 0-1,0-1 1,0 1-1,0 0 1,0 0 0,-1 0-1,0 0 1,1 0-1,-2 0 1,1 0-1,0-1 1,-1 1 0,1 0-1,-2 5 1,-2 1 125,0 0 0,-1 0 1,0 0-1,-1 0 0,0 0 0,0-1 1,-1 0-1,0-1 0,-1 0 1,1 0-1,-2 0 0,1-1 0,-17 11 1,31-20-225,-1 0 0,1 1 0,0-1 0,0 1 0,0 1 0,0-1 0,0 1 0,-1 0 0,1 0 1,0 1-1,0 0 0,0 0 0,0 0 0,7 3 0,-9-3 40,0 0 0,0 1 1,0-1-1,0 1 0,0 0 0,-1 0 0,1 1 0,0-1 1,-1 1-1,0-1 0,0 1 0,1 0 0,-2 0 1,1 1-1,0-1 0,-1 1 0,1-1 0,-1 1 0,0 0 1,0 0-1,-1 0 0,1 0 0,-1 0 0,0 0 1,0 0-1,1 7 0,-2-6 82,0 0 1,0 0-1,0 0 1,-1 0-1,1 0 1,-1-1-1,-1 1 1,1 0 0,0 0-1,-1-1 1,0 1-1,0-1 1,-1 0-1,1 1 1,-6 5-1,2-3 142,0-1 0,0 0 0,-1 0 0,0 0 0,0-1 0,-1 0 0,1-1 0,-10 5 0,-10 2 395,-1 0 1,-1-2-1,0-1 1,-33 4-1,-37 1 335,91-12-870,-1 0 0,1-1 0,-1-1 0,1 1 0,-1-1 0,1-1 0,-1 0-1,1 0 1,-10-4 0,17 5-106,-1 0 0,0 0 0,1 0 0,-1 0 0,1-1 0,0 1 0,-1 0 0,1-1 0,0 1 0,0-1 0,0 0 0,0 1 0,0-1 0,0 0 0,0 1 0,1-1 0,-1 0 0,1 0 0,-1 0 0,1 0 0,0 0 0,-1 1 0,1-1 0,0 0 0,0 0 0,0 0 0,1 0 0,-1 0 0,0 0 0,1 0 0,0 0 0,-1 1-1,1-1 1,0 0 0,1-3 0,4-6-1321,0 0-1,0 0 0,1 0 1,9-10-1,20-26-7818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3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 4548,'0'0'945,"-9"0"1714,3 0-1997,-30-1 1115,6-2 2964,58 6-1056,18-3-2283,8 1-654,405 28 1596,589 53-2259,-822-55-390,854 78-768,-953-97 1056,769 14 56,-843-26-167,-56 6-228,-11 3-3976,5-5-2522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4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2612 234 9161,'-17'-5'4623,"-85"-19"-3937,-146-15 0,-238 36-2624,189 9-1836,212-11 4688,-106-20-1,-13-1 1339,167 23-1915,-1 2 1,0 2-1,-52 8 1,62-3-156,1 1 1,0 2 0,0 0-1,1 2 1,0 1 0,1 1-1,0 1 1,1 2-1,-36 29 1,7 1 0,2 1 0,-79 97 0,97-104-195,2 2-1,1 2 0,2 1 1,3 0-1,-33 81 1,48-99-42,1 1 0,2 0 0,1 0 1,1 0-1,1 1 0,1 0 0,2 0 1,1 0-1,1 0 0,2 0 0,11 53 1,11 3 63,4 0 1,3-2 0,4-1-1,3-2 1,94 142 0,-98-174-25,2-1 0,2-2 0,2-2 1,2-2-1,2-1 0,1-2 0,2-3 0,2-2 1,1-1-1,1-3 0,79 31 0,-31-19-476,1-5 1,173 39-1,-199-61 428,1-3 1,1-3-1,-1-3 0,116-9 1,-135-3 126,0-3 0,-1-2 0,-1-3 0,0-2 0,-1-2 0,-1-3 1,-1-2-1,78-50 0,-25 5 126,-3-5-1,170-159 1,-191 155 47,-4-2 0,-3-5 0,75-111 0,-121 155-155,-3-2 0,-1 0 0,-2-2 0,-2 0 0,-2-1 0,-2-1 1,-3 0-1,-1-1 0,9-86 0,-18 84 157,-2 0 0,-2-1 0,-2 1 0,-3 0 0,-2 0-1,-18-65 1,14 79-143,-1 0-1,-2 1 0,-1 0 1,-1 1-1,-2 1 0,-2 1 1,-1 1-1,-1 1 0,-28-28 0,28 36-81,0 1-1,-2 1 0,0 1 0,-1 2 1,-1 0-1,-1 2 0,0 1 0,-1 1 1,0 2-1,-1 1 0,0 1 0,-58-9 1,38 11-153,0 3 0,0 2 0,-1 2 0,1 3 0,0 2 0,0 1 0,-66 19 0,-219 78-4152,189-54 728,-16 1-3736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2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3288 480 6182,'0'0'1068,"-8"-7"-641,2 2-562,-3-2 786,0 0 1,0 0-1,0 1 1,-1 1-1,1-1 0,-1 1 1,-1 1-1,-18-6 1,-9 5 241,-63-2 0,75 7-821,1-1 0,-1-2 0,0 0 0,1-1 0,0-2 0,-30-10 0,10-2-40,0 2 0,-2 2 0,1 3 0,-1 1 0,-66-5 0,63 11 303,1-2 0,-49-13 0,74 13-174,0-2-1,1 0 1,1-2 0,-1-1 0,2 0-1,-26-18 1,8 2-2,-90-56 43,112 74-203,0 1-1,-1 0 1,-1 2 0,1 0 0,-1 1 0,-21-3-1,-17 2-27,0 2-1,-98 7 1,-115 26 17,65-4 32,127-18 3,-24 1-34,-180 38 0,252-39-13,1 1 1,-1 2 0,2 2-1,0 0 1,0 1 0,1 2-1,1 1 1,0 1 0,2 1-1,-34 32 1,42-33-7,1 2-1,0 0 1,2 1 0,0 0 0,1 1-1,1 0 1,-14 38 0,-39 167 101,54-182-33,8-35-36,-14 55-7,-9 81 1,23-125-9,0 0 0,2-1 0,0 1 0,2 0 0,0-1 1,1 1-1,1-1 0,11 34 0,15 28 36,61 142 22,-74-187-18,2 0 0,2-1 0,45 59 0,-51-78-22,0 0 0,1-2 0,1 0-1,0-1 1,1 0 0,0-2 0,0 0 0,2-1 0,31 12 0,19 2 2,107 22 0,-26-9-22,11 10 46,195 30-1,-291-68-10,1-2 0,1-3 0,-1-3 0,0-4 0,131-20 1,-71-7 19,-2-5 0,-2-6 0,-2-5 0,-1-5 0,132-78 0,-181 86-9,-1-2 0,-2-3 0,-3-3 0,104-104 0,-134 117-5,-2 0 0,-2-3 0,-1 0 0,-2-2 0,-2-1 0,-2-1 0,-2-1 0,31-95 0,-43 104 46,-2-1-1,-2 1 1,-1-1-1,-2 0 1,-2 0-1,-5-62 1,1 74 84,-1 0 1,-1 1-1,-1 0 0,-1 0 1,-1 0-1,-2 1 1,0 0-1,-1 1 0,-2 0 1,-23-33-1,20 38-102,0 1 0,-1 1-1,-1 0 1,0 2-1,-2 0 1,1 1 0,-1 0-1,-1 2 1,0 1 0,-33-12-1,-21-3-57,-135-26 0,160 42-532,-77-3 0,9 9-4376,71 3 556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3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77 1922,'7'-4'1549,"0"0"0,0-1 0,0 0 0,-1 0 0,0 0 0,0-1 0,-1 0 0,1 0 0,-1-1 0,0 1 0,4-10 0,-8 15 26,-11 13-134,-262 259-447,159-164-1043,105-102-3394,9-14-2442,0 2 5348,4-21-6670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3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13645,'0'0'9801,"49"64"-9032,-17-38-321,12-2-191,-1 5-129,4-2-64,0 1-1281,-4-2-1410,-8-2-1313,-3-3-704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6246,'1'9'6615,"-1"11"-3662,3 70-1604,-18 79 3039,16-169-4361,-1 1-1,0-1 1,1 0-1,-1 1 1,1-1-1,-1 0 1,0 0-1,1 1 1,-1-1-1,1 0 1,-1 0-1,1 0 0,-1 0 1,1 1-1,-1-1 1,1 0-1,-1 0 1,1 0-1,-1 0 1,1 0-1,-1 0 1,1-1-1,-1 1 1,1 0-1,-1 0 1,1 0-1,-1 0 1,1 0-1,-1-1 1,1 1-1,0-1 1,17-5 524,-6-3-485,-2 0 1,1 0 0,-1-1-1,-1 0 1,0-1 0,0 1 0,11-22-1,-14 23-113,0 0 0,-1-1 0,0 0 0,-1 0 0,0 0 1,-1 0-1,0-1 0,0 1 0,0-13 0,-9 79 8,4-45 54,0 0 0,1 0 0,0 0 0,0 0-1,1 0 1,1 1 0,3 19 0,-3-30-1,-1 0 1,1 0-1,-1 0 0,1 0 1,0-1-1,-1 1 0,1 0 1,0 0-1,0-1 1,0 1-1,-1-1 0,1 1 1,0 0-1,0-1 0,0 0 1,0 1-1,0-1 0,0 0 1,0 1-1,0-1 1,0 0-1,0 0 0,0 0 1,0 0-1,0 0 0,0 0 1,0 0-1,0 0 0,0 0 1,0 0-1,0-1 1,0 1-1,0 0 0,0-1 1,0 1-1,0-1 0,1 0 1,36-21 619,-28 10-599,0 0 1,0-1-1,-1 0 0,-1 0 1,0-1-1,0 0 1,5-19-1,-1 9-30,-11 22-80,-1 23-587,-10 112 753,10-131-127,0-1 1,0 0-1,0 0 1,0 0-1,0 0 1,0 0-1,0 0 1,0 0-1,1 0 1,-1 0-1,0 0 1,1 0-1,-1 0 1,1 0-1,-1 0 1,1 0-1,-1 0 1,1 0-1,0-1 1,-1 1-1,1 0 0,0 0 1,0-1-1,0 1 1,0 0-1,-1-1 1,1 1-1,0-1 1,0 1-1,0-1 1,0 1-1,0-1 1,0 0-1,0 1 1,0-1-1,0 0 1,1 0-1,-1 0 1,0 0-1,0 0 1,0 0-1,0 0 1,0 0-1,0-1 0,0 1 1,2-1-1,1 0-240,-1 0-1,1 0 0,-1 0 0,1-1 0,-1 0 0,1 0 0,-1 0 0,0 0 0,0 0 1,0 0-1,0-1 0,3-3 0,11-22-4848,-4-6-3080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3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10282,'0'0'10346,"48"14"-8585,3-14-191,5-7-513,7-3-577,1 5-352,-8 4-128,-12 1-1057,-12 2-1409,-11 5-3428,-12-1-6854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4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8296,'0'0'13431,"12"4"-12155,30 4-787,0-3-1,1-1 0,-1-1 1,69-6-1,-17 1-5845,-88 2-413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4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48 8456,'0'0'3235,"10"-7"-43,0-3-2230,-6 6-509,0 0 0,1 1 0,-1-1 0,1 1 0,-1 0 0,1 0 0,7-3 0,-9 9 2462,-7 9-2242,-6 12-369,-30 37 608,-51 62 1,45-65-827,-40 69-1,86-124-3268,10-14 1183,14-21-1839,2-7-1381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4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13132,'0'0'6791,"-5"10"-5974,-9 25-311,1-1 0,1 2 0,2-1 1,2 2-1,-7 61 0,14-69-506,0-17-8,0-1-1,1 1 0,0 0 1,1 0-1,0 0 1,1 0-1,0-1 1,1 1-1,4 11 1,1-2-1156,-10-17-6545,-8-4 3108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4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12716,'0'0'9993,"20"-57"-9608,5 50-129,8 3-224,4 1-64,8 3-1666,-2 0-4099,2 0-4421</inkml:trace>
  <inkml:trace contextRef="#ctx0" brushRef="#br0" timeOffset="1">546 1 19506,'0'0'5510,"54"14"-5414,-18-14 0,8 0-673,-3 0-1697,1 0-2915,-13-6-3011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4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13100,'0'0'4351,"-2"8"-3433,-9 54 713,-6 118 1,14-123-765,-2 0 0,-2 0 1,-19 70-1,20-116-16,3-20 24,0-22-204,6-3-778,1 0-1,1 0 1,2 1-1,1-1 1,2 1-1,1 1 1,29-61 0,-35 85 86,-1-1 1,1 1 0,0 0 0,1 0 0,-1 0 0,2 1-1,-1 0 1,1 0 0,0 1 0,1 0 0,10-7 0,-13 10 4,1 0 0,0 0 0,-1 0 0,1 1 0,0 0 0,1 1 0,-1-1 0,0 1 0,0 0 0,1 1 0,-1-1 1,0 1-1,1 1 0,-1-1 0,0 1 0,1 0 0,-1 0 0,8 3 0,-9-2 9,-1-1 0,0 1 0,1 0 0,-1 0 1,0 1-1,0-1 0,0 1 0,-1 0 0,1 0 0,0 0 0,-1 0 0,0 1 0,0-1 0,0 1 1,0 0-1,-1 0 0,1 0 0,-1 0 0,2 5 0,-3-6 73,-1 0-1,1 1 1,-1-1-1,1 0 1,-1 0-1,0 1 1,0-1 0,0 0-1,-1 1 1,1-1-1,-1 0 1,1 0-1,-1 0 1,0 1-1,-1-1 1,1 0 0,0 0-1,-1 0 1,0-1-1,0 1 1,1 0-1,-2-1 1,1 1-1,0-1 1,0 1 0,-1-1-1,-3 3 1,-5 2 314,0 1 1,0-2 0,-1 1 0,1-1 0,-23 7 0,27-11-314,0 1 0,-1-1 0,1-1 0,-1 1 0,1-1 1,-1-1-1,0 0 0,1 0 0,-1 0 0,0-1 0,-7-1 1,14 2-147,0-1 1,0 0 0,0 1-1,0-1 1,0 1 0,0-1-1,0 0 1,0 0 0,0 1-1,0-1 1,1 0 0,-1 0 0,0 0-1,1 0 1,-1 0 0,1 0-1,-1 0 1,1 0 0,-1 0-1,1 0 1,0 0 0,-1-1-1,1 1 1,0 0 0,0 0-1,0 0 1,0 0 0,0-1 0,0 1-1,0 0 1,0 0 0,0 0-1,1-2 1,0-1-994,0 0 0,0 0 0,0 0 0,0 0 0,1 0 0,0 0 0,0 0 0,3-4 0,15-16-10742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49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4869,'7'-21'3476,"2"-3"7066,-6 25-6721,-2 16-3232,-21 217 1738,20-129-2464,0-61-4392,0-58-9927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49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80 12460,'0'0'7217,"4"-9"-5450,-3 5-1651,1 0 0,-1 1 0,1-1 0,0 1 0,0-1 0,0 1 0,0 0 0,1 0 0,-1 0 0,1 0 0,0 0 0,0 0 0,0 1 0,0 0 0,0-1-1,0 1 1,1 0 0,-1 0 0,1 1 0,-1-1 0,1 1 0,0 0 0,0 0 0,7-1 0,4-1 35,1 2 1,-1-1-1,1 2 1,-1 0-1,1 1 1,-1 1-1,18 3 0,-30-4-129,0-1-1,1 1 0,-1 0 0,0 0 1,1 1-1,-1-1 0,0 1 0,0-1 0,0 1 1,0 0-1,-1 0 0,1 0 0,0 1 1,-1-1-1,0 1 0,1-1 0,-1 1 0,0 0 1,0 0-1,-1 0 0,1 0 0,0 0 1,-1 0-1,0 0 0,0 0 0,0 1 0,0-1 1,0 1-1,-1-1 0,0 0 0,1 1 1,-1-1-1,-1 1 0,1-1 0,0 1 0,-1-1 1,-1 6-1,-1-2 60,0 1 0,0-1 0,0 0 0,-1 0 0,0 0 0,-1-1 0,1 1 0,-1-1 0,-1 0 0,1-1 0,-1 1 0,0-1 0,-7 5 0,-5 3 100,-1 0 0,0-1 0,-27 12 0,45-23-189,1-1 1,0 0 0,-1 1-1,1-1 1,0 0 0,-1 1-1,1-1 1,0 0 0,0 1-1,0-1 1,-1 0 0,1 1-1,0-1 1,0 1-1,0-1 1,0 0 0,0 1-1,0-1 1,0 1 0,0-1-1,0 1 1,0-1 0,0 0-1,0 1 1,0-1 0,0 1-1,0-1 1,0 0 0,0 1-1,1-1 1,-1 1 0,0-1-1,0 0 1,0 1-1,1-1 1,-1 0 0,0 1-1,1-1 1,-1 0 0,0 1-1,0-1 1,1 0 0,-1 0-1,1 1 1,-1-1 0,0 0-1,1 0 1,0 1 0,22 16-167,-20-14 126,4 2-77,-1 2 0,1-1-1,-2 1 1,1-1 0,-1 2 0,0-1 0,0 1 0,-1-1 0,0 1 0,-1 0 0,4 9 0,-6-13 156,0 0 0,0 0 0,0 0 0,0 1 1,-1-1-1,0 0 0,1 0 0,-2 1 1,1-1-1,0 0 0,-1 0 0,0 0 0,0 0 1,0 0-1,0 0 0,-1 0 0,1 0 1,-1 0-1,0 0 0,0-1 0,-1 1 0,1-1 1,-1 1-1,-3 3 0,-5 1 231,0 0-1,-1 0 1,1-1-1,-1-1 1,-1 0 0,1 0-1,-1-1 1,0-1-1,0 0 1,0-1 0,-1 0-1,1-1 1,-1-1-1,-23 0 1,34-1-294,1 0-1,0 0 1,0 0 0,0-1 0,-1 1 0,1-1 0,0 1-1,0-1 1,0 0 0,0 0 0,0 0 0,0 0-1,0 0 1,0 0 0,0 0 0,0-1 0,1 1-1,-1-1 1,1 0 0,-1 1 0,1-1 0,-1 0 0,1 0-1,0 0 1,0 1 0,-2-5 0,-2-15-3107,6-1-3380,4 4-5434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1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10186,'0'0'2354,"-9"10"-1804,-29 37-64,36-42-349,0 0 1,0 0 0,1 0 0,-1 0 0,1 0 0,0 0 0,0 0-1,1 0 1,-1 1 0,1-1 0,1 0 0,-1 0 0,1 0-1,-1 1 1,2-1 0,1 6 0,2 4 133,0 0 0,1 0-1,1-1 1,0 0 0,1 0 0,1-1-1,0 0 1,1 0 0,0-1 0,1 0 0,0-1-1,1 0 1,0-1 0,0 0 0,1-1-1,1-1 1,26 13 0,-22-15-19,0-1 0,0-1 0,1 0 0,0-2 0,22 1 0,95-5 93,-126 2-323,48-6 70,0-2-1,71-21 1,-79 17-81,0 1 1,1 3-1,70-3 0,-118 11-14,0-1 0,0 1 0,0 0 0,0 1 0,0-1 0,0 0 0,0 1 0,0 0 0,0-1 0,0 1 0,0 0 0,0 1 0,0-1 0,-1 0 0,1 1 0,0 0 0,-1-1 0,1 1 0,-1 0 0,0 0 0,0 1 0,0-1 0,0 0 0,0 1 0,0-1 0,0 1 0,-1-1 0,1 1 0,-1 0 0,0 0 0,0 0 0,0 0 0,0 0 0,-1 0 0,1 0 0,-1 0 0,1 0 0,-1 5 0,0 8-100,0 0 1,0-1-1,-3 17 0,1-23-435,0 0-1,0-1 1,-1 1-1,0-1 1,0 1-1,-9 13 1,32-52-6667,3-2 5304,-11 17 3376,1-1 0,1 2 0,0 0 0,1 0 0,0 2 0,1 0 0,0 0 0,25-11 0,-24 13-1356,0 2-1,1 0 1,0 2-1,1 0 1,-1 0-1,1 2 1,0 0-1,0 1 1,34 0-1,-49 4-103,0 0 1,-1 0-1,1 1 0,0-1 0,0 1 0,-1 0 0,1 0 0,-1 0 0,0 0 0,1 1 0,-1-1 0,0 1 0,0 0 0,-1 0 0,1 0 0,-1 0 0,1 1 0,1 3 0,-1-3 74,0 1-1,0-1 0,1 0 0,-1 0 1,1 0-1,0-1 0,0 1 1,0-1-1,1 0 0,-1 0 0,8 3 1,-1-3 36,0-1 0,1 1 1,-1-2-1,1 0 0,0 0 1,-1-1-1,1-1 0,0 0 1,-1 0-1,1-1 0,-1 0 0,0-1 1,17-7-1,13-7-42,1-1-1,40-27 1,-58 32-57,5-3 2,-2 3 16,-1-2-1,0-2 1,44-35 0,-69 51-38,0 1-1,0-1 1,0 0 0,0 0-1,0 0 1,0 0 0,0 0-1,0 0 1,0 0-1,-1 0 1,1 0 0,0-1-1,-1 1 1,1 0 0,-1 0-1,1-1 1,-1 1-1,0 0 1,1-1 0,-1 1-1,0 0 1,0-1 0,0 1-1,0-3 1,-1 3-68,0 0 1,0 0-1,0 0 0,0 1 1,0-1-1,0 0 1,0 0-1,0 1 0,0-1 1,0 1-1,0-1 1,-1 1-1,1-1 1,0 1-1,0 0 0,0-1 1,-1 1-1,1 0 1,0 0-1,-1 0 0,1 0 1,-2 1-1,-47-1-7903,18 0-2444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1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78 9641,'2'-5'832,"0"1"-1,0-1 1,-1 1 0,1-1-1,-1 0 1,0 1-1,0-1 1,0-8 0,-1 12-683,-1 0 0,1-1 1,0 1-1,-1 0 0,1 0 0,-1-1 1,1 1-1,-1 0 0,1 0 1,-1 0-1,0 0 0,0-1 1,0 1-1,1 0 0,-1 0 1,0 1-1,0-1 0,0 0 1,-1 0-1,1 0 0,0 1 1,0-1-1,0 0 0,-1 1 1,1-1-1,0 1 0,0 0 1,-1-1-1,1 1 0,0 0 1,-1 0-1,1 0 0,0 0 1,-1 0-1,0 0 0,-14 0-17,1 1-1,0 0 1,0 1-1,0 0 1,0 1-1,0 1 1,1 0-1,-1 2 1,1-1-1,0 2 1,1-1-1,0 2 1,0 0-1,0 1 1,1 0-1,-19 18 1,21-17-41,0 0 0,1 0 0,0 0 0,1 1 0,0 1 0,1-1 0,0 1 0,1 0 1,0 1-1,1 0 0,0 0 0,1 0 0,1 0 0,0 1 0,0-1 0,2 1 0,0 0 1,0 20-1,2-29-79,0 0 1,0 0-1,0-1 1,1 1-1,-1 0 1,1-1-1,0 1 1,1-1 0,-1 0-1,1 1 1,-1-1-1,1 0 1,1-1-1,-1 1 1,0 0-1,1-1 1,0 0-1,0 0 1,0 0-1,0 0 1,0-1-1,1 0 1,-1 1 0,1-2-1,5 3 1,2 0 28,0-1 1,0 0-1,1-1 1,-1-1-1,1 0 1,-1 0-1,1-1 1,22-3-1,-29 1-16,0 0 0,0 0 1,-1 0-1,1 0 0,-1-1 0,1 0 0,-1 0 0,0 0 1,0-1-1,0 0 0,-1 0 0,1 0 0,5-8 1,-7 9-14,-1 1 0,1-1 1,-1 0-1,0-1 1,0 1-1,0 0 1,-1 0-1,1-1 1,-1 1-1,0-1 0,0 0 1,0 1-1,0-1 1,0 0-1,-1 1 1,0-1-1,0 0 1,0 0-1,0 1 1,0-1-1,-1 0 0,0 0 1,-1-3-1,0 5-6,1-1 0,-2 1 0,1 1 0,0-1 0,0 0 0,0 0 0,-1 1 0,1-1 0,-1 1-1,1 0 1,-1 0 0,0 0 0,1 0 0,-1 0 0,0 0 0,0 1 0,0-1 0,1 1 0,-1 0 0,0 0 0,0 0 0,-5 1-1,4-1-16,-1 0-1,0 0 1,1 1-1,-1-1 0,0 1 1,1 0-1,-1 1 0,1-1 1,0 1-1,-1 0 1,1 0-1,0 0 0,-5 4 1,9-6 6,-1 0 1,0 1-1,1-1 1,-1 1-1,0-1 1,1 1-1,-1-1 1,1 1-1,-1-1 1,1 1 0,0 0-1,-1-1 1,1 1-1,-1 0 1,1-1-1,0 1 1,0 0-1,-1-1 1,1 1-1,0 0 1,0 0-1,0-1 1,0 1 0,0 0-1,0 0 1,0-1-1,0 1 1,0 0-1,0 0 1,0-1-1,1 1 1,-1 0-1,0 0 1,0-1 0,1 1-1,-1 0 1,0-1-1,1 1 1,-1-1-1,1 1 1,-1 0-1,1-1 1,-1 1-1,1-1 1,-1 1-1,1-1 1,0 1 0,-1-1-1,1 0 1,0 1-1,-1-1 1,1 0-1,0 0 1,-1 1-1,1-1 1,0 0-1,0 0 1,-1 0-1,1 0 1,0 0 0,0 0-1,-1 0 1,3 0-1,50 0-115,-26-6 11,-1-1-1,1-1 1,-2-2-1,1 0 1,-2-2 0,32-19-1,-20 11-236,65-26 1,-100 46 339,-1-1 1,1 1-1,-1 0 1,1-1-1,0 1 1,-1 0-1,1 0 1,-1-1-1,1 1 1,0 0-1,-1 0 1,1 0-1,-1 0 1,1 0-1,0 0 1,-1 0-1,1 0 1,-1 0-1,1 0 1,0 0-1,-1 0 1,1 1-1,-1-1 1,1 0-1,-1 0 1,1 0-1,0 1 1,-1-1-1,1 0 1,-1 1-1,1-1 1,-1 1-1,0-1 1,1 1-1,-1-1 1,1 0-1,-1 1 1,0-1-1,1 1 1,-1 0-1,0-1 1,0 1-1,1-1 1,-1 1-1,0-1 1,0 1-1,0 0 1,0-1-1,0 1 1,0-1-1,0 1 1,0 0-1,0-1 1,0 1-1,0 0 1,0-1-1,0 1 1,0-1-1,0 1 1,-1-1-1,1 1 1,0 0-1,-1-1 1,1 1-1,0-1 1,-1 1-1,-21 48 416,19-45-345,-5 12 100,-3 4 8,1-1 1,0 2 0,2-1-1,0 1 1,-4 23 0,11-44-180,1 1 0,0-1 0,0 1 0,0-1 0,0 0 0,-1 1 0,1-1 1,0 1-1,0-1 0,0 0 0,0 1 0,0-1 0,0 1 0,0-1 0,0 1 0,0-1 0,0 0 1,1 1-1,-1-1 0,0 1 0,0-1 0,0 0 0,0 1 0,1-1 0,-1 1 0,0-1 0,0 0 1,1 1-1,-1-1 0,0 0 0,1 1 0,-1-1 0,0 0 0,1 0 0,-1 1 0,0-1 0,1 0 0,-1 0 1,0 0-1,1 0 0,-1 1 0,1-1 0,-1 0 0,1 0 0,-1 0 0,0 0 0,1 0 0,-1 0 1,1 0-1,-1 0 0,1 0 0,-1 0 0,0 0 0,1 0 0,-1-1 0,1 1 0,-1 0 0,0 0 1,1 0-1,-1 0 0,0-1 0,1 1 0,0 0 0,25-17-1490,-17 7-386,-1 0-1,1 0 1,-2 0 0,13-23-1,8-18-8788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7239,'0'0'2626,"-13"70"-2177,22-48-1314,12-5-1858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1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15278,'0'0'3881,"-3"9"-1873,-48 104 1771,37-87-3470,1 0 1,1 1 0,2 0-1,1 1 1,0 0 0,3 0 0,-7 49-1,12-54-272,-1 52 61,2-69-90,1-1 0,-1 0 0,1 1 1,0-1-1,0 1 0,1-1 0,-1 0 0,1 0 0,1 0 0,3 7 0,-6-12-30,0 0-1,0 1 1,1-1-1,-1 0 0,0 0 1,1 1-1,-1-1 0,0 0 1,1 0-1,-1 0 0,0 1 1,1-1-1,-1 0 0,0 0 1,1 0-1,-1 0 0,1 0 1,-1 0-1,0 0 0,1 0 1,-1 0-1,0 0 0,1 0 1,-1 0-1,1 0 0,-1 0 1,0 0-1,1 0 0,-1 0 1,0-1-1,1 1 0,-1 0 1,1 0-1,-1 0 0,0-1 1,0 1-1,1 0 0,-1 0 1,0-1-1,1 1 0,-1 0 1,0-1-1,0 1 0,0 0 1,1-1-1,-1 1 0,0 0 1,0-1-1,0 1 0,0 0 1,0-1-1,1 1 0,-1-1 1,0 1-1,0 0 0,0-1 1,0 0-1,10-28-2472,-9 25 1767,9-26-3335,-1-3-1820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1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10410,'0'0'11819,"56"53"-10410,-30-45-256,3 2-480,2-2-481,-1 2-128,4 0-32,-1 2-128,-3 3-448,-5 4-257,-9 1-576,-6-3-1698,-5-4-2915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1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12748,'0'0'11600,"4"-8"-10975,3-6-490,2 1 1,0 1 0,0 0-1,1 0 1,0 1-1,1 0 1,0 1-1,1 0 1,1 0-1,-1 2 1,1-1-1,25-11 1,21-5-172,35-17-1120,-37 5-4074,-28 12-2399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1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10730,'-4'10'1495,"-3"7"-902,1 1 1,0-1-1,1 1 0,1 0 1,1 1-1,0-1 1,2 1-1,0 27 0,1-37-450,1-1 1,0 0-1,1 0 0,-1 0 0,1 0 0,1 0 0,0 0 0,0 0 0,1-1 1,-1 0-1,2 1 0,-1-1 0,1-1 0,0 1 0,0-1 0,1 0 0,0 0 0,0 0 1,0-1-1,1 0 0,0 0 0,12 6 0,-3-4 179,0 0-1,1-1 1,0-1 0,0-1-1,0 0 1,1-2 0,19 2-1,127-5 731,-149 1-1090,10-2 144,-1-1-1,1-1 0,-1-1 0,41-15 0,89-45 303,8-3-194,-140 61-230,0 1 0,1 0 0,-1 2 0,1 1 0,35-1 0,-52 4 10,-1 0 0,1 0 0,-1 1 0,0 0 0,1 0 0,-1 0-1,0 1 1,0 0 0,0 0 0,0 0 0,0 1 0,0 0 0,-1-1 0,1 2 0,-1-1-1,0 0 1,0 1 0,0 0 0,0 0 0,-1 0 0,0 0 0,0 1 0,0-1 0,4 8 0,3 11 32,-1 0 1,-1 0 0,-1 1 0,5 33 0,-6-30 14,17 51 0,-16-60 86,1-1 0,1 0 0,15 22 1,-21-34-322,1-1 1,0 0 0,-1 0 0,1 0-1,1 0 1,-1-1 0,7 5 0,-9-7-230,0 0 1,1 0 0,-1 0 0,0 0-1,1 0 1,-1-1 0,1 1 0,-1-1-1,1 1 1,-1-1 0,1 0 0,-1 0-1,1 0 1,-1 0 0,1-1 0,4 0-1,7-9-6121,-3-9-4192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1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0 443 11531,'0'0'9897,"15"-8"-8861,45-23-313,73-38 15,168-63 0,-256 116-728,1 2 1,0 2 0,1 1 0,0 3-1,1 2 1,0 2 0,-1 2 0,59 5-1,-95-2-5,0 1 0,-1 0 0,1 1 0,0 0 0,-1 0 0,0 1 0,0 1 0,0 0 0,0 0 0,-1 1-1,0 0 1,0 1 0,-1 0 0,0 0 0,0 1 0,0 0 0,-1 0 0,0 1 0,-1 0 0,0 0 0,0 0-1,-1 1 1,0 0 0,6 18 0,-7-16 59,1 5 200,1 0 1,1 0 0,0 0-1,16 25 1,-19-37-206,-1 0 1,1-1-1,0 0 0,1 1 1,-1-2-1,1 1 0,-1 0 1,1-1-1,0 0 0,0 0 1,1 0-1,-1-1 1,1 0-1,-1 0 0,1 0 1,0 0-1,-1-1 0,10 1 1,2-1 70,0 0 0,-1-1 0,1 0 1,0-2-1,0 0 0,-1-1 1,1 0-1,-1-1 0,0-1 0,0-1 1,-1 0-1,0-1 0,21-13 1,-16 6-21,0 0-1,0-2 1,-2 0 0,0-2 0,-1 1 0,-1-2 0,0 0 0,18-32 0,-13 17-255,27-58 0,-42 78-460,-1-1 0,0 1 0,-1-1 0,3-17 0,-7 30 338,0 1 44,1 0 0,-1 0 0,0 0 0,0 0 0,0 0 0,0 0 0,0 0 0,0 0 0,0 0-1,0 0 1,0 0 0,0 0 0,0 0 0,-1 0 0,1 0 0,0 0 0,-1 0 0,1 1 0,-1-1 0,1 0 0,-1 0 0,0-1 0,-17-4-5260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3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482 59 8264,'0'0'4911,"-6"-8"-2359,2 4-2334,0-1 0,-1 1 0,1 0 0,-1 0 0,0 1 0,1-1 0,-2 1 0,1 0 0,0 0 0,-1 1 0,1-1 0,-1 1 0,0 1 0,0-1 0,1 1 0,-1 0 0,0 0 0,-8 0 0,0 1-86,-1 1 0,1 0 0,0 1 0,0 1 0,0 0-1,0 1 1,0 0 0,1 1 0,0 1 0,0 0-1,0 1 1,1 0 0,0 1 0,0 0 0,1 1-1,0 0 1,0 1 0,1 0 0,0 1 0,1 0 0,-8 14-1,5-8-51,1 1 0,1 0 0,1 0 0,0 1 0,2 0 0,0 1 0,1 0 0,1 0 0,1 0 0,0 1 0,2-1 0,0 1 0,2 0 0,2 24 0,-2-39-60,1 1-1,1-1 1,-1 0-1,1 1 1,1-1-1,-1 0 1,1 0-1,0-1 1,0 1-1,0-1 0,1 1 1,0-1-1,0 0 1,0 0-1,1-1 1,0 1-1,0-1 1,0 0-1,0 0 1,0-1-1,1 0 1,0 0-1,11 5 0,-4-4 23,1 1-1,-1-2 1,1 0-1,0-1 1,0 0-1,0-1 1,0 0-1,0-2 1,0 1-1,16-4 1,-25 3-23,0-1 1,0 0-1,0 0 1,0 0 0,0 0-1,-1-1 1,1 0-1,-1 0 1,1 0-1,-1 0 1,0-1-1,0 0 1,-1 0-1,1 0 1,-1 0-1,0 0 1,0-1-1,0 1 1,-1-1-1,1 0 1,-1 0-1,0 0 1,-1 0 0,1 0-1,-1 0 1,0 0-1,0-1 1,-1 1-1,1 0 1,-1-1-1,0 1 1,-1-1-1,0 1 1,1 0-1,-1 0 1,-1-1-1,-3-9 1,3 12-13,0 0 1,0 0-1,0 1 0,0-1 1,0 0-1,-1 1 1,1-1-1,-1 1 0,0 0 1,0 0-1,0 0 0,0 0 1,0 0-1,0 1 0,0-1 1,-1 1-1,1 0 1,0 0-1,-1 0 0,1 0 1,-1 1-1,1 0 0,-1-1 1,-6 2-1,7-1-16,0 0-1,0 0 0,0 0 1,1 1-1,-1-1 1,0 1-1,0 0 1,0 0-1,1 0 1,-1 0-1,0 1 0,1-1 1,-1 1-1,1-1 1,0 1-1,-1 0 1,1 0-1,0 0 1,0 0-1,0 0 0,0 1 1,1-1-1,-1 1 1,1-1-1,-1 1 1,1-1-1,0 1 0,0 0 1,0 0-1,-1 3 1,2-4 5,-1 0 0,1 0 0,0-1 0,-1 1 0,1 0 0,0 0 0,0 0 0,0 0 0,0 0 0,1-1 0,-1 1 0,0 0-1,1 0 1,-1 0 0,1-1 0,0 1 0,-1 0 0,1-1 0,0 1 0,0-1 0,0 1 0,0-1 0,1 1 0,-1-1 0,0 1 0,1-1 0,-1 0 0,0 0 0,3 1 0,0 0 7,0 0-1,1-1 1,-1 0-1,1 0 1,-1-1-1,1 1 1,0-1-1,-1 0 1,1 0-1,-1 0 1,6-2-1,1 0-40,0 0-1,0-2 1,0 1 0,-1-1 0,0 0-1,0-1 1,0-1 0,0 1-1,16-15 1,-2 1-99,-2-1-1,29-33 1,-50 51 127,-1 1 1,1 0-1,-1 1 1,1-1 0,0 0-1,-1 0 1,1 0-1,0 0 1,0 0 0,0 1-1,-1-1 1,1 0-1,0 1 1,0-1 0,0 0-1,0 1 1,0 0-1,0-1 1,0 1 0,0-1-1,0 1 1,1 0-1,-1 0 1,0 0 0,0 0-1,0-1 1,0 2-1,2-1 1,-2 1 5,0 0 0,-1 1 0,1-1-1,0 1 1,-1-1 0,1 1 0,-1-1 0,1 1 0,-1 0 0,0-1 0,0 1-1,0-1 1,0 1 0,0 0 0,0-1 0,0 3 0,-13 76 437,-7-7-219,11-46-206,1 2 1,2-1 0,1 1-1,-2 38 1,7-67-78,0 0 1,0-1-1,0 1 1,0 0-1,0 0 1,1 0-1,-1-1 1,0 1-1,0 0 1,0 0-1,1 0 1,-1-1-1,0 1 1,0 0-1,1 0 1,-1 0-1,0 0 1,0 0-1,1 0 1,-1 0-1,0 0 1,0 0-1,1 0 1,-1 0 0,0 0-1,1 0 1,-1 0-1,0 0 1,0 0-1,1 0 1,-1 0-1,0 0 1,0 0-1,1 0 1,-1 0-1,0 0 1,0 0-1,1 1 1,-1-1-1,0 0 1,0 0-1,1 0 1,-1 0-1,0 1 1,0-1-1,0 0 1,0 0-1,1 0 1,-1 1-1,0-1 1,0 0-1,0 0 1,0 1-1,0-1 1,0 0 0,0 0-1,0 1 1,0-1-1,1 0 1,-1 1-1,0-1 1,0 0-1,0 0 1,-1 1-1,1-1 1,0 0-1,0 0 1,0 1-1,0-1 1,13-18-5869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3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17489,'0'0'1761,"-9"46"417,-2-6-576,-4 5-257,0 8-512,5 2-513,-1 0-224,8-2-32,3-9-32,0-7 0,0-9-416,3-13-289,3-13-63,1-2-578,1-15-736,-3-15-1505,-1-11-1249,-4-12-5895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3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9961,'0'0'13517,"82"-1"-12588,-37 8-320,2-4-321,13-3-128,-2-5-64,1-7 0,-6-4-384,-9 3-769,-14 0-609,-15 9-1280</inkml:trace>
  <inkml:trace contextRef="#ctx0" brushRef="#br0" timeOffset="1">118 149 7143,'0'0'15983,"73"37"-14894,-32-37-545,0 0-287,0 0-193,-4 0-288,-7 3-1826,-9 10-1698,-10-1-928,-9 2-1058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38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10602,'0'0'7271,"-39"53"-6086,57-47 192,18-1 129,5-4-289,15-1-288,9 0-545,3-12-128,6 2-95,-1 1-65,-8 8-32,-1 1-481,-16 1-1953,-12 8-3556,-12 1-6085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5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14478,'0'0'5701,"64"1"-5188,-16-3 351,21-2-95,10-3-288,12 3-129,1 1-224,-6 2-64,-13 1-64,-15 0-576,-23 0-1442,-18 5-1281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131 256 8296,'0'0'4164,"-10"3"-3390,5-2-684,0 1 0,-1 0 1,1 0-1,0 1 0,1-1 0,-1 1 0,0 0 1,1 0-1,0 1 0,0-1 0,0 1 0,0 0 1,0 0-1,1 1 0,0-1 0,0 1 1,0-1-1,0 1 0,-3 9 0,0-3 319,1 1 0,0 0 0,1 0 0,0 0 0,1 0 0,0 1 0,1-1 0,0 1 0,0 20-1,2-31-400,0 0-1,0-1 0,0 1 0,1-1 0,-1 1 0,0-1 0,0 1 0,1 0 1,-1-1-1,1 1 0,-1-1 0,1 0 0,0 1 0,0-1 0,0 1 0,-1-1 0,1 0 1,1 0-1,-1 0 0,0 1 0,0-1 0,0 0 0,0 0 0,3 1 0,-1-1 14,-1 0 0,1-1 0,-1 1 0,1-1-1,0 0 1,-1 0 0,1 0 0,0 0 0,-1 0-1,1 0 1,0-1 0,-1 1 0,5-2 0,2-2 45,0 1 0,0-1 0,0 0 0,-1-1 0,0 0 0,1-1 1,9-8-1,-3-2 4,-1-1 0,-1 0 0,0-1 0,-1-1 0,-1 0 0,-1-1 0,0 1 0,-2-2 0,0 0 0,-1 0 0,-2 0 1,0 0-1,-1-1 0,-1 0 0,0-42 0,-3 61-112,0 0 0,-1 0 1,1 0-1,-1 0 0,0 0 0,0 0 1,0 0-1,0 0 0,0 0 0,-1 0 1,1 1-1,-1-1 0,-3-4 0,4 6 21,0 0-1,1 1 0,-1-1 1,0 0-1,0 1 1,0-1-1,0 1 0,0-1 1,0 1-1,0-1 0,0 1 1,0 0-1,0-1 0,0 1 1,0 0-1,0 0 0,0 0 1,0 0-1,0 0 0,-1 0 1,1 0-1,0 0 0,0 0 1,0 0-1,0 1 0,0-1 1,0 0-1,0 1 0,0-1 1,0 1-1,0-1 0,0 1 1,0 0-1,1-1 0,-1 1 1,0 0-1,0-1 1,0 1-1,1 0 0,-1 0 1,1 0-1,-1 0 0,0 0 1,0 1-1,-2 5 3,-1 0 1,1 0-1,0 1 0,0-1 1,1 1-1,0 0 0,0-1 0,1 1 1,0 0-1,1 0 0,0 0 1,0 0-1,0 0 0,1 0 1,0 0-1,1 0 0,0 0 1,0-1-1,0 1 0,1 0 1,0-1-1,1 0 0,8 13 1,-9-16 24,0 0 0,1-1 0,-1 1 0,1-1 0,0 0 0,0 0 1,0-1-1,0 1 0,0-1 0,1 1 0,-1-2 0,1 1 1,-1 0-1,1-1 0,0 0 0,0 0 0,6 1 0,-4-2 53,0-1 0,-1 1 1,1-1-1,0-1 0,-1 1 0,1-1 0,-1 0 0,0-1 0,0 1 0,1-1 0,6-5 0,3-3 90,0-1 0,-1 0 1,-1-1-1,0-1 0,0 0 0,-2-1 0,20-27 0,-25 32-71,-1 1 0,0-1 1,0 0-1,-1 0 0,0-1 0,-1 1 0,0-1 0,-1 0 0,0 0 0,3-23 1,-6 34-80,0-1 1,0 0 0,0 1 0,0-1 0,0 1 0,0-1 0,0 1-1,0-1 1,0 0 0,0 1 0,0-1 0,0 1 0,0-1 0,0 1-1,-1-1 1,1 1 0,0-1 0,0 0 0,-1 1 0,1 0 0,0-1-1,-1 1 1,1-1 0,0 1 0,-1-1 0,1 1 0,-1 0 0,1-1 0,-1 1-1,1 0 1,-1-1 0,1 1 0,-1 0 0,1 0 0,-1-1 0,1 1-1,-1 0 1,0 0 0,1 0 0,-1 0 0,1 0 0,-1 0 0,1 0-1,-1 0 1,0 0 0,1 0 0,-1 0 0,1 0 0,-1 0 0,1 1-1,-1-1 1,1 0 0,-1 0 0,0 0 0,0 1 0,-28 21 61,21-10-76,0 0 0,1 1 0,1-1 0,0 2 0,0-1-1,2 0 1,-1 1 0,2 0 0,0 0 0,0 0 0,2 1 0,0-1 0,0 0 0,1 1 0,1-1 0,0 0-1,1 1 1,1-1 0,0 0 0,1 0 0,1-1 0,5 14 0,-8-23 31,0-1 0,0 0-1,0 0 1,0 0 0,0 0 0,1 0 0,-1 0 0,1 0-1,0-1 1,0 1 0,0-1 0,0 0 0,0 0 0,0 0-1,0-1 1,1 1 0,-1-1 0,1 1 0,0-1 0,-1 0-1,1 0 1,0-1 0,-1 1 0,1-1 0,0 0 0,0 0-1,-1 0 1,8-2 0,-9 1-3,-1 0 0,1 0 0,-1 0 0,1 0 1,-1 0-1,0 0 0,0 0 0,1-1 0,-1 1 0,0-1 0,0 1 0,0 0 0,-1-1 0,1 0 1,0 1-1,-1-1 0,1 0 0,-1 1 0,1-1 0,-1 0 0,0 1 0,1-1 0,-1 0 0,0 0 0,0 1 1,-1-4-1,1-1-13,0 0 1,-1 1-1,0-1 1,0 0-1,0 0 1,-1 1-1,-2-6 1,-7-10-79,-2 2 0,-1 0 1,0 1-1,-1 0 0,-1 1 1,-20-17-1,-11-14 115,46 48-44,1 0 1,-1 0 0,1-1 0,0 1-1,-1 0 1,1-1 0,0 1 0,-1 0-1,1-1 1,0 1 0,-1-1 0,1 1-1,0 0 1,0-1 0,0 1 0,-1-1-1,1 1 1,0-1 0,0 1 0,0-1-1,0 1 1,0-1 0,0 1 0,0-1 0,0 1-1,0-1 1,0 1 0,0 0 0,0-1-1,0 1 1,0-1 0,1 1 0,-1-1-1,0 0 1,19-5-450,38 8-1624,-47-1 1119,37 2-3000,8-1-817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5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14638,'0'0'5733,"59"13"-4900,8-13-320,8 0-353,11-3-96,-2 1-160,-2-2-2146,-11-5-2787,-11-3-1922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5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15951,'0'0'1538,"10"-1"-401,21-2-1088,1 2 0,-1 1 1,1 1-1,-1 2 1,0 1-1,0 1 0,0 2 1,0 1-1,-1 2 0,-1 1 1,29 14-1,-52-22-136,0 0 0,0 1 0,0 0-1,-1 0 1,0 0 0,0 1 0,0-1 0,7 9 0,-11-11 76,0 0 0,1 0 1,-1 0-1,0 1 0,0-1 0,0 0 1,0 1-1,0-1 0,0 0 1,-1 1-1,1-1 0,-1 1 1,0-1-1,0 1 0,0-1 1,0 1-1,0-1 0,0 1 1,-1-1-1,1 1 0,-1-1 1,0 1-1,0-1 0,0 0 1,-2 4-1,-2 2 131,0-1-1,0 0 1,-1 0-1,0-1 1,-1 0 0,1 0-1,-1 0 1,-9 5 0,-70 39 974,44-27-505,3 0-17,-70 44 561,100-60-1138,1-1 0,-1 1 0,1 0 0,1 1 0,0 0 0,0 0 0,0 1 0,1 0 0,-5 10 0,6-3-2301,5-11-3065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5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77 12075,'0'0'1634,"2"-10"288,7-31 106,-9 40-1957,0 0 0,0 0 0,0 0 0,0 0 0,0 0 1,0 0-1,0 0 0,0 0 0,-1 0 0,1 0 0,0 1 0,0-1 0,-1 0 0,1 0 0,-1 0 0,1 0 0,-1 1 0,1-1 0,-1 0 0,0 1 0,1-1 0,-1 0 0,0 1 0,1-1 0,-1 1 0,0-1 0,0 1 0,0-1 0,0 1 0,1-1 0,-1 1 0,0 0 0,0 0 0,0-1 0,-2 1 0,-33-1 570,29 2-475,-8 1-86,0 0 1,0 1 0,0 1-1,1 1 1,-1 0 0,1 0-1,0 2 1,1-1 0,-1 2-1,1 0 1,-17 14 0,5-2 40,1 1 0,1 1 1,0 1-1,-27 38 0,28-32 123,2 2 0,-31 63-1,45-82-198,1 1 0,0 0-1,1 0 1,0 1 0,1-1-1,0 1 1,1 0 0,1-1-1,0 1 1,3 26 0,-1-35-30,0 0 0,1 0 0,-1 0 1,1-1-1,0 1 0,1 0 0,-1-1 0,1 1 1,0-1-1,0 0 0,0 0 0,1 0 0,-1 0 1,1-1-1,0 1 0,0-1 0,0 0 0,1 0 1,-1 0-1,1-1 0,-1 0 0,1 0 0,0 0 1,0 0-1,8 1 0,5 1 55,1 0 0,0-2 1,-1 0-1,1-1 0,32-3 1,-41 1-47,0-1-1,0 0 1,0-1 0,0 0 0,0-1 0,16-8 0,-23 11 9,0-1 0,-1 0-1,1 1 1,0-1 0,-1 0-1,0-1 1,1 1 0,-1 0 0,0-1-1,0 1 1,2-5 0,-3 5 17,0 1-1,-1-1 1,1 0 0,-1 1 0,0-1 0,0 1 0,1-1-1,-1 0 1,0 1 0,0-1 0,-1 0 0,1 1 0,0-1-1,0 1 1,-1-1 0,1 0 0,-1 1 0,1-1 0,-1 1 0,0-1-1,0 1 1,0 0 0,-1-3 0,-2 0-24,0 1-1,0-1 1,0 1-1,0 0 1,0 0 0,-1 0-1,1 1 1,-1 0-1,1 0 1,-1 0 0,0 0-1,0 1 1,0 0-1,0 0 1,-9-1-1,6 1-51,0-1 0,1 1-1,-1-2 1,1 1-1,-8-4 1,19 3-125,-1 0-1,0 0 1,1 0 0,0 1 0,-1 0-1,1-1 1,0 2 0,9-4 0,45-21-264,-29 12 303,1 0 1,0 3-1,1 0 1,1 2-1,43-7 1,-73 15 100,0 1 0,-1 0 0,1-1-1,-1 1 1,1 0 0,0 0 0,-1 0 0,1 0 0,0 1 0,-1-1-1,1 0 1,-1 1 0,1-1 0,-1 1 0,1-1 0,-1 1 0,1 0 0,-1-1-1,1 1 1,-1 0 0,0 0 0,1 0 0,-1 0 0,0 0 0,0 1 0,0-1-1,0 0 1,0 0 0,1 3 0,-1 1-8,0-1 0,0 1 0,0 0 0,-1 0 0,0-1 0,0 1 1,0 0-1,-1 0 0,-1 6 0,-2 8 185,-1 1 0,-2-1 1,1 0-1,-2 0 0,-16 27 0,16-32-69,0 1-1,1 1 0,0-1 0,1 1 0,1 0 0,1 1 0,0-1 1,-3 33-1,7-49-154,0 1 1,0 0-1,0-1 1,1 1-1,-1-1 1,0 1-1,0-1 1,0 1-1,1 0 0,-1-1 1,0 1-1,1-1 1,-1 1-1,0-1 1,1 0-1,-1 1 1,1-1-1,-1 1 1,1-1-1,-1 0 1,1 1-1,-1-1 1,1 0-1,-1 1 0,1-1 1,-1 0-1,1 0 1,-1 0-1,1 1 1,0-1-1,-1 0 1,1 0-1,-1 0 1,1 0-1,0 0 1,-1 0-1,1 0 0,-1 0 1,2-1-1,25-6-4671,1-12-2248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5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15919,'0'0'8275,"-7"13"-7560,-7 15-553,1 1 0,2 0 0,1 1 0,1 0 0,-7 42-1,15-59-172,-2-2-199,2 0 0,-1 0 1,2 0-1,0 1 0,0-1 1,1 0-1,0 0 0,1 0 1,6 22-1,-5-43-6192,-2-11 3798,-1-13-2393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5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10954,'0'0'6663,"54"-51"-3685,-30 43-1088,10 3-609,3 3-480,10 2-192,3 0-385,6 0-160,2 0 32,-3 0 0,-5 0-1377,-9 0-609,-9 0-640,-14 0-1218</inkml:trace>
  <inkml:trace contextRef="#ctx0" brushRef="#br0" timeOffset="1">162 177 11403,'0'0'8872,"54"32"-7462,-8-32-321,16 0-353,0-2-191,-3-3-385,-1 3-192,-15 2-385,-9 0-736,-17 5-320,-15 6-1474,-2 3-1057,-21 0-4804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5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12204,'0'0'9673,"79"42"-8712,-14-42-33,6 0-383,5 0-385,-5-5-96,0 4-288,-7-3-1249,-10-1-737,-4-2-2627,-5-3-3555</inkml:trace>
  <inkml:trace contextRef="#ctx0" brushRef="#br0" timeOffset="1">994 27 20115,'0'0'5765,"52"-16"-5508,-9 11-161,15 2-64,5 1-32,-1 2-417,-6 0-1344,-11 0-1378,-10 0-961,-14 2-256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5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14029,'0'0'7656,"76"20"-6952,-16-20-255,11 0-321,6 0-96,-1 0-833,-1 0-2690,-8-10-4293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5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12 13741,'0'0'5184,"-14"-4"-4501,6 2-612,0 0 0,0 1 0,-1 0 0,1 0 0,-1 1-1,1 0 1,-1 0 0,1 1 0,0 0 0,-1 1 0,1 0 0,0 0 0,-12 5 0,-8 6 176,1 1 1,0 1-1,1 1 0,1 2 1,1 0-1,0 2 0,2 0 1,0 2-1,1 0 0,2 1 1,-34 52-1,49-69-173,1 0-1,-1 0 1,1 1-1,1-1 1,0 1 0,-1 0-1,2 0 1,-1 0 0,1 0-1,0 0 1,1 13-1,0-17-54,1 1-1,0-1 1,0 0-1,0 0 1,0 0-1,0 0 1,1 0-1,-1 0 1,1 0-1,0 0 1,0 0-1,0-1 1,0 1-1,0-1 1,0 0-1,1 1 1,-1-1-1,1 0 1,0-1-1,0 1 1,0 0-1,0-1 1,0 1-1,0-1 1,0 0-1,5 1 1,8 2 61,0 0 1,0-2 0,1 0-1,-1 0 1,0-2 0,1 0-1,17-2 1,-27 1-60,1 1 0,-1-1 0,1-1 0,-1 0 0,1 0 0,-1 0 0,0-1 1,0 0-1,0 0 0,-1 0 0,1-1 0,-1 0 0,0-1 0,0 0 0,0 0 0,0 0 0,5-7 1,-10 11-18,0-1-1,0 1 1,0 0 0,0-1 0,0 1 0,0 0 0,-1-1 0,1 1 0,0-1 0,-1 1 0,1-1 0,-1 0 0,0 1 0,1-1 0,-1 1 0,0-1 0,0 0 0,0 1-1,0-1 1,-1 0 0,1 1 0,0-1 0,-1 1 0,1-1 0,-1 0 0,1 1 0,-2-3 0,0 2-5,0 0 1,0 0-1,-1 0 0,1 1 1,0-1-1,-1 1 1,0-1-1,1 1 0,-1 0 1,1 0-1,-1 0 0,0 0 1,0 1-1,-4-1 1,-2-1-26,0 1 0,1 1 1,-1 0-1,0 0 1,0 0-1,0 1 1,0 1-1,0-1 0,-12 5 1,20-5 18,-1-1 0,1 1 0,0-1 0,0 1 0,0 0 0,0-1 0,0 1 0,0 0 0,0 0 0,0-1 1,0 1-1,0 0 0,0 0 0,0 0 0,1 0 0,-1 1 0,0-1 0,1 0 0,-1 0 0,1 0 0,-1 0 0,1 1 0,-1-1 0,1 2 1,0-2 3,1 0 0,-1 0 0,1 0 0,0 0 0,-1 0 0,1 0 0,0 0 1,0 0-1,-1-1 0,1 1 0,0 0 0,0 0 0,0-1 0,0 1 1,0-1-1,0 1 0,0-1 0,0 1 0,0-1 0,0 0 0,0 1 1,0-1-1,1 0 0,-1 0 0,0 0 0,0 0 0,0 0 0,2 0 1,51 2-141,-1-2 1,0-3-1,0-2 1,0-3 0,93-25-1,-114 30 68,-32 3 71,0 0-1,1 0 1,-1 0 0,0 0-1,0 0 1,1 0 0,-1 0 0,0 0-1,0 0 1,1 0 0,-1 1-1,0-1 1,0 0 0,0 0-1,1 0 1,-1 1 0,0-1-1,0 0 1,0 0 0,0 0 0,0 1-1,1-1 1,-1 0 0,0 0-1,0 1 1,0-1 0,0 0-1,0 0 1,0 1 0,0-1 0,0 0-1,0 0 1,0 1 0,0-1-1,0 0 1,0 0 0,0 1-1,0-1 1,0 0 0,0 0-1,0 1 1,0-1 0,0 0 0,0 0-1,-1 1 1,1-1 0,-34 39-109,16-21 498,-17 16-83,27-28-230,0 1 0,1 0 0,0 0-1,0 1 1,0 0 0,1 0 0,0 1-1,0-1 1,-7 18 0,13-26-87,0 0 0,0 1 0,0-1 0,0 0 0,0 0 0,0 1 0,0-1 0,-1 0 0,1 1 0,0-1 0,0 0 0,0 0 0,0 1 0,0-1 0,0 0 0,1 1 0,-1-1 0,0 0 0,0 0 0,0 1-1,0-1 1,0 0 0,0 0 0,0 1 0,1-1 0,-1 0 0,0 0 0,0 1 0,0-1 0,1 0 0,-1 0 0,0 0 0,0 1 0,0-1 0,1 0 0,-1 0 0,0 0 0,0 0 0,1 0 0,-1 0 0,0 1 0,1-1 0,16-2-990,17-12-2015,1-11-2271,4-8-2690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5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16976,'0'0'5451,"-7"10"-4720,-12 22-181,1 0 0,1 1-1,-18 53 1,-21 141 886,56-226-1380,-1-1 0,1 1-1,0-1 1,0 1 0,0 0-1,0-1 1,0 1 0,0-1-1,0 1 1,0-1 0,0 1-1,0-1 1,0 1 0,0-1-1,1 1 1,-1-1-1,0 1 1,0-1 0,0 1-1,1-1 1,-1 1 0,0-1-1,1 1 1,-1-1 0,0 0-1,1 1 1,-1-1 0,1 1-1,-1-1 1,0 0 0,1 0-1,-1 1 1,1-1 0,-1 0-1,1 0 1,-1 1 0,1-1-1,-1 0 1,1 0 0,0 0-1,30-4 716,32-22-519,133-82 158,-165 89-1242,-1-2 1,-1-1-1,-1-2 1,28-30-1,-54 53 446,-1 0 1,0 0-1,0-1 0,1 1 0,-1 0 0,0-1 0,0 1 0,0-1 1,-1 1-1,1-1 0,0 1 0,-1-1 0,1 0 0,-1 1 1,1-1-1,-1 0 0,1-3 0,-3 0-5534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10858,'0'0'7335,"-6"59"-4804,6-36-706,12 0-351,8 4-770,-1-3-287,5 3-289,0-1-32,4-4-1826,-3-10-4035,-1-7-7624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12364,'0'0'5157,"22"58"-4132,-13-20-257,6 4-479,0 1-193,11-2-289,-1-9-1889,-3-10-1953,2-12-5318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0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7687,'0'0'6903,"0"10"-6471,-1 30 227,0 0-77,1 1 1,3 0-1,1-1 1,13 59 0,-14-88-572,11 35 173,-1 1 0,-3 0 0,7 91 0,-23 218 302,5 85-235,21-210-173,9 196 105,-30-209-194,14 630 2040,4-370-1785,15 224 110,3-85 676,-28-476-896,-7-140-135,1 23-13,0 1-1,2-1 0,1-1 0,7 28 0,-3-41-590,-4-8-1133,-1-7-3457,-3-15-2086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0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8360,'0'0'1660,"13"1"-1115,386 25 3297,17-29-3605,-404 3-227,449-16 308,88-1-161,1435 9 3174,-533 5-2418,1325-62 1564,-1751 49-2016,-587 16-6768,-418-1 2693,-9-2-512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0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9161,'0'0'8696,"8"-3"-7410,-1 1-1192,1 0 1,-1 0-1,1 0 0,0 1 0,0 0 0,-1 1 0,1 0 0,0 0 0,0 1 0,0 0 0,-1 0 0,15 4 0,375 96 509,-388-99-616,0 1 1,-1-1-1,1 2 0,-1-1 0,10 6 0,-17-8 19,0-1 0,0 1 0,0-1 0,0 1 0,0 0 0,0 0 0,0-1-1,-1 1 1,1 0 0,0 0 0,0 0 0,-1 0 0,1 0 0,0 0 0,-1 0 0,1 0 0,-1 0 0,0 0-1,1 1 1,-1-1 0,0 0 0,0 0 0,1 0 0,-1 0 0,0 1 0,0-1 0,0 0 0,0 0-1,-1 0 1,1 1 0,0-1 0,0 0 0,-1 0 0,1 0 0,-1 0 0,1 0 0,-1 0 0,1 0 0,-1 0-1,0 0 1,1 0 0,-1 0 0,0 0 0,0 0 0,0 0 0,0-1 0,0 1 0,0 0 0,0-1 0,-1 2-1,-24 18 425,-1-1-1,-1-1 1,-51 24-1,5-3-246,-119 87 151,120-63-3562,65-57-1790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0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1021 10090,'0'0'6336,"12"-2"-5492,-11 2-814,5 0 89,0 0 0,0-1 1,-1 0-1,1 0 0,0-1 0,-1 1 0,1-1 1,-1 0-1,0-1 0,1 1 0,-1-1 1,0 0-1,-1-1 0,1 1 0,7-8 1,31-36 566,-1-2 1,-3-1-1,-2-2 1,-3-2-1,54-113 1,-40 56-587,-6-2 0,33-143 1,-71 238-81,-3 13-25,0 0 1,0 1 0,0-1 0,0 0-1,1 0 1,0 0 0,0 1 0,0-1-1,1 1 1,5-8 0,-8 11-18,1 1 0,0-1 0,-1 1 0,1 0 0,0-1 0,0 1-1,-1 0 1,1 0 0,0 0 0,0-1 0,-1 1 0,1 0 0,0 0 0,0 0 0,0 0 0,-1 0 0,1 0 0,0 1 0,0-1 0,-1 0-1,1 0 1,0 0 0,0 1 0,-1-1 0,1 0 0,0 1 0,-1-1 0,1 1 0,0-1 0,-1 1 0,1-1 0,0 1 0,22 23 225,-14-14-137,64 56 779,-47-44-637,0 2 0,-1 0 0,-1 2-1,32 46 1,-33-31-208,-2 1 0,-1 1 0,-3 0 0,-1 2 0,-3 0 0,14 78 0,-15-75-2186,1-21-2509,-3-14-3681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0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14318,'0'0'4543,"0"13"-3978,0 18-329,-1 42 835,4-1 0,16 104 0,-5-105-464,-2 2 0,3 125-1,-17-186 305,-3-16 73,-4-22-28,3-30-962,3 0 0,3 0 0,1 0 0,15-82-1,-8 93-132,1 1-1,3 0 0,2 1 0,1 0 0,42-80 0,-54 119 125,-1 0-1,1 0 1,-1 0-1,1 0 1,0 0 0,1 1-1,-1-1 1,0 1 0,1 0-1,0 0 1,0 0 0,0 1-1,0-1 1,0 1 0,1 0-1,-1 0 1,7-1 0,-7 2-76,0 1 1,0-1 0,0 1 0,0 0 0,0 1 0,0-1 0,0 1 0,0-1 0,0 1 0,0 1 0,0-1 0,0 0 0,0 1 0,-1 0 0,1 0 0,-1 0 0,1 0 0,-1 1 0,0-1 0,4 5 0,-5-6 90,0 0 0,0 1 0,-1-1 0,1 1 0,0 0 0,-1 0 0,1-1 0,-1 1 1,0 0-1,1 0 0,-1 0 0,0 1 0,0-1 0,-1 0 0,1 0 0,0 1 1,-1-1-1,1 0 0,-1 0 0,0 1 0,1-1 0,-1 1 0,0-1 0,-1 0 0,1 1 1,0-1-1,-1 0 0,1 1 0,-1-1 0,0 0 0,0 0 0,0 0 0,0 1 1,0-1-1,0 0 0,-1 0 0,1-1 0,0 1 0,-1 0 0,0 0 0,1-1 0,-1 1 1,-4 2-1,-8 7 233,-1-1-1,-1 0 1,0-1 0,-26 11 0,28-13-148,-17 7-186,0-1-1,-36 10 1,93-35-21546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0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1 14638,'-12'6'1425,"-18"11"-802,1 1 0,1 1 0,0 2-1,2 1 1,0 1 0,-38 45 0,26-22 50,2 2 0,2 2 0,-33 66 0,49-81-688,10-17-195,-1-1 1,-1 0 0,-1 0-1,-14 17 1,22-51-2845,-5-168-6260,-8 1 6873,10 96 10828,6 88-8295,0-1 0,0 1 0,1-1 0,-1 1 0,0 0 0,0-1 0,0 1 0,0 0 1,0-1-1,1 1 0,-1 0 0,0-1 0,0 1 0,1 0 0,-1 0 0,0-1 0,0 1 0,1 0 0,-1 0 1,0-1-1,1 1 0,-1 0 0,0 0 0,1 0 0,-1 0 0,0-1 0,1 1 0,-1 0 0,1 0 0,-1 0 0,0 0 1,1 0-1,-1 0 0,1 0 0,-1 0 0,0 0 0,1 0 0,-1 0 0,0 0 0,1 1 0,0-1 0,17 6 514,2 5-95,-2 2 0,0 0-1,23 21 1,13 11-162,27 13-267,104 56 1,-64-55-4919,-68-37-1939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6438,'0'0'9033,"10"0"-8147,-5 1-780,0-1 1,1 1-1,-1 0 1,0 0-1,1 0 1,-1 1-1,0-1 1,0 1-1,0 1 1,0-1-1,-1 1 0,1-1 1,0 2-1,-1-1 1,0 0-1,0 1 1,5 5-1,52 50 451,43 44 99,146 110 0,-174-152 170,78 81 1,-89-78-618,115 88 0,-137-119 55,-1 2 1,-2 3-1,-2 0 0,-1 3 0,33 49 1,-3-12-163,2-2 1,4-3 0,150 115 0,176 163 1151,-55-46-912,192 190-215,-234-205-89,176 137 8,-279-252-17,-79-68 3,179 120 0,-231-189-8,-56-33-10,0 0 1,0 1 0,-1 1 0,0 0 0,-1 0 0,0 1-1,0 1 1,0 0 0,-1 0 0,11 15 0,-13-13 30,0 1 0,-1-1-1,0 2 1,8 22 0,28-19-10263,-31-10 5030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4 148 4965,'16'-36'3661,"15"-47"0,-20 55 6745,-31 162-9828,12-86-536,-5 72 0,13-94-174,-1 26-561,-4-20-3847,-1-21-926,-2-6-2574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3 236 8456,'0'-10'5931,"0"3"-5460,-1 1-165,0-1 1,1 1-1,0 0 1,0 0-1,1 0 1,0 0 0,0 0-1,0 0 1,1 0-1,-1 0 1,1 0-1,1 0 1,-1 1 0,1-1-1,0 1 1,1 0-1,-1 0 1,1 0-1,0 0 1,0 1 0,0-1-1,7-4 1,7-2-201,1 0 1,0 2 0,0 0-1,1 2 1,0 0-1,0 1 1,1 1 0,39-5-1,15 3-134,83 4 0,-134 3 38,-21 0-32,0 0 1,-1-1 0,1 2 0,-1-1 0,1 0 0,0 0 0,-1 1 0,1 0-1,-1-1 1,1 1 0,-1 0 0,0 0 0,1 0 0,-1 1 0,0-1 0,0 1-1,1-1 1,-1 1 0,0 0 0,3 3 0,-4-3 38,-1 0 0,1 0-1,-1 0 1,1 0 0,-1 0 0,0 0 0,0 0-1,0 0 1,0 0 0,0 0 0,0 0 0,0 0-1,-1 0 1,1 0 0,-1 0 0,0 0 0,1 0-1,-1-1 1,0 1 0,0 0 0,0 0 0,0-1-1,0 1 1,-1 0 0,1-1 0,0 1-1,-3 1 1,-26 27 608,-2-1 1,-1-2-1,-1-1 0,-1-2 0,-46 24 0,21-11-329,46-25-760,16-5-3590,0-7 3275,1 1 0,-1-1-1,1 0 1,-1 0 0,1 0-1,-1 0 1,1-1 0,-1 1 0,0-1-1,1 1 1,3-2 0,23-12-7122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46 8232,'0'0'12743,"-4"10"-11788,-27 60-307,-62 101 0,-16 32-759,149-251-6423,-9-1 2706,4-9-1622</inkml:trace>
  <inkml:trace contextRef="#ctx0" brushRef="#br0" timeOffset="1">314 0 9993,'0'0'8905,"-26"64"-7976,4-11-449,0 9 161,8-1 288,3-1-161,9-8-415,2-9-225,2-9 0,11-9-96,-1-7-288,4-6-1186,-8-5-1344,-3-4-770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7623,'2'-8'929,"1"-1"-453,1-1 0,0 1 0,1 0 0,0 0 0,0 0 0,1 1 0,0-1 0,1 1 0,-1 1 0,2-1 0,-1 1 0,15-10 0,-4 3 196,1 1 1,0 1-1,1 1 1,0 0 0,24-7-1,-41 16-628,1 1 0,0-1 0,0 1-1,0 0 1,0 1 0,1-1 0,-1 1 0,0-1 0,0 1 0,0 0-1,7 2 1,-9-2-36,-1 1 0,0 0-1,0-1 1,0 1 0,1 0-1,-1 0 1,0 0 0,0 0 0,0 0-1,0 0 1,-1 0 0,1 0-1,0 0 1,0 1 0,-1-1 0,1 0-1,-1 0 1,1 1 0,-1-1-1,1 0 1,-1 1 0,0-1 0,0 0-1,1 1 1,-1-1 0,0 1-1,0-1 1,-1 0 0,1 1 0,0-1-1,0 1 1,-1-1 0,1 0-1,-1 1 1,1-1 0,-2 2 0,0 5 53,-1 0 1,0-1 0,0 1 0,-1-1-1,0 0 1,0 0 0,-1 0 0,-10 11 0,-53 48 37,3-3 714,64-62-790,0 0 0,0 0 0,0 0 0,1 0 0,-1 0 0,0 0 0,0 0 0,1 0 0,-1 0 0,1 1 0,-1-1 0,1 0 0,-1 0 0,1 0 0,0 1 0,0-1 0,-1 0 0,1 1 0,0-1 0,0 0 0,1 2 0,-1-2-18,1 0-1,-1 0 1,1 0-1,0 0 1,0-1-1,-1 1 1,1 0-1,0-1 1,0 1-1,0 0 1,0-1-1,-1 1 1,1-1-1,0 0 1,0 1-1,0-1 1,0 0-1,0 1 1,0-1-1,2 0 1,8 1 0,1 0 1,-1-1 0,21-2-1,-27 1 60,18-2-48,0-1 1,0-1-1,-1-1 0,0-1 0,0-1 0,0 0 1,-1-2-1,38-24 0,-37 13-1802,-17 3-3760,-5 6-2489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15054,'0'0'7239,"22"-54"-6438,13 39-257,8 5-159,10-1-321,5 2-32,-2 4-609,0 1-2594,-8-1-2402,-10 0-2979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4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47 16367,'0'0'5510,"-26"60"-5190,8-18-32,6 9-192,3 3 0,3 2 129,6-6-129,0-6 32,6-7-96,-2-9 64,7-9-64,-5-8 0,-3-9-705,-3-11-6181,-3-17-481</inkml:trace>
  <inkml:trace contextRef="#ctx0" brushRef="#br0" timeOffset="1">1 61 17873,'0'0'6726,"58"-4"-6021,-12 7-225,5-2-319,12-1-65,1 0-32,-3-5-224,1-6-801,-13-2-609,-12 3-320,-13-2-2017,-14 3-2980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14125,'0'0'10122,"88"-33"-9129,-28 4-385,11-1-351,0 5-129,-2 6-128,-9 7-417,-8 11-1504,-15 1-578,-16 2-2273,-10 11-3588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24535,'0'0'2947,"28"31"-8424,-23-24-3460</inkml:trace>
  <inkml:trace contextRef="#ctx0" brushRef="#br0" timeOffset="1">85 276 11371,'0'0'17072,"-21"24"-17937,34-42-3555,0-4-9065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11755,'0'0'9428,"-9"9"-9188,-21 21-175,3 0 1,0 2-1,-22 34 1,18-15-39,7-10 15,-34 41 1,42-67-1130,4-14-4280,6-9 434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12940,'0'0'6855,"60"78"-6567,-30-50-64,2 0-64,9-4-32,0-8-31,4-6-1186,-2-6-961,-2-4-1474,-8-7-8199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19506,'0'0'4325,"82"6"-4293,-40 0 32,-1 0-64,-2-2-1089,-7 4-1121,-14-1-1474,-10-2-576,-8 0-1954</inkml:trace>
  <inkml:trace contextRef="#ctx0" brushRef="#br0" timeOffset="1">0 141 12556,'0'0'7943,"90"14"-6501,-40-17-866,6-8-351,10 1-129,-7-1-192,5-2-2179,-10 3-2145,-7-2-2050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6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24 17585,'0'0'3875,"-11"11"-3314,-44 40-186,3 2-1,3 3 1,1 2 0,-68 112 0,101-148-608,12-19-898,3-5-389,20-38-4090,5-4 379,-1-6-3017</inkml:trace>
  <inkml:trace contextRef="#ctx0" brushRef="#br0" timeOffset="1">278 1 11499,'0'0'8728,"0"9"-7863,-1 23 506,-11 54 1,6-50-684,-2 51 1,7-75-654,2 1 1,-1 0-1,2 0 1,0-1 0,0 1-1,2-1 1,7 23-1,-2-15-35,-5-13-60,0 0 0,-1 1 0,0-1 0,-1 1 0,1 0 0,-1-1 0,1 12 0,-4-19-78,1 1 0,0-1 0,0 1 0,0-1 0,0 0 0,-1 1 0,1-1 0,0 1 0,0-1 0,-1 0 0,1 1 1,0-1-1,-1 0 0,1 1 0,0-1 0,-1 0 0,1 1 0,0-1 0,-1 0 0,1 0 0,-1 0 0,1 1 0,0-1 0,-1 0 0,1 0 1,-1 0-1,1 0 0,-1 0 0,1 0 0,-1 0 0,1 0 0,-1 0 0,0 0 0,-20-1-6239,-3-4-1390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13389,'0'0'11883,"67"-49"-11499,-16 47-256,5 2-64,1-2-128,7 2-1601,-8-3-1666,-4-1-2243,-7-5-3298</inkml:trace>
  <inkml:trace contextRef="#ctx0" brushRef="#br0" timeOffset="1">686 15 19410,'0'0'5830,"52"14"-5190,-12-20-447,6-1-161,-1 1-1634,2 0-4676,-12 2-9224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31 216 9545,'0'0'6443,"-2"-11"-4398,0 1-1447,1 7-412,-1 0 1,2-1-1,-1 1 1,0-1-1,1 1 0,-1-1 1,1 0-1,0 1 1,0-1-1,1 1 1,-1-1-1,2-4 1,-1 6-86,-1 1 1,1 0 0,0-1 0,0 1 0,0 0 0,0-1 0,0 1-1,0 0 1,0 0 0,1 0 0,-1 0 0,0 0 0,1 0-1,-1 1 1,0-1 0,1 0 0,-1 1 0,1-1 0,-1 1 0,1-1-1,-1 1 1,1 0 0,-1 0 0,1-1 0,0 1 0,-1 0 0,1 0-1,-1 1 1,1-1 0,2 1 0,1-1 8,-3-3-51,1 1 0,-1-1 1,0 1-1,0-1 0,-1 0 0,1 0 1,0 0-1,-1 0 0,0 0 0,0 0 1,1-5-1,5-7 607,18-42 459,-20 44-339,-17 40-647,-1 5-140,2 1-1,1 1 1,-10 61 0,-1 105 22,21-154 65,-1-25-904,-5-53-2753,-13-55-6123,3 31 2108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12588,'0'0'8616,"80"-24"-8296,-33 16-159,5 0-226,2 0-2017,2 1-1089,-17-1-512,2 1-3011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67 10762,'0'0'8921,"11"-7"-7549,3-1-1105,1 1-1,0 1 1,0 0 0,0 1 0,1 0 0,0 1 0,0 1 0,20-1 0,-1 1-22,-10-1-60,0 2-1,0 0 1,0 2 0,0 1-1,0 1 1,41 8-1,-64-10-172,0 1-1,-1-1 1,1 1-1,0-1 1,0 1-1,-1 0 0,1-1 1,0 1-1,-1 0 1,1 0-1,-1 0 1,1 1-1,-1-1 1,1 0-1,-1 1 0,0-1 1,0 0-1,0 1 1,0-1-1,0 1 1,0 0-1,0-1 1,0 1-1,0 0 0,-1 0 1,1-1-1,-1 1 1,1 0-1,-1 0 1,0 0-1,0 0 0,0-1 1,0 1-1,0 0 1,0 0-1,0 0 1,-1 0-1,1 0 1,-1-1-1,1 1 0,-1 0 1,0 0-1,0-1 1,0 1-1,0 0 1,-1 1-1,-4 6 89,0 0 1,-1-1-1,1-1 0,-2 1 0,1-1 1,-1 0-1,-9 6 0,-3 1 27,0-2 0,-1-1 0,0 0 0,-45 15 1,85-26-1001,0 1 1,0 1 0,0 1 0,34 9 0,-45-10 775,0 1-1,0 0 1,0 0 0,-1 1 0,0 0-1,1 1 1,-1-1 0,0 1-1,-1 1 1,0-1 0,1 1-1,-2 0 1,9 11 0,-12-14 134,0 0 0,0 1 0,-1-1 0,1 1-1,-1-1 1,0 1 0,0 0 0,0-1 0,0 1 0,-1 0 0,1 0 0,-1-1 0,0 1 0,0 0 0,0 0 0,-1 0 0,1-1 0,-1 1 0,0 0 0,0-1 0,-1 1 0,1-1-1,-1 1 1,1-1 0,-1 1 0,0-1 0,0 0 0,-1 0 0,1 0 0,-1 0 0,1-1 0,-6 5 0,-5 5 641,-1-1-1,0-1 1,-1 0-1,0 0 1,-27 11 0,19-11-199,-1 0 1,0-2-1,0-1 0,-1-1 1,0-1-1,0-1 0,0-1 1,-1-2-1,-33-1 1,55 0-536,1 0 0,-1 0 0,1-1 0,-1 1 0,1-1 0,-1 0 0,1 0 0,0 0 0,-1 0 0,1-1 0,0 1 0,0-1 0,0 0 0,0 0 0,0 0 0,0 0 0,1 0 0,-1-1 0,1 1 0,-1-1 0,1 0 0,0 1 0,0-1 1,0 0-1,1 0 0,-1-1 0,-2-5 0,3 5-422,1 0 0,-1 0 0,1 0 0,-1-1 1,1 1-1,0 0 0,1 0 0,-1 0 0,3-8 0,-2 6-652,1 0 0,1 1 0,-1-1 0,1 1 0,0-1 0,0 1 0,5-7 0,24-25-13176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18802,'0'0'10185,"67"-23"-23765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19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10 20499,'0'0'2504,"-9"11"-2189,-1 4-247,0 0 0,1 0 0,0 1 0,1 0 0,1 0 0,0 0 1,-5 25-1,7-5 76,1 0 0,3 0 0,0 0 0,3 0 0,0-1 0,16 70 0,-8-41-122,-10-62-20,5 19 29,-2 1 0,-1 0-1,-1 0 1,-1 0 0,-4 41 0,4-62-8,-1 0 1,1-1 0,-1 1 0,1 0-1,-1-1 1,1 1 0,-1-1-1,1 1 1,-1 0 0,0-1 0,1 1-1,-1-1 1,0 0 0,1 1-1,-1-1 1,0 0 0,0 1 0,1-1-1,-1 0 1,0 0 0,0 1-1,1-1 1,-1 0 0,0 0 0,0 0-1,0 0 1,1 0 0,-1 0-1,0 0 1,0-1 0,0 1 0,1 0-1,-1 0 1,0-1 0,0 1-1,1 0 1,-1-1 0,0 1 0,1-1-1,-1 1 1,0-1 0,1 1-1,-1-1 1,1 1 0,-1-1 0,1 1-1,-1-1 1,1 0 0,-1 1-1,1-1 1,-1-1 0,-4-7 98,1 1 0,1-1 0,-1 0 0,1-1 1,1 1-1,0 0 0,-2-16 0,-2-74-96,6 91 7,-1-39-127,3 1 1,14-90 0,-10 108-31,1-1 1,1 1 0,2 1 0,1 0-1,26-49 1,-33 70 114,1 0-1,-1 0 1,1 0-1,1 0 1,-1 1 0,1 0-1,0 0 1,0 0-1,1 1 1,-1 0 0,1 0-1,0 0 1,0 1 0,0 0-1,0 1 1,14-3-1,-4 1-51,1 2-1,0 0 0,0 1 0,-1 1 0,1 0 0,21 5 0,-34-5 47,0 1-1,0 0 1,0 0-1,1 1 1,-2 0-1,1 0 1,0 0-1,0 0 1,-1 1-1,1-1 1,-1 1-1,0 0 1,0 1-1,0-1 0,0 1 1,-1 0-1,5 5 1,-6-6 49,-1 0 0,1 0 1,-1 0-1,0 0 0,0 0 1,0 0-1,0 0 0,0 1 1,-1-1-1,0 0 0,1 1 1,-1-1-1,0 0 0,-1 0 0,1 1 1,0-1-1,-1 0 0,0 1 1,0-1-1,0 0 0,0 0 1,0 0-1,-1 0 0,0 0 0,1 0 1,-1-1-1,0 1 0,-2 2 1,-9 10 209,0-1-1,-1-1 1,-1 0 0,0-1 0,0-1 0,-1 0 0,-1-1 0,1 0 0,-2-2 0,1 0 0,-1-1-1,0-1 1,-1 0 0,0-1 0,-20 2 0,37-7-281,0 0 1,0 1-1,0-1 0,0 0 0,-1 0 1,1 0-1,0-1 0,0 1 1,0 0-1,0-1 0,0 1 1,0-1-1,0 0 0,0 1 0,0-1 1,-3-3-1,4 3-266,0-1 0,-1 0 0,1 0 0,0 0 0,1 0 0,-1 0 0,0 0-1,0 0 1,1 0 0,0-1 0,-1 1 0,1 0 0,0 0 0,0 0 0,0-1 0,0-1 0,2-36-9189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2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1919 191 5830,'2'-4'77,"-1"0"1,0 0 0,0 0-1,-1 0 1,1-1 0,-1 1 0,0 0-1,0-1 1,0 1 0,-1 0 0,0 0-1,0-1 1,0 1 0,0 0-1,0 0 1,-3-5 0,1 5-64,0 1 0,0 0 0,0 0 0,-1 0 0,1 1 0,-1-1 0,0 1 0,1 0 0,-1 0 0,0 0 0,0 0 0,0 1-1,-1 0 1,1 0 0,0 0 0,-7-1 0,-60-8-518,-123-2-1,51 6 1498,36-1 1124,-163 9 0,215 3-1916,0 2 0,1 3-1,0 2 1,-95 35-1,94-25 14,1 3-1,1 2 1,1 3 0,2 1-1,1 3 1,-88 79-1,114-90-195,0 0 0,1 2 0,2 0-1,0 2 1,2 0 0,1 0 0,1 2 0,2 0-1,0 1 1,3 1 0,0-1 0,2 2-1,1-1 1,-5 42 0,11-44 77,1 0 0,1 0 0,1 0 0,2 0 0,1 0 0,1-1 0,2 1 0,1-1 0,0-1 0,3 0 0,25 50 0,-23-54-45,1-1-1,2-1 0,0 0 1,1-1-1,1-1 0,1-1 1,0 0-1,1-2 0,1 0 1,1-1-1,0-1 0,1-1 1,35 14-1,-15-11-153,1-3-1,0-1 1,0-2 0,1-2 0,1-2-1,46 0 1,-25-6 66,-1-2 1,1-3-1,99-21 0,-117 14 152,0-1 0,-1-2-1,-1-2 1,-1-3 0,0-1 0,66-43-1,-79 41 233,0-2 0,-2-1-1,0-1 1,-2-2 0,-1 0 0,-2-2-1,-1-2 1,33-54 0,-25 26 67,-3-1 0,-3-1-1,-3-2 1,-2-1 0,-3 0 0,-3-1 0,-3-1 0,5-88-1,-16 128-414,-2-1-1,0 0 0,-2 0 0,-1 1 0,-1-1 1,-9-30-1,10 49-9,0 0 0,0 1 0,-1-1 0,-1 1 0,0 0 0,0 0 0,-1 0-1,0 1 1,0 0 0,-1 0 0,0 0 0,0 1 0,-1 0 0,0 1 0,0 0 0,0 0 0,-1 0 0,0 1 0,0 0 0,-13-4 0,7 4-62,0 1 0,0 1 0,0 0 0,-1 1 0,1 1 0,-1 0 0,0 1 0,1 0 0,-1 2 0,1 0 0,-19 4 0,15-1-999,1 1-1,0 1 0,0 0 1,1 1-1,-17 11 1,18-10-3924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3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578 114 6566,'0'0'1169,"-3"-10"241,1 5-1241,1 0 1,-1 0-1,0 1 1,0-1-1,0 0 1,-1 1-1,1-1 1,-1 1-1,0 0 1,0 0-1,-1 0 1,1 1-1,-1-1 1,0 1-1,0-1 1,0 1-1,0 1 1,-1-1-1,-4-2 1,-6 0-18,1 1 0,0 0 1,-1 0-1,0 2 1,1 0-1,-1 1 0,0 0 1,0 1-1,0 1 0,0 0 1,0 1-1,1 1 1,-1 0-1,1 1 0,-1 0 1,1 2-1,1-1 1,-1 2-1,1 0 0,0 0 1,0 1-1,-17 15 1,16-12-102,0 1 1,1 1 0,0 0 0,2 0 0,-1 1 0,1 0-1,1 1 1,1 1 0,0-1 0,1 2 0,1-1-1,0 1 1,1 0 0,1 0 0,1 1 0,0-1-1,1 1 1,0 24 0,3-34-22,0 0-1,0 0 1,1 0-1,1 0 1,-1-1-1,1 1 1,1 0-1,-1-1 1,1 0-1,1 1 1,-1-1-1,1 0 1,0-1-1,1 1 1,6 7-1,-3-6 24,0-1-1,0 0 0,1 0 0,0-1 0,0 0 0,1 0 0,0-1 0,0-1 0,21 7 0,-4-3 142,1-3-1,0 0 1,0-1-1,0-2 1,0-1-1,1-1 1,50-8-1,-59 5-104,1-1 1,0-1-1,-1-1 0,0 0 1,0-2-1,-1 0 0,0-1 1,25-17-1,-36 21 3,-1-1 1,1 1-1,-1-2 0,0 1 1,-1-1-1,1 0 1,-1 0-1,-1-1 0,0 0 1,0 0-1,0 0 1,-1 0-1,0-1 0,0 0 1,-1 0-1,-1 0 1,1 0-1,-1 0 0,-1 0 1,1-19-1,-3 19-53,0 0 0,-1 1 1,-1-1-1,1 0 0,-1 1 0,-1-1 0,1 1 1,-2 0-1,1 0 0,-11-14 0,-2-1 54,-1 1 0,-24-24 0,35 38-461,0 1-1,0 0 0,-1 1 1,0 0-1,0 0 1,0 0-1,-1 1 1,0 1-1,0-1 0,0 1 1,-1 1-1,1 0 1,-1 0-1,0 1 1,0 0-1,1 1 0,-1 0 1,-1 0-1,1 1 1,0 0-1,0 1 1,0 0-1,-19 6 0,-2 3-6533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3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20 7527,'0'0'8702,"-1"-5"-8419,0-9-207,3 13 455,13 26 1277,15 46 437,0-6-1557,67 108 0,-35-67 87,102 189 341,-71-112-840,-64-120-99,55 88 0,-61-111-89,-1 2 0,21 55 1,-12-23-23,119 255-2,69 129-27,198 373 44,-260-490-76,15 30 0,-103-238 4,82 148 9,-125-238-9,-2 1 1,-3 1-1,18 51 0,-30-77-104,-7-17 39,-1 0 0,1 0 0,-1 1 0,0-1 1,0 1-1,0-1 0,0 1 0,-1-1 0,1 1 0,0 4 0,21 14-4191,-10-13 3611,-16-18-1549,-9-5-5283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5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540 190 5509,'8'-10'961,"-7"10"-940,6-9 841,-1 0-1,0 0 1,0 0 0,-1-1 0,7-16 0,-11 23-707,0 1-1,0-1 1,-1 1 0,1-1 0,-1 1-1,1-1 1,-1 0 0,0 1-1,0-1 1,0 0 0,0 1 0,0-1-1,-1 0 1,1 1 0,-1-1 0,0 1-1,0-1 1,0 1 0,0-1 0,0 1-1,0 0 1,-1-1 0,1 1-1,-1 0 1,0 0 0,1 0 0,-1 0-1,0 0 1,0 1 0,0-1 0,0 0-1,-1 1 1,1 0 0,0-1 0,-3 0-1,-8-3-57,1 1 0,-1 0-1,0 0 1,0 1 0,-1 1-1,1 0 1,0 1 0,-1 1-1,1 0 1,-1 0 0,1 2-1,0-1 1,-1 2 0,1 0-1,0 0 1,0 2 0,1-1-1,-1 1 1,-16 10 0,8-3-87,0 0 1,0 2-1,1 0 1,1 1 0,0 1-1,1 1 1,1 1-1,1 0 1,-26 38 0,32-39 116,1-1 1,1 1 0,1 0 0,0 1 0,1 0 0,1 0 0,1 0 0,1 1 0,0-1 0,1 1 0,1 0 0,1 0-1,4 36 1,-3-45-93,1-1 0,0 0-1,0 0 1,1 0-1,0 0 1,1-1 0,0 1-1,0-1 1,1 0 0,0 0-1,0 0 1,1-1-1,0 0 1,0 0 0,1 0-1,0-1 1,0 0-1,1 0 1,-1-1 0,1 0-1,0 0 1,1-1 0,-1 0-1,1 0 1,0-1-1,-1 0 1,2-1 0,-1 0-1,13 2 1,2-3 163,1 0 0,-1-1 0,0-1 0,1-2 1,-1 0-1,0-1 0,0-2 0,-1-1 0,0 0 0,26-13 0,-27 11 5,-1-2 0,-1 0 0,0-1-1,0-1 1,-2-1 0,1-1 0,-2-1-1,0 0 1,-1-1 0,24-32-1,-34 39-169,0 1-1,-1-1 1,-1 1-1,0-1 1,0-1-1,-1 1 1,0 0-1,0-1 0,-2 0 1,1 0-1,-1 1 1,-1-1-1,0 0 1,0 0-1,-1 0 1,-1 1-1,1-1 0,-2 0 1,0 1-1,0-1 1,-1 1-1,0 0 1,0 0-1,-11-15 1,7 12-376,0 1 1,-1 1-1,0 0 1,-1 0-1,-1 0 1,1 2-1,-25-18 1,24 20-661,-1 0 0,0 0 0,0 1 0,-1 1 1,1 0-1,-1 1 0,-1 0 0,-23-3 0,-13 4-7314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5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11115,'0'0'4809,"2"12"-4227,1 15 10,-1 0 0,-1 0-1,-1 0 1,-1 1 0,-8 38-1,5-46-471,0-1 1,1 0-1,-1 26 0,4-44-112,0 0 0,0-1 0,0 1 0,0 0 0,0-1 0,0 1 0,0-1-1,0 1 1,0 0 0,0-1 0,0 1 0,0 0 0,1-1 0,-1 1 0,0-1 0,1 1 0,-1-1 0,0 1 0,1-1 0,-1 1 0,0-1 0,1 1 0,-1-1 0,1 1 0,-1-1 0,1 1 0,-1-1 0,1 0 0,-1 1 0,1-1 0,0 0 0,0 1 0,22-7 478,19-23 356,-17 3-719,-2 0-1,37-53 1,-24 29-91,-22 36-16,-6 13 28,-7 3-34,0 0-1,-1 0 1,1-1 0,-1 1 0,1 0-1,-1 0 1,0 0 0,1 0 0,-1 0-1,0 0 1,0 0 0,0-1-1,-1 3 1,-10 70 226,5-14-102,6-60-128,0 0 1,0 0-1,0 1 0,0-1 1,0 0-1,0 0 0,0 1 1,0-1-1,0 0 0,0 0 1,0 1-1,1-1 1,-1 0-1,0 0 0,0 1 1,0-1-1,0 0 0,0 0 1,1 0-1,-1 1 0,0-1 1,0 0-1,0 0 0,1 0 1,-1 0-1,0 0 1,0 1-1,1-1 0,-1 0 1,0 0-1,0 0 0,1 0 1,-1 0-1,0 0 0,0 0 1,1 0-1,-1 0 0,0 0 1,0 0-1,1 0 1,-1 0-1,17-5 270,11-11 163,-4-7-451,-2-1-1,38-51 1,-66 107-741,-3-5 766,6-21 9,-1 1-1,2 0 0,-1 0 0,1 1 0,0-1 0,1 0 0,0 1 0,0-1 1,0 1-1,1-1 0,1 15 0,0-21-48,1 0 1,-1 0-1,0 0 0,0 0 1,1-1-1,-1 1 0,0 0 0,1 0 1,-1-1-1,1 1 0,-1-1 1,1 1-1,-1-1 0,1 0 1,-1 0-1,1 0 0,-1 1 1,1-1-1,-1-1 0,1 1 0,-1 0 1,1 0-1,1-1 0,39-7-5428,-13-6-1624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5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28 15599,'0'0'3683,"-10"0"-805,7 0-2763,-8-1 237,1 0 0,-1 2-1,1-1 1,-1 1 0,-11 3 0,18-3-321,0 0 0,0 1-1,0-1 1,0 1 0,0 0 0,1 0 0,-1 1 0,0-1 0,1 1 0,0 0 0,0-1 0,0 1 0,0 1-1,0-1 1,0 0 0,1 1 0,0-1 0,-3 6 0,3-4-40,0 1 0,0-1 1,0 1-1,0-1 0,1 1 0,0 0 1,0 11-1,0-16 11,1 1-1,0 0 1,0-1-1,0 1 1,0-1 0,0 1-1,1-1 1,-1 1 0,0-1-1,1 1 1,-1-1 0,1 1-1,0-1 1,-1 1-1,1-1 1,0 0 0,0 1-1,0-1 1,0 0 0,0 0-1,0 1 1,0-1 0,0 0-1,0 0 1,1 0-1,-1-1 1,0 1 0,1 0-1,-1 0 1,0-1 0,1 1-1,2 0 1,2 0-4,0-1 0,1 1 0,-1-1 0,1-1-1,-1 1 1,1-1 0,-1 0 0,0-1 0,1 1 0,-1-1 0,0 0 0,0-1 0,0 0 0,-1 0-1,1 0 1,-1 0 0,1-1 0,-1 0 0,0 0 0,7-8 0,-6 6-2,-1-1-1,1 0 1,-1 0 0,-1 0 0,1 0-1,-1-1 1,-1 1 0,1-1 0,-1 0-1,-1 0 1,1 0 0,-2-1 0,1 1-1,-1-1 1,1-10 0,-3 19-3,1 0 1,-1 0-1,1 0 0,-1-1 1,1 1-1,-1 0 0,1 0 1,0 0-1,-1 0 1,1 0-1,-1 0 0,1 0 1,-1 0-1,1 0 0,-1 0 1,1 0-1,-1 0 1,1 0-1,-1 0 0,1 1 1,-1-1-1,1 0 0,0 0 1,-1 0-1,1 1 1,-1-1-1,1 0 0,-1 1 1,-7 8-32,1-1 0,1 1 0,-1 1 1,2-1-1,-1 1 0,1 0 1,1 1-1,-1-1 0,2 1 0,0 0 1,0 0-1,1 0 0,0 0 1,0 20-1,2-30-4,0 0 1,1 0-1,-1 1 0,1-1 1,-1 0-1,1 0 1,-1 0-1,1 0 0,-1 0 1,1 0-1,0 0 0,0 0 1,0 0-1,0 0 1,0-1-1,-1 1 0,1 0 1,0 0-1,1-1 1,-1 1-1,0-1 0,0 1 1,0-1-1,0 1 0,0-1 1,1 0-1,-1 1 1,0-1-1,0 0 0,0 0 1,1 0-1,-1 0 1,0 0-1,0 0 0,2-1 1,4 1-752,0-1 0,-1 0-1,1 0 1,0 0 0,10-4 0,23-15-3776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5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14862,'0'0'1153,"-30"50"961,2-13-128,-2 4-224,-2 2-705,4-3-192,9-8-417,-1-8-320,16-6-64,-2-10-32,6-4-320,2-16-8296,-2-7 2306</inkml:trace>
  <inkml:trace contextRef="#ctx0" brushRef="#br0" timeOffset="1">0 104 5093,'0'0'17809,"25"24"-17137,-3-9-191,4-2-225,10-2-128,3-1-544,2-4-2019,-6-5-1088,3-1-865,-8 0-1538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88 10666,'0'0'1506,"-11"9"-177,0 0-886,0-1 0,1 2-1,-17 19 1,23-24-107,0 0 0,0 1-1,1-1 1,0 1-1,0 0 1,1 0 0,-1 0-1,1 0 1,0 0-1,1 1 1,0-1 0,0 0-1,0 10 1,1-15-297,0 0 0,0 1 0,0-1 0,0 0 0,1 1 0,-1-1 0,1 0 0,-1 0 0,1 0 0,-1 1 0,1-1 0,0 0 0,-1 0 0,1 0 0,0 0 0,0 0 0,0 0 0,0 0 0,0 0 0,0-1 0,0 1 0,0 0 0,0-1 0,0 1 0,0 0 0,0-1-1,1 1 1,-1-1 0,0 0 0,0 1 0,1-1 0,-1 0 0,0 0 0,1 0 0,-1 0 0,0 0 0,1 0 0,-1 0 0,0 0 0,0-1 0,1 1 0,1-1 0,2 0 148,1 0-1,-1 0 0,0-1 0,0 0 1,0 0-1,0 0 0,0-1 1,0 1-1,6-6 0,-1-1-116,-1 0 0,0 0 0,-1-1-1,0-1 1,-1 1 0,0-1 0,0 0 0,-1-1 0,-1 1-1,0-1 1,0 0 0,4-24 0,-11 32-1394,-7 12 742,-7 13 384,9-7 203,0 1 0,0 0 0,2 1 0,0-1 0,1 1 0,0 0-1,1 0 1,1 0 0,1 0 0,0 18 0,1-34-2,0 1 1,0 0 0,0 0 0,0 0-1,0 0 1,1 0 0,-1 0-1,0 0 1,1 0 0,-1 0-1,1-1 1,-1 1 0,1 0-1,-1 0 1,1 0 0,-1-1-1,1 1 1,0 0 0,-1-1-1,1 1 1,0-1 0,0 1-1,-1 0 1,1-1 0,0 0-1,0 1 1,0-1 0,1 1-1,0-1 23,1 0 1,0 1-1,-1-1 0,1 0 0,-1 0 0,1-1 1,0 1-1,-1-1 0,1 1 0,2-2 1,5-1 76,-1-1 1,0 0-1,0-1 1,12-8 0,-6 1-78,-1 0 0,0-1 1,-1-1-1,0 0 0,-1 0 0,19-31 1,-24 33-188,-1 0 1,0 0 0,-1-1-1,0 1 1,0-1-1,-2 0 1,1-1 0,-2 1-1,0 0 1,0-17 0,-2 30 150,0 0 1,0-1 0,0 1-1,0 0 1,0 0-1,0-1 1,0 1 0,0 0-1,0-1 1,-1 1 0,1 0-1,0-1 1,0 1 0,0 0-1,0 0 1,-1-1 0,1 1-1,0 0 1,0 0 0,-1 0-1,1-1 1,0 1 0,0 0-1,-1 0 1,1 0 0,0 0-1,-1 0 1,1-1 0,0 1-1,-1 0 1,1 0 0,0 0-1,-1 0 1,1 0 0,0 0-1,0 0 1,-1 0 0,1 0-1,0 0 1,-1 0 0,1 0-1,0 1 1,-1-1 0,1 0-1,0 0 1,-1 0-1,1 0 1,0 0 0,0 1-1,-1-1 1,1 0 0,0 0-1,0 0 1,-1 1 0,1-1-1,0 0 1,-16 13-243,14-10 266,0 0 1,0 0-1,1 0 1,-1 1 0,1-1-1,0 0 1,0 0-1,0 1 1,1-1-1,-1 1 1,1-1-1,-1 1 1,1-1 0,1 6-1,1-2 29,0 0 1,0 0-1,1-1 0,0 1 0,8 11 1,-10-16-42,3 7 99,0 1 0,-1 0 0,0 0 0,0 0-1,-1 1 1,0-1 0,-1 0 0,0 1 0,-1-1 0,0 1 0,-1-1-1,-1 12 1,-1 27 441,5-49-742,-1 0 0,0 0 1,0 0-1,1 0 0,-1 0 1,0-1-1,0 1 0,1 0 1,-1-1-1,0 1 0,0-1 1,0 1-1,0-1 0,0 0 1,0 1-1,0-1 1,0 0-1,0 0 0,2-1 1,14-20-3763,1-8-1819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5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9801,'0'0'13101,"-17"57"-12493,8-24-191,3-1-225,4-3-128,2-4 0,0-9-1153,12-10-1634,1-6-2081,0-8-6951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5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30 247 10666,'0'0'12316,"-1"10"-11852,-27 186 2734,28-196-3193,0 1 0,0-1 0,0 1 0,0-1 0,0 1 0,0-1 0,0 1 1,0-1-1,0 1 0,0-1 0,1 1 0,-1-1 0,0 0 0,0 1 0,1-1 0,-1 1 0,0-1 0,0 0 0,1 1 0,-1-1 1,0 0-1,1 1 0,-1-1 0,1 0 0,-1 1 0,0-1 0,1 0 0,-1 0 0,1 0 0,-1 1 0,1-1 0,-1 0 1,1 0-1,-1 0 0,1 0 0,-1 0 0,1 0 0,-1 0 0,1 0 0,-1 0 0,0 0 0,1 0 0,-1 0 0,1 0 0,-1 0 1,1 0-1,-1-1 0,1 1 0,-1 0 0,1 0 0,-1-1 0,0 1 0,1 0 0,-1 0 0,1-1 0,-1 0 0,27-15 336,38-43-177,-48 41-828,2 1 1,38-28 0,-57 45 649,0 0 0,0 0 1,1-1-1,-1 1 0,0 0 0,0 0 0,1 0 0,-1-1 0,0 1 1,1 0-1,-1 0 0,0 0 0,1 0 0,-1 0 0,0 0 1,1 0-1,-1 0 0,0 0 0,1 0 0,-1 0 0,0 0 0,1 0 1,-1 0-1,0 0 0,1 0 0,-1 0 0,0 0 0,1 0 0,-1 0 1,0 0-1,1 1 0,-1-1 0,0 0 0,1 0 0,-1 0 1,0 1-1,0-1 0,1 0 0,-1 0 0,0 1 0,0-1 0,0 0 1,1 1-1,-1-1 0,0 0 0,0 1 0,2 24-280,-10 27 310,-4 2 11,12-54-20,0 0 0,1 1 0,-1-1-1,0 0 1,0 1 0,0-1 0,0 0 0,1 0 0,-1 1 0,0-1-1,0 0 1,1 0 0,-1 1 0,0-1 0,0 0 0,1 0 0,-1 0 0,0 1-1,1-1 1,-1 0 0,0 0 0,0 0 0,1 0 0,-1 0 0,0 0 0,1 0-1,-1 0 1,0 0 0,1 0 0,-1 0 0,1 0 0,-1 0 0,0 0 0,1 0-1,-1 0 1,0 0 0,1 0 0,-1 0 0,0 0 0,0-1 0,1 1-1,-1 0 1,0 0 0,1 0 0,-1 0 0,0-1 0,0 1 0,1 0 0,-1 0-1,0-1 1,1 1 0,17-12 282,23-24-655,40-44 0,-46 45-1251,-34 33 1549,0 1 0,0 0-1,0 0 1,0 0 0,1-1 0,-1 1 0,0 1 0,1-1-1,-1 0 1,1 0 0,-1 0 0,1 1 0,2-2-1,-3 2 47,-1 0-1,0 1 0,1-1 0,-1 0 0,0 0 0,1 0 0,-1 1 0,0-1 0,0 0 1,1 1-1,-1-1 0,0 0 0,0 0 0,1 1 0,-1-1 0,0 0 0,0 1 0,0-1 0,1 0 1,-1 1-1,0-1 0,0 1 0,0-1 0,0 0 0,0 1 0,0-1 0,0 1 0,0-1 0,0 0 1,0 1-1,0-1 0,0 0 0,0 2 0,-12 42 277,7-34-31,0-1 6,1 0 0,1 0 0,-1 0 0,1 1 0,1 0 0,-3 18 0,22-29 614,-8-4-721,-1 0-1,0 0 1,0-1-1,0 0 0,-1 0 1,11-12-1,-12 11-536,1 0 1,0 1 0,0 0-1,0 1 1,1-1-1,0 1 1,15-7-1,-22 12 358,-1 1 0,1 0 0,-1-1-1,1 1 1,-1 0 0,1-1 0,-1 1 0,1 0 0,-1 0-1,0-1 1,1 1 0,-1 0 0,0 0 0,0 0-1,1-1 1,-1 1 0,0 0 0,0 0 0,0 0 0,0 0-1,0-1 1,0 1 0,-1 2 0,1 31 527,0-28-299,0 6-2,1 9 316,-1-20-461,0 0 0,0-1 0,1 1 0,-1-1 0,0 1 0,1-1 0,-1 1 0,1-1-1,-1 1 1,1-1 0,-1 1 0,1-1 0,-1 1 0,1-1 0,-1 0 0,1 1 0,-1-1 0,1 0 0,0 0 0,-1 1-1,1-1 1,-1 0 0,1 0 0,0 0 0,-1 0 0,1 0 0,0 0 0,-1 0 0,2 0 0,9-1 49,0 0 0,-1-1 0,1 0 0,-1-1 0,0-1 0,0 1 1,0-1-1,0-1 0,0 0 0,-1 0 0,0-1 0,0 0 0,-1-1 1,1 0-1,-2 0 0,1-1 0,-1 0 0,0 0 0,11-18 0,-17 26-77,-1 0-1,0 0 1,0 0-1,0-1 1,1 1-1,-1 0 1,0 0-1,0-1 1,0 1-1,0 0 1,0 0-1,1-1 1,-1 1-1,0 0 1,0-1-1,0 1 1,0 0-1,0 0 1,0-1-1,0 1 1,0 0-1,0-1 0,0 1 1,0 0-1,0 0 1,0-1-1,0 1 1,0 0-1,-1 0 1,1-1-1,0 1 1,0 0-1,0 0 1,0-1-1,0 1 1,-1 0-1,1 0 1,0-1-1,0 1 1,0 0-1,-1 0 1,1 0-1,0 0 1,0-1-1,-1 1 1,1 0-1,0 0 1,0 0-1,-1 0 1,1 0-1,0 0 0,-1 0 1,1 0-1,0 0 1,0-1-1,-1 1 1,1 0-1,0 1 1,-1-1-1,1 0 1,0 0-1,0 0 1,-1 0-1,1 0 1,-20 9-295,13-3 292,1 1-1,0 0 1,1 0 0,0 0-1,0 0 1,-5 10 0,8-13 12,0 0 0,0 0 0,0 0 1,0 1-1,1-1 0,0 1 0,0-1 0,0 0 0,0 1 1,1 0-1,-1-1 0,1 1 0,1-1 0,0 7 1,0-10 1,0 0 0,0 1 0,0-1 1,0 1-1,1-1 0,-1 0 1,0 0-1,1 0 0,-1 0 0,1 0 1,-1 0-1,1 0 0,0-1 1,-1 1-1,1 0 0,0-1 0,-1 1 1,1-1-1,0 0 0,0 0 1,-1 1-1,1-1 0,0 0 0,0-1 1,0 1-1,2-1 0,49-8-2072,-47 6 1130,1 0 0,-1 0 0,-1-1 0,1 0 0,10-9 0,-15 12 873,0 1 1,-1-1-1,1 0 0,0 0 0,0 0 0,-1 0 0,1 1 0,-1-1 1,1 0-1,-1 0 0,1 0 0,-1 0 0,1 0 0,-1-1 0,0 1 0,0 0 1,1 0-1,-1-1 0,-1 1 188,1 0 1,-1 0-1,1 0 1,-1 1-1,1-1 1,-1 0-1,1 0 1,-1 1-1,0-1 1,1 0-1,-1 1 1,0-1-1,0 0 1,1 1-1,-1-1 1,0 1-1,0 0 1,0-1-1,0 1 1,0 0-1,0-1 1,0 1-1,0 0 0,1 0 1,-2 0-1,1 0-42,0 0 0,1 0 0,-1 0-1,0-1 1,1 1 0,-1 0 0,0 0-1,1 0 1,-1 0 0,1-1 0,-1 1 0,0 0-1,1 0 1,-1-1 0,1 1 0,-1-1-1,1 1 1,-1 0 0,1-1 0,-1 1-1,1-1 1,0 1 0,-1-1 0,1 1-1,0-1 1,-1 0 0,1 1 0,0-1-1,0 1 1,-1-1 0,1 0 0,0 1-1,0-1 1,0 1 0,0-1 0,0 0-1,0 1 1,0-1 0,0 0 0,0 1-1,0-1 1,0 0 0,0 1 0,0-1-1,1 1 1,-1-1 0,0 0 0,0 1-1,1-1 1,-1 1 0,0-1 0,1 1-1,-1-1 1,1 1 0,-1-1 0,1 1 0,-1-1-1,1 1 1,0-1 0,44-36-18,-26 23 154,-1-1-147,122-111-59,-120 107-306,-1-2 0,-1 0 1,-1-1-1,23-41 0,-51 90 450,1 0 0,1 1 0,1 0-1,2 0 1,0 0 0,2 1 0,2 0-1,1 54 1,2-71-64,0 0 0,2 0 0,-1 0 0,6 13 0,-7-21-58,0 0 1,1 0 0,-1 0-1,1 0 1,0-1 0,0 1 0,1-1-1,-1 1 1,1-1 0,-1 0 0,1 0-1,0 0 1,1 0 0,-1-1-1,7 5 1,-10-7-44,0 0 0,0 0 0,1 0-1,-1 1 1,0-1 0,0 0 0,0 0 0,0 0-1,1 0 1,-1 0 0,0 0 0,0-1 0,0 1-1,1 0 1,-1 0 0,0 0 0,0 0 0,0 0-1,0 0 1,1 0 0,-1 0 0,0 0 0,0 0-1,0 0 1,0-1 0,1 1 0,-1 0 0,0 0-1,0 0 1,0 0 0,0 0 0,0-1 0,0 1-1,0 0 1,0 0 0,0 0 0,1-1 0,-1 1-1,0 0 1,0 0 0,0 0 0,0 0 0,0-1-1,0 1 1,0 0 0,0 0 0,0 0 0,0-1-1,0 1 1,0 0 0,0 0 0,-1 0 0,1 0-1,0-1 1,0 1 0,0 0 0,0 0 0,0 0-1,0 0 1,0-1 0,0 1 0,-1 0 0,1 0-1,0 0 1,0 0 0,0 0 0,-7-15-755,-4 0-172,-1 1 0,-1 1-1,0 0 1,-1 0 0,0 2 0,-22-15-1,-5-4-148,-70-52 3987,115 83-2660,0-1 0,0 1 0,0-1 0,0 0 0,0 0 0,0 0 0,8-1 0,10 0-82,11 3-35,-7 1-306,0-1 1,0-2-1,43-4 1,-55-2-2272,-12-3-1591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5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15471,'0'0'5028,"15"6"-5124,6-1-961,-2-4-6117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5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8904,'0'0'8259,"16"2"-7245,94 8 893,180-7-1,-156-4-1710,888 11 632,-1736 6-1625,478 1 632,-235 48 0,360-49 475,947-94-486,-476 61-3145,-333 16 2473,33-2-1060,-27-9-4272,-26 2-3232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5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10025,'0'0'12300,"-9"66"-11467,-8-25-64,0 11-161,-2 3-223,4-5-321,8-4 32,7-9-128,0-14-897,13-13-320,8-10-449,5-18-1569,-2-15-1890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0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15310,'0'0'3492,"-21"70"-2563,6-27 256,-2 7-288,8 4-289,-2-5-191,7-8-321,4-8-32,0-8 32,4-10-64,7-6-449,-3-7-704,-7-2-736,-1-5-1090,-1-12-1537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0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4708,'0'0'18450,"61"-21"-17457,-6 20-385,14-1-383,5-4-161,7 1 0,6-4-449,-1 1-479,-5-5-1218,-11 4-1218,-8 2-1280,-21 0-2402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0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16912,'0'0'4901,"4"81"-4325,-4-37-63,0 5-33,0 4-128,0-1-223,-4-3-33,4-9-545,-1-11-3458,-5-16-6599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0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 13933,'0'0'7362,"-11"4"-6369,-7 6-788,0 0 1,1 0-1,0 2 1,1 0-1,1 1 1,0 1-1,0 0 1,1 1-1,1 0 0,1 1 1,-20 33-1,22-33-138,0 1 0,2-1 0,0 1 0,0 1-1,2-1 1,0 1 0,2 0 0,0 1-1,0-1 1,2 1 0,0-1 0,2 1 0,2 34-1,-1-48-147,0-1 1,0 1-1,1 0 0,0-1 0,0 1 0,0-1 0,1 0 1,-1 1-1,1-1 0,0-1 0,0 1 0,1 0 0,-1-1 0,1 1 1,0-1-1,-1 0 0,2 0 0,-1-1 0,0 1 0,0-1 0,1 0 1,-1 0-1,8 2 0,-2-1-983,1 0 0,0 0-1,21 1 1,30-5-6533,-12-7-2503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0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 14574,'0'0'1697,"-41"50"994,3-9-1282,-14 11-544,-8 8-224,2-3-65,6-4 1,9-9-193,10-10-96,16-16-224,13-13-64,4-17-3587,4-20-1602,1-7-5125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15971,'4'13'1217,"-3"7"-1121,5 10-48,4 7 216,13 19-200,1 0-32,5 9-112,7 6-136,5 1-248,1-2-113,5-5-823,-2-8 1128,-8-18-240,2-5-176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2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89 5926,'0'0'2658,"11"-9"-2007,0 0-492,0 1 0,1-1-1,0 2 1,0 0-1,1 0 1,0 1-1,0 1 1,0 0-1,23-5 1,17 5 3,0 3-1,98 9 1,-7-1 154,227 18 228,-216-10-266,-127-13 141,-16 0 756,-36 3-570,-440 33-1594,0-34 1237,274-4-30,187 1-181,15-2-60,1 0-1,0 1 0,23 1 1,9 0 123,506-23 466,58-5-492,-317-4 1,-291 32-128,-46 1 31,-441 14-256,202-12 295,-104 14-289,832-28-1321,1 0 159,-440 11 515,-9 4-1365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10666,'0'0'6945,"-8"11"-4580,1-1-2002,0 0 0,1 1 0,0 0 0,1-1 0,0 2 0,0-1 0,1 0 0,1 1 0,-4 22 0,6-7-142,1 0 0,0 0-1,3 1 1,7 40 0,-6-52-761,0 0 0,1-1 0,1 1 1,1-1-1,9 16 0,-16-30 306,0-1 1,1 1-1,-1-1 1,0 0-1,1 1 1,-1-1-1,0 0 1,1 1-1,-1-1 1,0 0-1,1 1 1,-1-1-1,1 0 1,-1 0-1,0 0 1,1 1-1,-1-1 1,1 0-1,-1 0 1,1 0-1,-1 0 1,1 0-1,-1 0 1,1 0-1,-1 0 1,1 0-1,8 0-4298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0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12844,'0'0'2178,"0"49"-961,0-29 161,10 0-65,12 0-448,8-3-481,7-3-128,10-2 1,5-5-1122,2-6-801,-1-1-1441,-5-6-4292</inkml:trace>
  <inkml:trace contextRef="#ctx0" brushRef="#br0" timeOffset="1">460 0 15214,'0'0'3951,"9"10"-3834,19 19 205,-4-7-373,-2 2 1,-1 0-1,35 52 1,-51-69 166,-1-1 0,-1 1 0,1 0 0,-1 1 0,0-1 0,-1 1 0,0-1 0,0 1 0,0 0 0,-1-1-1,0 1 1,-1 0 0,0 0 0,0 0 0,-1 0 0,0 0 0,0-1 0,0 1 0,-1 0 0,-1-1 0,1 1 0,-5 8 0,-7 5 93,0-2 0,0 1 0,-2-2 1,0 0-1,-2-1 0,0-1 0,0 0 0,-1-2 0,-1 0 1,-33 17-1,51-30-280,-26 11-1613,13-13-3026,12-10-3458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02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15599,'0'0'5701,"62"40"-4964,-12-36-353,17-3-192,1-1-128,3 0 1,-8-3-546,-9-2-1857,-13 0-769,-18 3 320,-18 2-1569,-10 0-2979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0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5509,'0'0'11659,"77"23"-10410,-27-23-512,10 0-288,4 0-193,5 0-160,2 0-32,1-5-320,-2-3-3043,-9-3-6471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5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20 8520,'0'0'13036,"0"3"-12737,4 21 21,-1 1-1,-1-1 1,-1 0-1,-4 37 0,1-8-69,-1-7-146,-3 0-1,-15 67 0,0-1 14,43-214 764,35-99 0,-57 200-881,10-29-160,0 0-1,2 1 1,21-38-1,-30 60 118,1 1 0,-1 0 0,2 0 0,-1 1 0,0-1-1,1 1 1,0 0 0,1 0 0,-1 1 0,1-1 0,-1 1 0,1 1 0,1-1-1,-1 1 1,0 0 0,1 0 0,0 1 0,-1-1 0,1 2 0,0-1-1,9 0 1,-12 1 19,-1 1-1,0 0 0,1 1 0,-1-1 1,0 1-1,1-1 0,-1 1 1,0 0-1,0 0 0,0 0 0,0 1 1,0-1-1,0 1 0,0 0 0,0-1 1,-1 1-1,4 3 0,-5-4 27,0 1 0,-1-1-1,1 0 1,0 1 0,-1-1-1,1 1 1,-1-1 0,1 1 0,-1-1-1,0 1 1,1-1 0,-1 1-1,0-1 1,0 1 0,0-1-1,0 1 1,0-1 0,-1 1-1,1-1 1,0 1 0,-1-1 0,1 1-1,-1-1 1,0 1 0,1-1-1,-1 1 1,0-1 0,0 0-1,0 0 1,0 1 0,0-1-1,0 0 1,0 0 0,0 0-1,0 0 1,-1 0 0,1 0 0,-2 0-1,-21 16 328,0-2 0,0-1 0,-1 0 0,-1-2 0,-1-1 0,1-2 0,-49 12 0,71-20-356,1 0 0,-1 0 0,0-1 0,0 1 0,0-1 0,0 0 0,0 0 0,-7-1 0,11 1-20,-1 0 1,1 0-1,0 0 0,0 0 1,-1-1-1,1 1 0,0 0 0,-1 0 1,1 0-1,0 0 0,0-1 1,-1 1-1,1 0 0,0 0 0,0-1 1,0 1-1,-1 0 0,1 0 1,0-1-1,0 1 0,0 0 0,0-1 1,0 1-1,0 0 0,0-1 1,-1 1-1,1 0 0,0-1 0,0 1 1,0 0-1,0 0 0,0-1 1,0 1-1,0 0 0,1-1 0,13-19-2912,9-3-1947,3-2-1928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5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11563,'0'0'12043,"-57"62"-11114,43-30-32,4 5-352,5-5-289,3 0-128,2-9-64,2-3-32,13-7-1185,-6-8-769,2-5-1986,-5 0-4644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5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12940,'0'0'10944,"-8"10"-10656,-21 27 152,-44 73 0,64-95-404,1 0 0,1 0-1,0 1 1,1 0 0,1 0 0,0 1 0,2 0 0,-1-1 0,0 23 0,4-36-80,0 0 0,0-1 0,0 1 0,1 0-1,-1-1 1,1 1 0,0 0 0,-1-1 0,1 1 0,0-1 0,1 0 0,-1 1 0,0-1 0,1 0 0,-1 1 0,1-1 0,0 0 0,-1 0 0,1 0 0,0-1 0,0 1 0,1 0 0,2 1 0,0 0-683,-1-1 0,1-1 1,0 1-1,-1 0 0,1-1 1,0 0-1,7 0 0,13 0-5257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5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13965,'0'0'5413,"-61"49"-3907,31-22-545,-6 1-129,3 6-479,3-4 31,2 2 193,7-6-257,1-3-224,7-5-32,1-8-128,1-5-1089,5-5-1473,5-3-2115,-3-14-4003</inkml:trace>
  <inkml:trace contextRef="#ctx0" brushRef="#br0" timeOffset="1">21 71 10346,'0'0'9449,"49"32"-8328,-27-14-673,5-3-320,2-3-64,7-2-1633,-1-5-2499,1-5-1409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5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12748,'0'0'6518,"3"10"-6027,1 1-241,0 0-1,1 0 1,0-1 0,1 0-1,0 0 1,1-1-1,9 11 1,-13-16-194,1-1 0,-1 1 0,0-1 1,0 1-1,0 0 0,0 0 0,-1 1 0,1-1 1,-1 0-1,0 1 0,0 0 0,-1-1 0,0 1 1,0 0-1,0 0 0,0-1 0,0 1 0,-1 0 1,0 0-1,0 0 0,-1 0 0,1 0 0,-1 0 1,0 0-1,0-1 0,-1 1 0,1 0 0,-1-1 1,0 1-1,0-1 0,-1 0 0,1 0 0,-1 1 0,0-2 1,0 1-1,-1 0 0,-5 5 0,-10 11-122,-1-2 0,-24 19-1,36-31-1279,-1 0 0,0-1 0,0 0 0,-18 7 0,1-8-8215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5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10666,'0'0'18321,"41"-25"-35969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5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1 17328,'0'0'7762,"-7"8"-7409,-291 360 437,263-333-2262,14-27-2520,20-8 3657,0 0 0,0 0 0,0 0 0,0-1 0,0 1 0,0 0 1,0-1-1,1 1 0,-1 0 0,0-1 0,0 1 0,0-1 0,1 0 1,-1 1-1,0-1 0,1 1 0,-1-1 0,0 0 0,1 0 0,-1 1 1,1-1-1,-1 0 0,0-1 0,-6-22-7048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14029,'0'0'7319,"6"9"-6774,-2-4-500,0-1 1,1 1-1,-1-1 0,1 0 1,0-1-1,0 1 1,0-1-1,1 0 0,-1 0 1,9 3-1,-11-5 8,0 1 0,1-1 0,-1-1-1,1 1 1,-1 0 0,1-1 0,-1 1 0,1-1 0,-1 0 0,1-1-1,-1 1 1,1 0 0,-1-1 0,1 0 0,-1 0 0,0 0-1,1 0 1,-1-1 0,0 1 0,0-1 0,0 0 0,0 1-1,0-2 1,3-1 0,-3 0 29,0 0-1,-1 1 0,1-1 1,-1 0-1,0 0 1,0-1-1,0 1 1,0 0-1,-1-1 1,0 1-1,0-1 1,0 1-1,-1-1 0,1 1 1,-1-1-1,0-5 1,0 8-141,0 0 0,0 1 0,0-1 0,0 1 0,-1-1 1,1 1-1,0-1 0,-1 1 0,1-1 0,-1 1 0,1-1 0,-1 1 0,0-1 1,1 1-1,-1 0 0,0-1 0,0 1 0,0 0 0,0 0 0,0 0 0,0 0 1,-1-1-1,1 2 0,0-1 0,-1 0 0,1 0 0,0 0 0,-1 1 0,1-1 1,-1 0-1,1 1 0,-1 0 0,1-1 0,-1 1 0,1 0 0,-1 0 0,1 0 1,-1 0-1,0 0 0,1 0 0,-1 0 0,1 0 0,-1 1 0,1-1 0,-1 0 1,1 1-1,-1 0 0,-2 1 0,0 0-18,-1 1 0,1 0-1,0 0 1,0 0 0,1 0 0,-1 1 0,1 0 0,-1-1-1,1 1 1,0 1 0,1-1 0,-5 9 0,1-4 227,2 2 1,-1-1-1,1 0 1,-4 21-1,7-30-127,1 0 0,0-1 0,0 1 0,0 0 0,0 0 0,0-1 0,0 1 0,0 0-1,0-1 1,0 1 0,0 0 0,0 0 0,1-1 0,-1 1 0,0 0 0,0-1 0,1 1 0,-1 0 0,0-1 0,1 1 0,-1-1 0,1 1 0,-1-1-1,1 1 1,-1-1 0,1 1 0,-1-1 0,1 1 0,0 0 0,24 2 548,29-17 220,-32 4-666,0-1-1,23-16 1,-27 16-17,0 0 0,0 1 0,30-10 0,-48 20-113,0 0 0,0 0-1,0-1 1,0 1 0,1 0-1,-1 0 1,0 0 0,0 0-1,0 0 1,0 0 0,1 0-1,-1 0 1,0 0 0,0 0-1,0 0 1,0 0 0,1 1-1,-1-1 1,0 0 0,0 0-1,0 0 1,0 0 0,0 0-1,1 0 1,-1 0 0,0 0-1,0 0 1,0 1 0,0-1-1,0 0 1,0 0 0,1 0-1,-1 0 1,0 0 0,0 0-1,0 1 1,0-1 0,0 0-1,0 0 1,0 0 0,0 0-1,0 1 1,0-1 0,0 0-1,0 0 1,0 0 0,0 0 0,0 1-1,0-1 1,0 0 0,0 0-1,-3 16-78,-8 9 157,2-9-2,5-9-59,-1 0 0,1 0 1,0 1-1,1 0 0,0 0 0,0 0 1,1 0-1,-2 10 0,4-17 7,1-1 0,-1 1-1,1-1 1,0 1-1,-1-1 1,1 1 0,0-1-1,0 0 1,-1 0-1,1 1 1,0-1 0,0 0-1,-1 0 1,1 0-1,0 0 1,0 0 0,0 0-1,-1 0 1,1 0-1,0 0 1,0 0 0,0 0-1,-1 0 1,1-1-1,0 1 1,0 0 0,-1-1-1,1 1 1,1-1 0,25-9 405,-5-4-392,-1 0 0,-1-2 0,28-27 0,-53 71-2205,-13 30-2503,14-47-140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5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14734,'0'0'6022,"61"40"-4837,-31-21 128,4 6-352,1-1-224,7 0-513,-5-5-96,4-1-64,0-8-1281,-11-6-1314,-2-4-4515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5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11339,'0'0'10217,"6"67"-9448,-12-28-385,-1 1-159,1 0-65,3-4-128,3-8 32,0-5-64,5-11 64,6-5-480,-7-7-1346,-2-12-12588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5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14958,'0'0'5766,"76"-14"-3396,-38 4-1441,10-1-353,5-3-416,1 4-96,2 1-64,-13 3-1857,-2 2-4389,-13 1-6951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5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12716,'-1'9'545,"-6"60"1671,2 0 0,8 110 1,0 30 604,-3-207-2733,0 0-1,-1 0 1,1-1 0,0 1-1,-1 0 1,1 0 0,-1-1 0,1 1-1,-1 0 1,0-1 0,0 1 0,0-1-1,0 1 1,0-1 0,0 1-1,0-1 1,-2 2 0,-7-3 798,2-19-292,1-23-588,3 0 0,1 0 0,4-63 0,0 82-307,2 0 0,0 0-1,2 0 1,0 1 0,2-1-1,0 1 1,21-40-1,-25 56 287,0 1 0,0 0-1,1 0 1,0 0-1,0 0 1,0 1-1,0 0 1,1 0 0,-1 0-1,1 0 1,0 1-1,0-1 1,1 1-1,7-3 1,-2 3-20,0 0 0,0 0 1,0 1-1,1 1 0,-1 0 0,19 1 0,-30-1 32,1 1 0,0 0-1,0 0 1,0 0 0,-1 0-1,1 0 1,0 0 0,0 0-1,0 0 1,-1 0 0,1 0-1,0 0 1,0 0 0,-1 1-1,1-1 1,0 0 0,0 0-1,-1 1 1,1-1 0,0 1-1,-1-1 1,1 1 0,0-1-1,-1 1 1,1-1 0,-1 1-1,1-1 1,-1 1 0,1 0-1,-1-1 1,1 1 0,-1 0-1,1-1 1,-1 1 0,0 0-1,0 0 1,1 0 0,-1-1-1,0 1 1,0 0 0,0 0-1,0-1 1,0 1 0,0 0-1,0 0 1,0 0-1,0-1 1,0 1 0,-1 1-1,0 1 32,0 0 0,-1 0-1,1 0 1,-1 0 0,0-1-1,0 1 1,0 0-1,0-1 1,0 0 0,0 1-1,0-1 1,-4 2 0,-23 15 431,-1-1 0,-1-1 0,0-1 0,-66 21 0,94-36-215,-4 1-1641,11-9-4662,13-8-3080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2:5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16271,'0'0'961,"-60"47"641,23-9-705,3 3 64,2 4-225,8 3-191,9-7 256,13-3-225,2-2-127,0-8-289,13-7-32,6-1-64,5-5 0,4-4-961,2-4-961,4-6-2306,-2-1-2850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0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 14798,'0'0'4740,"-71"55"-3330,37-20-385,-1 2-64,-2 5-353,3-1-287,4-6-225,9-5-32,5-7-32,4-10-192,5-9-929,3-4-1730,-1-5-1281,-1-11-6054</inkml:trace>
  <inkml:trace contextRef="#ctx0" brushRef="#br0" timeOffset="1">0 78 11531,'0'0'8488,"49"24"-7367,-21-10-160,3 3-577,5-3-256,3-4-96,0-4-1665,2-6-3780,-5 0-4132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0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14894,'0'0'2498,"17"60"-1216,-4-27-161,2 6-353,-2 3 321,-7 8-352,-6-1-160,0 6-257,-13 1-64,-14-3-32,-8-2-95,-2-5-65,-6-11-1826,2-15-5477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0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61 17681,'0'0'6347,"11"4"-5696,-6-1-584,0-1-1,1-1 1,0 1-1,-1-1 1,1 0-1,0 0 1,11 0-1,-15-2-48,0 1 0,0 0-1,1 0 1,-1-1 0,0 0-1,0 1 1,0-1-1,0 0 1,1 0 0,-1 0-1,0 0 1,-1 0 0,1-1-1,0 1 1,0-1-1,0 1 1,-1-1 0,1 1-1,-1-1 1,1 0 0,-1 0-1,0 0 1,0 0-1,0 0 1,0 0 0,0 0-1,0 0 1,-1 0-1,1 0 1,0-4 0,-1 5-2,1 0 1,-1 0-1,0 0 1,0 0-1,0 0 1,0 0-1,0 1 1,0-1-1,0 0 1,0 0-1,0 0 1,0 0-1,0 0 1,0 0-1,-1 0 1,1 0-1,0 1 1,-1-1-1,1 0 1,-1 0-1,1 0 1,-1 1-1,1-1 1,-1 0-1,0 1 1,1-1-1,-1 0 1,-1 0-1,0 0-9,0 0 1,0 0-1,0 0 1,-1 1-1,1-1 1,0 1-1,0 0 1,-1-1-1,1 1 1,0 0-1,-5 1 0,2-1-13,0 1 0,-1 0 0,1 0 0,-1 1 0,1 0 0,0-1 0,0 2 0,0-1 0,0 1 1,-5 3-1,7-4 1,0 0 1,1 1 0,-1 0 0,0-1 0,1 1 0,0 0 0,0 0 0,0 0 0,0 1 0,0-1 0,1 0 0,0 1 0,-1-1 0,1 1 0,0-1-1,1 1 1,-1-1 0,1 1 0,-1 0 0,1 6 0,2-9-74,-1-1 0,0 1 0,0-1 0,1 1 0,-1-1 0,0 1 1,0-1-1,1 0 0,-1 0 0,1 0 0,-1 0 0,0 0 0,1 0 0,-1 0 0,0 0 0,1 0 0,-1-1 0,0 1 0,1 0 0,-1-1 0,0 1 0,0-1 0,1 0 1,1-1-1,11-16-5464,2-7-6896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1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25 327 8168,'0'0'886,"-6"8"3502,-13 27 4855,19-35-9088,14-10 1601,16-20-1128,18-30-218,-4-3-1,-2-1 1,38-79 0,-104 273-955,20-104 546,1 0 0,1 0 0,2 1 0,4 43 1,5-44-1266,6-15-4845,-4-8-1824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1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15214,'0'0'8905,"56"18"-8457,-26-15-224,4-3-127,-2 0-1219,-1-1-4163,-10-10-10025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12940,'0'0'5926,"-54"66"-3300,45-43-1312,9-1-994,0 0-320,5-3-96,9 1-737,0-5-1217,-2-5-2082,-5-10-3011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1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77 11883,'0'0'2707,"8"-9"320,24-26-502,-31 34-2383,-1 0 1,1 1-1,0-1 1,0 0-1,-1 0 1,1 0-1,0 0 1,-1 0-1,1 0 1,-1 0-1,1 0 1,-1 0-1,0 0 1,1 0-1,-1 0 1,0 0 0,0 0-1,0 0 1,0-1-1,0 1 1,0-2-1,0 3-89,-1-1 0,1 0 0,-1 1 0,0-1 0,1 1 0,-1-1 0,1 0 0,-1 1 0,0 0 0,0-1 0,1 1 0,-1-1-1,0 1 1,0 0 0,1 0 0,-1-1 0,0 1 0,0 0 0,0 0 0,1 0 0,-2 0 0,-43 4 280,30 0-305,1 2-1,0 0 0,0 0 0,1 1 0,0 1 0,0 0 0,1 1 1,0 0-1,0 1 0,-11 13 0,14-14 5,1 0 1,0 1-1,1-1 1,0 1-1,1 1 1,0-1-1,0 1 1,1 0-1,1 0 0,0 1 1,0-1-1,1 1 1,-2 15-1,4-23-26,1-1 0,0 1 0,0 0 0,0-1 0,1 1 0,-1 0 0,1-1 0,0 1 0,0-1-1,0 1 1,0-1 0,1 0 0,-1 1 0,1-1 0,0 0 0,0 0 0,0 0 0,0 0 0,4 3 0,-2-3-7,1 1 1,0-1-1,0 0 1,0 0-1,0 0 1,1 0 0,-1-1-1,1 0 1,-1 0-1,12 1 1,7 0-1301,-1-1 0,1-1 1,0-1-1,44-6 0,1-7-6530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1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15695,'0'0'3075,"-62"20"-2146,32 10-129,-5 10 225,5 4-192,4 9-224,9-1-97,7 2-224,10-4-159,4-6-65,13-4 32,4-12-32,7-6 0,1-10-929,1-9-1986,-2-3-3266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1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13004,'0'0'8136,"-50"51"-7559,40-33-161,10-1-288,0 0-128,0-2 0,8-1-224,5-7-2114,2-4-3140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1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 9417,'0'0'14552,"-8"11"-13900,-20 27-444,-3-2 0,-60 57 0,56-58-383,-18 17 75,25-33-2882,-1-9-3717,22-9 1435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1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12139,'0'0'7367,"56"21"-6406,-23-5-192,3 1-481,3-1-160,4-1-288,0-5-3075,-2-1-1826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3:1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15663,'0'0'1858,"15"58"-769,-2-30-257,0 4 65,4 3-256,-4 1-129,-7 7-159,-6 9-225,-8 8 0,-25 9-32,-12 0 32,-11 0-1281,-9-9-3107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133 334 12396,'0'-9'2898,"0"8"-2714,1-13 1269,0 0 0,-2 0 0,-3-24 0,4 36-1288,0-1 1,-1 1 0,1 0-1,-1 0 1,0-1 0,0 1-1,0 0 1,0 0 0,0 0-1,0 0 1,-1 0 0,1 0-1,0 1 1,-1-1 0,-2-2-1,2 3-134,1 1 0,-1-1 0,1 1 0,-1 0 0,1-1 0,-1 1 0,1 0 0,-1 0 0,0 0 0,1 0-1,-1 0 1,1 0 0,-1 1 0,0-1 0,1 0 0,-1 1 0,1 0 0,-1-1 0,1 1 0,0 0 0,-1-1 0,1 1 0,0 0 0,-1 0 0,1 0-1,-2 2 1,-2 2-38,-1 1 0,1-1 0,0 1 0,0 0 0,1 1 0,0-1 0,0 1 0,1 0-1,-1 0 1,1 0 0,1 0 0,-4 12 0,2-2 8,1-1 1,0 1-1,1 0 1,0 29-1,2-45 4,0 1-1,0-1 1,1 0 0,-1 0-1,0 0 1,0 0 0,1 1-1,-1-1 1,0 0 0,1 0-1,0 0 1,-1 0 0,1 0-1,-1 0 1,1 0-1,0 0 1,0 0 0,0 0-1,-1 0 1,1 0 0,0-1-1,0 1 1,0 0 0,0-1-1,0 1 1,0-1 0,1 1-1,-1-1 1,0 1 0,0-1-1,0 0 1,0 1 0,1-1-1,-1 0 1,0 0 0,0 0-1,0 0 1,1 0-1,-1 0 1,0-1 0,2 1-1,3-1 71,0 0-1,0-1 0,0 0 1,0 0-1,0 0 0,0-1 1,6-3-1,19-15 0,-1-1 1,-1-1-1,-2-2 0,0 0 1,-1-2-1,-2-1 0,-1-1 0,-1-1 1,-1 0-1,-2-2 0,27-60 1,-44 86-65,0 1 1,0-1 0,0 1-1,-1-1 1,1 0 0,0-11-1,-13 29-469,-17 31 404,1 2-1,2 0 1,3 2-1,-27 77 1,47-117 89,0 1 0,0 0 0,1-1 0,0 1 0,0 14 0,1-20-26,0 0 0,0-1 0,1 1 0,-1 0 1,1-1-1,-1 1 0,1 0 0,-1-1 0,1 1 0,0 0 0,0-1 0,0 1 0,0-1 0,0 0 0,0 1 0,0-1 0,1 0 0,-1 1 0,0-1 0,1 0 0,-1 0 0,1 0 0,-1 0 0,1-1 0,-1 1 0,1 0 0,0-1 0,-1 1 0,1-1 0,3 1 0,9 2-392,0-1-1,1-1 0,23-1 0,14-10-7519,-28-3-1161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5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60 11883,'0'0'10832,"8"-2"-10400,-5 1-350,42-13 295,-43 13-358,-1 1 1,1-1-1,-1 1 1,1-1-1,-1 0 0,1 0 1,-1 0-1,1 0 1,-1 0-1,0 0 1,0 0-1,1 0 1,-1 0-1,0-1 1,0 1-1,0-1 1,0 1-1,0 0 1,-1-1-1,1 1 1,0-1-1,-1 0 0,1 1 1,-1-1-1,0 0 1,1 1-1,-1-4 1,-2 4-6,-1 0 1,1 0-1,-1 0 0,0 1 1,1-1-1,-1 1 0,0-1 1,1 1-1,-1 0 0,0 0 1,1 0-1,-1 1 0,0-1 1,1 1-1,-5 1 0,1 0-12,0 0-1,0 1 0,1 0 0,-1 0 0,1 1 1,0 0-1,0-1 0,0 2 0,0-1 0,1 1 0,0-1 1,0 1-1,0 0 0,0 0 0,1 1 0,0-1 1,0 1-1,0 0 0,1 0 0,0 0 0,0 0 0,1 0 1,-1 0-1,1 0 0,1 1 0,-1 7 0,1-13 3,0 0 0,0 1 0,0-1-1,1 0 1,-1 0 0,0 0 0,1 0 0,-1 1-1,1-1 1,-1 0 0,1 0 0,-1 0-1,1 0 1,0 0 0,0 0 0,0 0-1,-1 0 1,1 0 0,0-1 0,0 1 0,0 0-1,0 0 1,0-1 0,0 1 0,2 0-1,1 0 26,-1 0 0,1 0 0,0 0 1,0 0-1,-1-1 0,1 0 0,0 0 0,5 0 0,5-1 110,0-1 1,0-1 0,24-7 0,55-30 82,-69 28-198,1 2-1,0 0 1,0 1 0,34-6 0,-58 15-33,-1 0-1,1 0 1,0 0-1,-1 0 1,1 0-1,0 0 1,-1 1-1,1-1 1,-1 0-1,1 0 0,0 1 1,-1-1-1,1 0 1,-1 1-1,1-1 1,-1 1-1,1-1 1,-1 1-1,1-1 1,-1 1-1,0-1 1,1 1-1,-1-1 1,0 1-1,1-1 1,-1 1-1,0 0 1,1-1-1,-1 1 0,0-1 1,0 1-1,0 0 1,0-1-1,0 1 1,0 0-1,0-1 1,0 2-1,0 38 108,1-10 113,0-29-200,-1 0 1,1 0-1,0-1 1,0 1-1,0 0 1,0-1-1,-1 1 0,1-1 1,0 1-1,0-1 1,0 0-1,0 1 1,0-1-1,0 0 0,0 0 1,1 0-1,-1 0 1,0 1-1,0-1 1,0-1-1,0 1 0,1 0 1,27-3 419,-15-2-302,0 0 0,0-1 0,16-9 0,-20 9-217,1 1 0,-1 0 0,1 1-1,0 0 1,1 0 0,13-2-1,-25 6 51,1 0 0,-1 0 0,1 0-1,-1 0 1,1 0 0,0 0-1,-1 0 1,1 1 0,-1-1-1,1 0 1,-1 0 0,1 0-1,-1 1 1,1-1 0,-1 0-1,1 0 1,-1 1 0,0-1-1,1 0 1,-1 1 0,1-1-1,-1 1 1,0-1 0,1 0-1,-1 1 1,0-1 0,1 1 0,-1-1-1,0 1 1,0-1 0,0 1-1,1-1 1,-1 2 0,1 25 38,-12 23-3769,5-35-1996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0:5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84 9865,'0'0'2910,"1"-11"101,0-33-177,-2 42-2727,1 1 0,-1-1 0,1 1-1,-1 0 1,1-1 0,-1 1 0,0 0 0,1-1-1,-1 1 1,0 0 0,0 0 0,0 0 0,0 0-1,0 0 1,0 0 0,0 0 0,-1 0 0,1 0-1,0 0 1,0 0 0,-1 1 0,1-1 0,-1 1-1,1-1 1,0 1 0,-1-1 0,1 1 0,-1 0-1,1 0 1,-1 0 0,1 0 0,-1 0 0,-1 0 0,-2 0-13,0 1 0,0-1 0,0 1 0,1 0 0,-1 0 1,0 1-1,1-1 0,-8 4 0,1 3-41,1 0 1,-1 0-1,2 1 0,-1 0 1,1 0-1,1 1 0,0 1 0,0-1 1,-7 14-1,-5 12 372,-25 61 0,38-80-269,1 0 0,0 0 0,2 0 1,0 0-1,1 1 0,0 0 0,1 18 1,2-32-137,0 1 0,0-1 0,0 0 1,0 1-1,1-1 0,0 0 0,0 1 0,0-1 1,0 0-1,1 0 0,0 0 0,0 0 1,0 0-1,0-1 0,0 1 0,1 0 1,0-1-1,-1 0 0,1 0 0,0 0 1,1 0-1,-1 0 0,1 0 0,-1-1 1,1 0-1,0 0 0,0 0 0,0 0 0,0 0 1,0-1-1,0 0 0,0 1 0,8-1 1,1 1 43,1-1 0,-1 0-1,1-1 1,-1-1 0,1 0 0,-1-1 0,18-4 0,-24 4-35,0 0-1,0 0 0,-1-1 1,1 0-1,-1 0 1,1-1-1,-1 0 1,0 0-1,0 0 0,-1-1 1,1 0-1,-1 0 1,0 0-1,0-1 0,4-7 1,-8 12-10,0 0 1,0 0-1,-1 0 1,1 0-1,0 0 0,-1 0 1,1 0-1,-1 0 1,0-1-1,1 1 0,-1 0 1,0 0-1,0 0 1,1-1-1,-1 1 0,0 0 1,0 0-1,-1-1 1,1 1-1,0 0 0,0 0 1,0-1-1,-1 1 1,1 0-1,-2-2 0,1 1-5,-1 1 0,1 0 0,-1-1 0,1 1 0,-1 0 0,0 0 0,1 0-1,-1 0 1,0 0 0,0 0 0,0 1 0,0-1 0,0 1 0,-3-1 0,-11-1-17,-1 0 1,1 1 0,-22 3 0,21-2-3,10 0 13,-8 0-149,20-2-101,26-5 212,23-12 6,119-33-2195,-137 49 1972,-35 3 232,0 0 0,0 0-1,0 1 1,0-1 0,0 0-1,0 1 1,0-1 0,0 1-1,0-1 1,0 1 0,0-1-1,0 1 1,0 0 0,-1-1-1,1 1 1,0 0 0,0 0-1,-1 0 1,1 0 0,1 4 32,-1-1 1,0 1 0,0-1-1,-1 1 1,1-1 0,-1 1-1,0-1 1,0 1 0,-1 0-1,1-1 1,-3 8 0,1-3 122,-1 0 1,0 1 0,0-1 0,-1 0-1,-5 9 1,5-12-37,1 2 1,-1-1-1,1 0 0,1 1 1,-1-1-1,1 1 0,1 0 0,-2 11 1,3-18-256,1-1 1,-1 0 0,0 1 0,0-1-1,1 1 1,-1-1 0,0 1-1,1-1 1,-1 0 0,0 1-1,1-1 1,-1 0 0,1 0-1,-1 1 1,0-1 0,1 0 0,-1 0-1,1 1 1,-1-1 0,1 0-1,-1 0 1,1 0 0,-1 0-1,1 0 1,-1 0 0,1 0 0,-1 0-1,1 0 1,-1 0 0,1 0-1,-1 0 1,1 0 0,-1 0-1,1 0 1,-1 0 0,1-1-1,-1 1 1,0 0 0,1 0 0,-1-1-1,1 1 1,-1 0 0,1 0-1,0-1 1,15-13-7569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0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13325,'0'0'8781,"9"0"-7179,1-2-1309,1 1 0,-1-1-1,0-1 1,0 0 0,0-1 0,0 1 0,10-7 0,-14 7-263,0 0 1,0 0-1,0-1 1,-1 0-1,1 0 1,-1 0 0,0-1-1,0 0 1,0 0-1,-1 0 1,1 0-1,-1-1 1,5-11-1,-8 17-23,-1-1-1,1 1 0,-1-1 1,0 0-1,0 1 0,1-1 1,-1 0-1,0 1 0,0-1 1,0 0-1,1 1 0,-1-1 1,0 0-1,0 1 0,0-1 1,0 0-1,0 0 0,-1 1 1,1-1-1,0 0 0,0 1 1,0-1-1,-1 0 0,1 1 1,0-1-1,-1 1 0,1-1 1,0 0-1,-1 1 0,1-1 0,-1 1 1,0-1-1,0 0-13,0 1 0,-1-1 0,1 1 0,-1 0 0,1 0 0,-1 0 0,1 0 0,-1 0 0,1 0 0,-1 0 0,1 0-1,-1 0 1,1 1 0,-2 0 0,-3 0-36,0 1 0,0 1 1,0-1-1,0 1 0,1 0 0,-10 7 0,8-4 66,0 1 1,1 1-1,0-1 1,1 1-1,-1 0 0,2 0 1,-1 0-1,1 1 1,0-1-1,1 1 1,0 0-1,0 1 0,1-1 1,0 0-1,1 1 1,0-1-1,0 14 1,1-22-8,1 0 0,-1 1 0,1-1 0,-1 1 0,1-1 0,-1 0 0,1 0 1,0 1-1,-1-1 0,1 0 0,0 0 0,0 0 0,0 0 0,0 0 0,0 0 1,0 0-1,1 0 0,-1 0 0,0 0 0,0-1 0,1 1 0,-1 0 0,0-1 1,1 1-1,-1-1 0,0 0 0,1 1 0,-1-1 0,1 0 0,-1 0 0,1 0 1,-1 0-1,2 0 0,51-4 386,-39 0-385,1-1 1,-1-1-1,-1 0 1,1-1 0,-1-1-1,0 0 1,-1-1-1,0 0 1,0-1-1,-1 0 1,0-1-1,-1-1 1,15-19-1,-13 6-312,-13 18-137,-11 15-20,4-1 402,1 0 0,1 0 0,-1 1 0,1 0 0,0 0 0,-6 16 0,9-19 49,0 0 1,0 1 0,0-1 0,1 1 0,-1 0 0,1-1-1,1 1 1,-1 0 0,1 0 0,0-1 0,1 1-1,0 8 1,0-13 12,0 1 0,0-1-1,0 0 1,1 1 0,-1-1-1,0 0 1,0 1 0,1-1 0,-1 0-1,1 0 1,-1 0 0,1 0-1,-1-1 1,1 1 0,0 0-1,-1-1 1,1 1 0,0-1-1,0 1 1,-1-1 0,1 0 0,0 0-1,0 0 1,-1 0 0,1 0-1,0 0 1,2-1 0,52-6 344,-42 2-350,0-1 1,1 0-1,-2 0 1,1-1-1,-1-1 1,0-1 0,-1 0-1,0 0 1,0-1-1,-1-1 1,0 0-1,15-20 1,-20 18-438,-19 32-40,9-11 488,1 1-1,-1-1 1,2 1 0,-1 0 0,1 0 0,0 0-1,1 0 1,0 0 0,1 12 0,0-18 16,0 0 0,1-1 0,0 1 0,-1 0 0,1-1 0,0 1 0,0-1 0,0 1 0,1-1 0,-1 0 0,0 1 0,1-1 0,0 0 0,-1 0 0,1 0 0,0 0 0,0 0 0,0 0 0,1-1 0,-1 1 0,0-1 0,0 0 0,1 1 0,-1-1 0,1 0 0,-1 0 0,1 0 0,0-1 0,-1 1 0,1-1 0,0 1 0,-1-1 0,1 0 0,0 0 0,3-1 0,2 1 38,-1 0 0,1-1 0,0 0 0,0 0 1,-1-1-1,1 0 0,-1 0 0,0 0 0,1-1 0,-1-1 1,0 1-1,-1-1 0,1 0 0,-1-1 0,12-9 1,-14 10-59,1-1 1,-1 1 0,0-1 0,-1 0 0,1 0 0,-1-1 0,0 1 0,0-1 0,0 1 0,-1-1-1,0 0 1,0 0 0,-1 0 0,0 0 0,0 0 0,0 0 0,0-1 0,-1 1 0,0 0 0,-1-8-1,0 12-24,1 1-1,-1-1 0,1 0 0,-1 1 0,0-1 0,0 1 0,1 0 0,-1-1 0,0 1 0,0 0 0,-1-1 0,1 1 0,0 0 0,0 0 0,0 0 0,-1 0 0,1 0 0,-1 0 0,1 0 0,-1 0 0,1 1 1,-1-1-1,1 1 0,-1-1 0,1 1 0,-1-1 0,0 1 0,1 0 0,-1 0 0,0 0 0,1 0 0,-1 0 0,0 0 0,1 0 0,-1 1 0,0-1 0,1 0 0,-1 1 0,1 0 0,-1-1 0,1 1 1,-1 0-1,1 0 0,-1-1 0,1 1 0,0 1 0,-1-1 0,1 0 0,0 0 0,0 0 0,0 0 0,0 1 0,0-1 0,0 1 0,0-1 0,1 1 0,-1-1 0,0 1 0,1-1 0,-1 1 0,1-1 1,-1 1-1,1 0 0,0-1 0,0 1 0,0 3 0,0-5 20,1 1 0,-1 0 1,1 0-1,-1 0 0,1 0 1,0 0-1,-1 0 1,1-1-1,0 1 0,-1 0 1,1-1-1,0 1 0,0 0 1,0-1-1,0 1 0,0-1 1,0 1-1,-1-1 0,1 0 1,0 1-1,0-1 0,0 0 1,0 0-1,0 0 1,1 1-1,-1-1 0,0 0 1,0 0-1,0-1 0,1 1 1,38-2 235,-39 2-240,10-2 33,0-1 0,0 0 0,0-1 0,0-1 0,-1 1 0,1-2 0,-1 1 0,0-1 1,-1-1-1,0 0 0,10-9 0,6-3 62,-51 77-793,23-52 725,-1 1-1,1 0 0,1 0 0,-1 0 0,1 0 0,1 1 0,-1-1 1,1 0-1,0 15 0,1-20-9,0 0-1,1 0 1,-1 0 0,1 0 0,-1-1 0,1 1-1,0 0 1,0 0 0,0 0 0,0-1 0,0 1-1,0-1 1,0 1 0,0 0 0,1-1-1,1 2 1,0-1 6,0 0-1,0 0 1,0-1-1,0 0 0,0 1 1,0-1-1,1-1 1,-1 1-1,0 0 0,0-1 1,1 1-1,5-1 1,13-1-88,0-1 1,-1-1-1,1 0 0,0-2 1,-1 0-1,0-2 1,30-13-1,8-2-378,-57 21 391,-16 39 673,14-38-617,0 0 0,0 0 0,0 1 1,0-1-1,0 0 0,0 1 0,0-1 1,0 0-1,0 0 0,0 1 1,0-1-1,0 0 0,0 1 0,0-1 1,1 0-1,-1 0 0,0 1 0,0-1 1,0 0-1,0 0 0,1 1 0,-1-1 1,0 0-1,0 0 0,0 0 0,1 0 1,-1 1-1,0-1 0,0 0 0,1 0 1,-1 0-1,0 0 0,0 0 0,1 0 1,-1 1-1,0-1 0,1 0 1,-1 0-1,0 0 0,20 2 220,19-5 52,-36 2-313,62-15-273,-60 15-299,0-1-1,0 1 1,0-1-1,0-1 1,0 1-1,-1-1 1,1 0-1,-1 0 1,0 0 0,6-6-1,-4-5-4903,-5-3-2120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58 9897,'0'0'8440,"0"11"-8103,-1 11-199,1 67 1203,0-81-1186,1-1 0,0 1-1,1 0 1,0-1 0,0 1 0,0-1-1,1 0 1,0 0 0,8 13 0,-10-19-106,1 1 1,-1-1-1,1 1 0,0-1 1,0 0-1,-1 0 1,1 0-1,0 0 1,0 0-1,0 0 1,0-1-1,0 1 1,0 0-1,0-1 1,0 0-1,1 1 1,-1-1-1,0 0 1,0 0-1,0 0 1,0 0-1,0-1 1,0 1-1,0-1 1,0 1-1,1-1 1,-1 0-1,-1 0 1,1 1-1,0-1 1,0-1-1,0 1 1,0 0-1,2-2 1,6-4 99,0 0 0,-1-1 0,1 0 0,11-13 0,-12 11-230,60-71 355,-63 72-528,1 0 0,-1-1 1,-1 1-1,0-1 0,-1 0 1,1 0-1,2-14 0,-40 99-1913,30-62 2607,0 1 1,0 0-1,-1 24 0,7-38-311,-1 0-1,1 0 0,-1 0 0,0 0 0,1-1 0,-1 1 0,0-1 0,1 1 1,-1-1-1,0 0 0,0 0 0,0 0 0,4-2 0,20-19 42,0-1-1,43-50 1,-12 12-97,-57 61-75,0 0 0,0 0 0,1-1 0,-1 1 0,0 0-1,0 0 1,0 0 0,0 0 0,0-1 0,0 1 0,0 0 0,1 0 0,-1 0 0,0 0 0,0 0-1,0 0 1,0 0 0,1 0 0,-1-1 0,0 1 0,0 0 0,0 0 0,0 0 0,1 0 0,-1 0-1,0 0 1,0 0 0,0 0 0,1 0 0,-1 0 0,0 0 0,0 0 0,0 0 0,1 0 0,-1 0-1,0 0 1,0 0 0,0 1 0,0-1 0,1 0 0,-1 0 0,0 0 0,0 0 0,0 0 0,0 0-1,0 0 1,1 1 0,-1-1 0,0 0 0,0 0 0,0 0 0,0 0 0,0 1 0,0-1 0,2 17-250,-6 21-91,1-20 369,0-4-3,0 1 0,1 0 0,0 0 0,2 0 0,0 0 0,2 17 0,-2-32-18,0 1 0,0 0-1,0 0 1,0 0 0,1 0 0,-1 0 0,0 0 0,1-1 0,-1 1 0,0 0-1,1 0 1,-1-1 0,1 1 0,0 0 0,-1 0 0,1-1 0,-1 1 0,1-1-1,0 1 1,0 0 0,-1-1 0,1 0 0,0 1 0,0-1 0,0 1 0,-1-1-1,1 0 1,0 1 0,0-1 0,0 0 0,0 0 0,0 0 0,0 0 0,0 0-1,-1 0 1,1 0 0,0 0 0,0 0 0,0 0 0,0-1 0,0 1 0,0 0-1,0-1 1,3 0-104,-1 0 1,0-1-1,0 1 0,0-1 0,0 0 0,0 0 0,0 0 0,0 0 1,4-5-1,0-2-1788,0-1 1,-1 1-1,0-1 0,5-11 1,4-18-10510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0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18706,'0'0'4644,"30"57"-4484,-6-36-32,6 0-160,2-2-2178,3 0-2979,-5-5-3779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0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11211,'0'0'7671,"-3"8"-4815,-2 4-2086,-15 37 2470,19-46-3055,0 0 1,0 0-1,0 0 0,0 0 0,1-1 1,-1 1-1,1 0 0,0 0 0,0 0 1,0 0-1,0 0 0,0 0 0,2 6 0,0-8-161,0 1-1,1-1 0,-1 0 1,0 0-1,1 0 0,-1-1 0,0 1 1,1 0-1,-1-1 0,1 0 0,-1 1 1,1-1-1,-1 0 0,1-1 0,-1 1 1,1 0-1,2-1 0,6 0 66,2 0-247,-1-1 1,0 0-1,1-1 0,-1 0 1,0-1-1,20-9 1,-22 8-457,0 0 0,1 1-1,-1 1 1,1 0 0,0 0 0,0 1 0,0 1 0,18-1-1,-28 3 769,-1 1 0,1 0 0,-1-1 0,1 1 0,-1 0 0,0-1-1,0 1 1,0 0 0,0 0 0,0-1 0,0 1 0,0 0 0,0 0 0,-1-1-1,1 1 1,-2 3 0,-10 20 1426,10-21-1469,0 0 1,0 0-1,0 0 1,0 0-1,0 0 1,1 0-1,-1 0 1,1 1-1,0-1 1,1 0-1,-1 1 0,1-1 1,0 1-1,0-1 1,1 6-1,-1-10-242,1 1 0,0-1 0,0 1 0,0 0 0,0-1 0,-1 1 0,1-1-1,0 0 1,0 1 0,0-1 0,0 0 0,0 1 0,0-1 0,0 0 0,0 0 0,0 0-1,0 0 1,0 0 0,0 0 0,0 0 0,0 0 0,0-1 0,0 1 0,1 0 0,6-6-5923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0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14125,'0'0'9001,"13"52"-8040,-13-12 0,0 7-193,-2 4-543,-2-5-129,1-7-32,3-3 0,0-8 0,7-8-705,6-10-416,2-9-897,-5-1-2306,1-12-3107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0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16143,'0'0'2723,"-17"59"-1986,14-24 544,1 4-609,2 2-383,2-2-193,15-6 0,1-7 0,3-6-128,-6-10-865,-4-2-993,-6-8-1633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02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13645,'0'0'8200,"97"-8"-7111,-26 6-481,21 1-319,9-4-193,1-3-64,-3-4-2050,-5-2-4548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0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13132,'0'0'9097,"62"37"-8232,-15-31 64,14-4-32,6-2-449,8 0-288,2 0-64,-10-5-64,-9 3-672,-17 2-866,-21 0-1088,-16 1-2115,-8 7-640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0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13196,'0'0'3139,"52"12"-928,-11-9-674,13-3-288,8 0-448,3 0-385,6 0-320,-5 0-64,-7 0-1761,-10 0-3716,-10 0-5350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11275,'0'0'8077,"5"8"-6919,-1 0-863,-1 0 0,1 0 0,-1 0-1,0 1 1,-1 0 0,0-1 0,-1 1 0,0 0 0,0 0-1,0 0 1,-2 14 0,-3 20 453,-11 52 1,1-11-675,8 70 65,7-107-75,-3-1 0,-10 59 0,12-105-48,0 0-1,0 0 1,0 0 0,0 0 0,0 0 0,0 0-1,0 0 1,0 0 0,0 0 0,0 0 0,-1 0-1,1 0 1,0 0 0,0 0 0,0 0 0,0 0-1,0 0 1,0 0 0,0 0 0,0 0 0,0 0-1,0 0 1,-1 0 0,1 0 0,0 0 0,0 0-1,0 0 1,0 0 0,0 1 0,0-1 0,0 0-1,0 0 1,0 0 0,0 0 0,0 0 0,0 0-1,0 0 1,0 0 0,0 0 0,0 1 0,-3-18 515,1-30-146,5-39-1059,4 0 0,3 0 0,36-134 0,-43 206 585,1 1 0,0 0 0,1 0 0,10-19 0,-13 29 75,0-1 1,1 1-1,-1 0 1,1 0-1,-1 0 0,1 0 1,0 1-1,0-1 0,0 1 1,0-1-1,1 1 0,-1 0 1,1 0-1,-1 1 1,1-1-1,0 1 0,-1 0 1,1 0-1,0 0 0,5-1 1,6 2-23,-1-1 0,0 2 0,0 0 0,0 0 0,0 2 0,21 5 0,-30-6 22,-1-1 0,0 1-1,1 0 1,-1 0 0,0 0 0,0 1 0,0 0 0,0 0 0,0 0 0,4 5-1,-6-6 19,-1 0 0,1 0 0,-1 0 0,0 1 0,0-1 0,0 1 0,0-1 0,0 0-1,0 1 1,-1-1 0,1 1 0,-1 0 0,1-1 0,-1 1 0,0-1 0,0 1 0,-1 0-1,1-1 1,0 1 0,-2 3 0,0-2 102,0 0 0,0 0 0,0-1 1,0 1-1,-1 0 0,0-1 0,0 0 0,0 0 0,0 0 0,0 0 0,-1 0 0,1 0 0,-8 3 0,-59 32 915,57-32-847,1 0-62,-20 11 55,-1-2 0,0-1 0,-67 18-1,100-32-231,0 0-1,0 0 0,0 0 1,-1 0-1,1 0 0,0 0 1,0 1-1,0-1 0,0 0 1,0 0-1,-1 0 0,1 0 0,0 0 1,0 0-1,0 0 0,0 0 1,-1 0-1,1 0 0,0 0 1,0 0-1,0 0 0,0 0 1,0 0-1,-1 0 0,1 0 0,0 0 1,0 0-1,0-1 0,0 1 1,-1 0-1,1 0 0,0 0 1,0 0-1,0 0 0,0 0 1,0 0-1,0 0 0,0-1 0,-1 1 1,1 0-1,0 0 0,0 0 1,0 0-1,0 0 0,0 0 1,0-1-1,0 1 0,0 0 1,0 0-1,0 0 0,0 0 0,0-1 1,0 1-1,0 0 0,0 0 1,7-11-2695,14-10-2050,8 0-1072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14798,'0'0'5541,"-8"1"-3550,-4 3-1792,0 0 0,0 1 0,1 0 0,0 1 0,0 0 0,0 1 0,1 0 0,0 0 0,0 1 0,1 1-1,0-1 1,-10 13 0,3-1-2,0-1 1,2 2-1,0 0 0,1 0 0,-15 36 0,24-49-183,1 0-1,1 0 1,-1 0-1,1 0 1,1 0-1,0 1 0,0-1 1,0 1-1,1-1 1,0 0-1,1 1 1,0-1-1,0 1 0,3 7 1,-2-11-7,0 0 1,0 0-1,1 0 1,-1-1-1,1 1 1,0-1-1,1 0 1,-1 0-1,1 0 1,-1 0-1,1-1 1,0 1-1,1-1 1,-1 0-1,0 0 1,1 0-1,0-1 1,0 0-1,0 0 1,0 0-1,0 0 1,10 1-1,0 0-704,1-1 0,-1 0 0,29-2 0,-32 0-704,1-1 0,-1-1 0,0 0 0,-1-1 0,18-6-1,20-14-6957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1 14638,'0'0'5509,"-48"26"-3875,12 3-673,-5 6-65,-5 9-223,-3 5-257,2 0-95,6-7-257,11-5 0,8-11-32,9-7 0,4-12-352,7-7-1090,2-20-6053,-2-6-4324</inkml:trace>
  <inkml:trace contextRef="#ctx0" brushRef="#br0" timeOffset="1">5 115 15535,'0'0'3715,"56"25"-2402,-25-15-384,5 5-512,3 4-289,-2 1-64,4 1-256,-7-2-2275,-8-4-2689,0-4-4229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10570,'0'0'1281,"1"54"-608,20-33-673,9 3 64,5-4-1762,6-2-1345,0-4-4356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3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10218,'0'0'7815,"20"61"-7238,-9-23 255,4 4 129,6 2-160,-8 1 128,0 3-353,-4 0-287,-9 9-129,0 4-32,-26 8 0,-15 0-32,-9-2-64,-12-7-2338,-3-13-4869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5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25 8968,'0'0'10240,"-8"5"-9509,5-3-673,0-1 32,0 0-1,1 1 1,-1-1-1,1 1 1,-1-1-1,1 1 1,0 0-1,-1 0 1,1 1 0,0-1-1,1 0 1,-1 0-1,0 1 1,1-1-1,-1 1 1,1 0-1,0-1 1,-1 1-1,1 0 1,1 0-1,-1 0 1,0 0 0,1 0-1,0 0 1,-1 3-1,1-5-52,1-1 0,-1 1-1,0 0 1,1-1 0,-1 1 0,0 0-1,1-1 1,-1 1 0,1-1 0,-1 1-1,1-1 1,-1 1 0,1-1 0,-1 1-1,1-1 1,0 1 0,-1-1 0,1 0-1,0 1 1,-1-1 0,1 0-1,0 1 1,-1-1 0,1 0 0,0 0-1,0 0 1,-1 0 0,1 0 0,0 0-1,0 0 1,-1 0 0,1 0 0,0 0-1,0 0 1,-1 0 0,1-1 0,0 1-1,-1 0 1,1 0 0,0-1 0,-1 1-1,2-1 1,32-15 1570,-31 14-1516,1-1 0,-1 0 0,0 0 0,0 0 0,-1 0 0,1 0 0,-1-1 0,1 1 0,-1-1 0,0 1 0,0-1 0,-1 0 0,1 0 0,-1 0 0,0 0 0,0 0 0,0 0 0,-1 0 0,1-6 1,-1 9-84,-1 0 0,0 0 0,1 1 0,-1-1 0,0 0 0,0 1 1,1-1-1,-1 0 0,0 1 0,0-1 0,0 1 0,0-1 1,0 1-1,0-1 0,0 1 0,0 0 0,0-1 0,0 1 0,0 0 1,0 0-1,0 0 0,0 0 0,0 0 0,0 0 0,0 0 1,0 0-1,0 0 0,0 0 0,0 1 0,0-1 0,0 0 0,0 1 1,-1 0-1,-38 12-104,35-8 77,-1-1 1,1 1-1,1 0 1,-1 0-1,-7 11 0,11-14 3,0-1 0,0 1 0,0-1-1,0 1 1,0 0 0,0 0 0,0-1 0,0 1-1,1 0 1,-1 0 0,1 0 0,-1 0-1,1 0 1,0 0 0,0 0 0,0 0-1,0-1 1,0 1 0,0 0 0,0 0-1,1 0 1,-1 0 0,1 0 0,-1 0-1,2 2 1,0-3-77,-1 0-1,1 0 0,-1 0 1,1 0-1,-1-1 0,1 1 0,0-1 1,-1 1-1,1-1 0,0 1 1,-1-1-1,1 0 0,0 0 1,-1 0-1,1 0 0,0 0 1,0 0-1,-1-1 0,1 1 1,2-1-1,34-11-3165,17-20-6510,-30 16-614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5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13164,'0'0'10490,"-12"12"-9630,-51 60-81,-76 111 1,126-166-2450,8-17-1743,3-12 24,2-12-3194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5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12876,'0'0'8456,"43"51"-7303,-13-28-96,5 2-160,5-1-352,1-3-353,3 3-64,-2-2-32,-3 0-32,-4-1-544,-9 2-1602,-3-10-1153,-10-2-3556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5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14926,'0'0'5509,"71"5"-4708,-24-5-96,7 0-385,4-5-192,2-4-128,-1 1-1249,3-4-3075,-17-1-2691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5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38 12716,'0'0'10511,"-11"-8"-10308,5 4-187,2 1-8,1 1-1,-1-1 0,1 1 0,-1 0 1,0 0-1,0 0 0,0 0 1,0 1-1,0-1 0,0 1 0,0 0 1,0 0-1,-1 1 0,1-1 0,0 1 1,-1 0-1,1 0 0,0 0 1,-1 1-1,1 0 0,-7 1 0,-18 9 74,1 0 0,0 2-1,-39 25 1,55-31-58,1 1-1,0 0 1,0 1-1,1 0 1,0 1 0,1 0-1,0 1 1,0 0-1,1 0 1,-8 15 0,14-23-17,1-1 1,0 1 0,-1 0 0,1 0 0,0 0 0,0 0 0,0 0 0,1 0 0,-1 0 0,1 0 0,0 0 0,-1 0 0,1 0-1,1 0 1,-1 0 0,0 1 0,1-1 0,0 0 0,-1 0 0,1 0 0,2 4 0,0-4 6,-1 0 0,1 0 1,0-1-1,-1 1 0,1-1 1,0 1-1,1-1 0,-1 0 1,0 0-1,1 0 0,-1-1 1,1 1-1,-1-1 0,1 0 1,4 1-1,16 2-536,0-1-1,0 0 1,1-2-1,32-3 1,-44 2-306,52-5-3618,-1-6-1921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5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6887,'0'0'13372,"-13"5"-12795,3-1-482,0 1 0,0 0 0,0 0 0,1 1 0,0 0 0,0 1 0,0 0 0,1 1 0,-13 14 0,-6 13 417,0 1 0,-23 45-1,43-68-452,0 0-1,1 0 1,1 0-1,0 1 0,1 0 1,0 0-1,1 0 1,1 1-1,0-1 1,0 24-1,3-35-42,-1-1 1,0 1-1,1-1 1,0 1-1,-1-1 0,1 1 1,0-1-1,0 0 1,0 1-1,1-1 0,-1 0 1,0 0-1,1 0 1,0 0-1,-1 0 0,1 0 1,0 0-1,3 2 1,-1-1-35,1 0 1,0-1-1,-1 0 1,1 0 0,0 0-1,0 0 1,0-1 0,10 2-1,47-1-2450,-9-11-4155,-7-8-1551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55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14670,'0'0'7591,"-64"71"-6854,29-30-417,-8 5 0,2-1 65,2-1-225,3-8-96,10-3 0,6-13-64,10-9 32,1-11-544,3 0-898,6-17-1665,-2-11-2274,-3-7-2146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1:5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13261,'0'0'5188,"58"52"-4034,-34-33-258,2 1-479,10-2-289,5-1-32,5-5-1665,7-4-1506,-10-4-1217</inkml:trace>
  <inkml:trace contextRef="#ctx0" brushRef="#br0" timeOffset="1">468 0 15535,'0'0'3027,"9"11"-2606,8 9 71,-1 1 0,-1 1 0,0 0 0,-2 0 0,16 36 0,-23-39-273,-1 0-1,0 0 0,-1 1 1,-1-1-1,-1 1 0,0 23 0,-2-31-99,-1 0 0,-1 0-1,0-1 1,0 1 0,-1-1-1,0 1 1,-1-1 0,-1 0 0,0-1-1,0 1 1,-12 17 0,2-8-104,0-1 1,-2-1 0,0 0 0,-1-1 0,-31 23 0,36-31-1034,-1 0 0,1-1 1,-2-1-1,1 0 0,-27 7 1,-27 0-9756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1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10666,'0'0'7912,"75"28"-6567,-27-24-224,6 0-416,12 1-321,3-1-288,-4 1-32,-7 0-384,-6 0-801,-11 1 128,-11-3-224,-11-2-929,-8-1-97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168 298 4837,'0'0'5295,"5"-9"-3538,9-29-775,-14 37-949,0 0-1,0 1 1,0-1 0,0 0 0,0 1 0,0-1-1,-1 0 1,1 0 0,0 1 0,0-1 0,-1 0-1,1 1 1,0-1 0,-1 1 0,1-1 0,0 0-1,-1 1 1,1-1 0,-1 1 0,1-1 0,-1 1-1,1-1 1,-1 1 0,0 0 0,1-1 0,-1 1-1,1 0 1,-1-1 0,0 1 0,1 0 0,-1 0-1,0-1 1,1 1 0,-1 0 0,0 0 0,0 0-1,1 0 1,-1 0 0,0 0 0,1 0 0,-1 0-1,-1 1 1,-29 2 671,23 0-442,0 0 0,0 0 0,0 1 0,0 1 0,1-1 0,-1 1 0,1 0 0,1 1 0,-1 0 1,1 0-1,0 0 0,0 0 0,1 1 0,0 0 0,0 1 0,0-1 0,1 1 0,0 0 0,1 0 0,0 0 0,-4 14 0,7-21-241,0 1-1,0-1 1,0 1-1,0-1 1,0 1-1,0-1 0,1 1 1,-1-1-1,0 1 1,1-1-1,-1 1 1,1-1-1,0 1 1,-1-1-1,1 0 1,0 1-1,0-1 1,0 0-1,0 0 0,0 0 1,0 0-1,0 0 1,0 0-1,0 0 1,1 0-1,-1 0 1,0 0-1,1 0 1,-1-1-1,0 1 0,1-1 1,-1 1-1,1-1 1,-1 1-1,1-1 1,-1 0-1,1 0 1,-1 0-1,1 0 1,-1 0-1,1 0 0,1-1 1,4 1 42,0 0 0,0-1 0,0 0 0,-1 0 0,1-1 0,0 0 0,-1 0 0,9-4 0,7-7-44,-1-1 0,-1-2 1,0 0-1,-1 0 0,-1-2 0,-1 0 1,0-2-1,-1 1 0,16-27 0,-31 44-66,0 0-1,0 1 0,-1-1 1,1 1-1,0-1 0,0 0 1,-1 0-1,1 1 0,-1-1 1,1 0-1,-1 0 0,0 0 1,0 0-1,0 1 0,0-4 1,0 4-12,-1 0 0,1 1 1,0-1-1,-1 0 0,1 1 1,-1-1-1,1 0 0,-1 1 1,1-1-1,-1 1 0,1-1 1,-1 1-1,0-1 0,1 1 1,-1-1-1,1 1 0,-1 0 1,0-1-1,0 1 0,1 0 1,-1-1-1,0 1 0,0 0 1,1 0-1,-2 0 0,-2 0-8,1-1 0,-1 2 0,1-1 0,-1 0 0,0 1 0,1 0 0,-1 0 0,1 0 0,-1 0 0,1 0 0,0 1 0,0-1 0,-1 1-1,-2 2 1,0 0 67,1 0 0,-1 0 0,1 0-1,0 1 1,0-1 0,0 1-1,1 1 1,0-1 0,0 1 0,0-1-1,1 1 1,-1 0 0,1 0-1,1 1 1,-1-1 0,1 1 0,0-1-1,-1 12 1,3-17 0,1 0 1,-1-1-1,0 1 0,1 0 1,-1-1-1,1 1 0,-1 0 1,1-1-1,-1 1 0,1-1 0,-1 1 1,1-1-1,0 1 0,-1-1 1,1 1-1,0-1 0,-1 0 1,1 1-1,0-1 0,0 0 1,-1 0-1,1 1 0,0-1 0,0 0 1,-1 0-1,1 0 0,0 0 1,0 0-1,0 0 0,-1 0 1,1 0-1,0 0 0,0 0 0,1-1 1,33-7 671,-19 1-566,-1-1 0,0-1 1,-1 0-1,0-1 0,17-15 0,60-63 288,-78 75-283,0 1 14,-1 0 0,0-1 0,-1 0 1,0-1-1,-1-1 0,15-28 0,-25 43-122,0 0 0,0 0 0,-1 1-1,1-1 1,0 0 0,0 0-1,-1 0 1,1 0 0,0 0 0,-1 0-1,1 0 1,0 0 0,0 0 0,-1 0-1,1 0 1,0 0 0,0 0 0,-1 0-1,1 0 1,0 0 0,-1 0 0,1 0-1,0 0 1,0 0 0,-1 0 0,1-1-1,0 1 1,0 0 0,-1 0-1,1 0 1,0 0 0,0-1 0,0 1-1,-1 0 1,1 0 0,0 0 0,0-1-1,0 1 1,0 0 0,0 0 0,-1-1-1,1 1 1,0 0 0,0 0 0,0-1-1,0 1 1,0 0 0,0 0 0,0-1-1,0 1 1,0 0 0,0-1 0,0 1-1,0 0 1,0 0 0,0-1-1,0 1 1,-19 15 63,10-3-13,1 1 0,0-1 1,1 1-1,0 1 0,1-1 1,1 1-1,0 0 1,1 0-1,1 1 0,0-1 1,1 1-1,0 0 0,1-1 1,1 1-1,0 0 1,3 20-1,-2-33-46,-1 1 0,0 0 0,1-1 0,0 1 1,0-1-1,-1 1 0,1-1 0,1 1 0,-1-1 0,0 0 0,1 1 0,-1-1 0,1 0 0,0 0 1,-1 0-1,1 0 0,0-1 0,0 1 0,0 0 0,1-1 0,-1 1 0,0-1 0,0 0 0,5 2 1,1-1-29,1 0 0,0-1 0,0 0 0,-1 0 0,18-1 0,-18 0-90,-8 0 63,-1 0 0,1 0 0,0-1 0,-1 1-1,1 0 1,0 0 0,-1 0 0,1-1 0,0 1-1,-1 0 1,1-1 0,0 1 0,0 0 0,-1 0-1,1-1 1,0 1 0,0 0 0,0-1 0,0 1 0,-1 0-1,1-1 1,0 1 0,0-1 0,0 1 0,0 0-1,0-1 1,0 1 0,0-1 0,0 1 0,0 0-1,0-1 1,0 1 0,0 0 0,0-1 0,0 1 0,1-1-1,-1 1 1,0 0 0,0-1 0,0 1 0,1 0-1,-1-1 1,0 1 0,0 0 0,0 0 0,1-1-1,-1 1 1,0 0 0,1 0 0,-1-1 0,0 1 0,1 0-1,-1 0 1,0 0 0,1-1 0,-1 1 0,0 0-1,1 0 1,-1 0 0,1 0 0,-1 0 0,0 0-1,1 0 1,-1 0 0,0 0 0,1 0 0,-1 0 0,1 0-1,-24-21-2263,0 6 1098,0-2 1,-34-33 0,42 35 1352,1 0 1,1-1 0,0-1 0,-13-23 0,25 39-56,1 1 1,0 0-1,-1 0 1,1-1 0,0 1-1,0 0 1,-1-1 0,1 1-1,0 0 1,0-1 0,0 1-1,-1-1 1,1 1-1,0 0 1,0-1 0,0 1-1,0-1 1,0 1 0,0 0-1,0-1 1,0 1 0,0-1-1,0 1 1,0-1 0,0 1-1,0 0 1,0-1-1,0 1 1,0-1 0,1 1-1,-1 0 1,0-1 0,0 1-1,0 0 1,1-1 0,-1 1-1,0 0 1,0-1-1,1 1 1,-1 0 0,0-1-1,1 1 1,-1 0 0,0 0-1,1 0 1,-1-1 0,0 1-1,1 0 1,-1 0 0,1 0-1,-1 0 1,0 0-1,1-1 1,-1 1 0,1 0-1,-1 0 1,1 0 0,-1 0-1,0 0 1,1 0 0,-1 1-1,1-1 1,-1 0-1,0 0 1,1 0 0,38 9-633,-29-6 976,33 7-400,0-2 0,46 3 1,-53-9-1759,49-3 1,-24-7-1901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1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13581,'0'0'7975,"77"25"-6117,-21-18-449,5-2-608,5-1-480,3 4-225,-4-1-96,-7 6-513,-11-5-1473,-8-1-2594,-7-6-3588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2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3 269 7623,'0'0'11403,"-1"4"-10116,1-3-1212,0-1 0,-1 1 0,1-1 0,0 1 0,0-1 0,0 1 0,0-1 0,0 1 0,0-1 0,0 1 1,-1 0-1,1-1 0,1 1 0,-1-1 0,0 1 0,0-1 0,0 1 0,0-1 0,0 1 0,0-1 0,1 1 0,-1-1 1,0 1-1,0-1 0,1 1 0,-1-1 0,0 1 0,1-1 0,-1 1 0,1-1 0,-1 0 0,0 1 0,1-1 1,-1 0-1,1 1 0,-1-1 0,1 0 0,-1 0 0,1 1 0,-1-1 0,1 0 0,-1 0 0,1 0 0,0 0 0,36-7 1697,38-32-687,-39 14-1032,-2-1 1,0-1-1,-2-2 0,-1-1 1,45-58-1,-59 68-135,-34 49-118,3-6 199,5-8-5,1 2 0,1-1-1,1 1 1,0 0 0,1 0-1,-4 26 1,4-3 39,0 72 0,12-96-2432,4-17-7470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2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8232,'0'0'14467,"13"3"-13186,14 0-755,0-2 0,0 0 0,0-2-1,0-1 1,35-7 0,-46 6-1017,270-44 1370,-225 42-5380,-1 4-4481,-69 1 1124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2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10858,'0'0'13047,"-2"10"-12476,-17 77 348,10-51-1138,2 1 0,0 1 0,0 40 0,7-77 60,0-1-1,0 0 0,1 1 1,-1-1-1,0 0 1,0 1-1,0-1 0,0 0 1,0 1-1,0-1 1,0 0-1,0 1 0,-1-1 1,1 0-1,0 1 1,0-1-1,0 0 0,0 1 1,0-1-1,0 0 1,-1 1-1,1-1 0,0 0 1,0 0-1,0 1 0,-1-1 1,1 0-1,0 0 1,0 0-1,-1 1 0,1-1 1,0 0-1,-1 0 1,1 0-1,0 0 0,0 1 1,-1-1-1,1 0 1,0 0-1,-1 0 0,1 0 1,0 0-1,-1 0 1,1 0-1,0 0 0,-1 0 1,1 0-1,0 0 1,-1 0-1,1 0 0,-1-1 1,0 1-185,-8 0-5250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2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13773,'0'0'2952,"9"-9"-251,8-4-2021,0 1-1,1 1 0,0 0 1,1 1-1,0 1 0,0 1 1,39-11-1,-37 13-582,0 2 1,0 0 0,0 1-1,0 1 1,0 1 0,33 3-1,-53-2-96,1 0 0,0 0 1,0 0-1,0 0 0,0 1 0,-1-1 0,1 1 0,0-1 0,0 1 0,-1 0 0,1 0 1,0 0-1,-1-1 0,1 2 0,-1-1 0,1 0 0,-1 0 0,1 0 0,-1 1 1,0-1-1,0 1 0,0-1 0,0 1 0,0-1 0,0 1 0,0-1 0,0 1 0,0 0 1,-1 0-1,1-1 0,-1 1 0,1 0 0,-1 0 0,0 0 0,0 0 0,0 0 0,0-1 1,0 1-1,0 0 0,0 0 0,-1 0 0,1 0 0,-1-1 0,1 1 0,-2 3 1,-2 3 109,1 0 0,-1 1 0,0-2 0,-1 1 0,0 0 0,0-1 1,-1 0-1,-6 6 0,-35 23 772,39-31-766,0 1 0,0 0 0,0 0 0,0 1 0,1 0 1,-10 12-1,17-18-155,0 0 0,0-1 0,0 1 0,0 0 0,0 0 0,0-1 0,0 1 0,0 0 0,0 0 1,0-1-1,0 1 0,0 0 0,0 0 0,1-1 0,-1 1 0,0 0 0,1 0 0,-1-1 0,0 1 0,1 0 0,-1-1 1,1 1-1,-1-1 0,1 1 0,-1-1 0,1 1 0,0-1 0,-1 1 0,1-1 0,0 1 0,-1-1 0,1 0 0,0 1 1,-1-1-1,1 0 0,0 0 0,0 1 0,1-1 0,35 13-373,-32-12 278,6 2 37,0 0 0,0 1 1,0 0-1,0 1 0,-1 0 1,13 9-1,-21-12 97,0-1 1,0 1-1,0 0 0,0 0 0,0 0 1,0 0-1,-1 0 0,1 0 1,-1 0-1,0 0 0,1 1 0,-1-1 1,0 1-1,0-1 0,-1 1 1,1-1-1,0 1 0,-1-1 0,0 1 1,0 0-1,1-1 0,-1 1 1,-1 0-1,1-1 0,0 1 0,-1 0 1,1-1-1,-1 1 0,0-1 1,0 1-1,0-1 0,0 0 0,0 1 1,-3 3-1,-1 2 150,-1 1-1,-1-1 1,1 0-1,-1-1 1,0 1-1,-1-1 1,0-1 0,0 1-1,0-2 1,-1 1-1,0-1 1,0 0 0,0-1-1,-18 6 1,8-4 160,-1 0 0,0-2 0,-1 0 0,1-1 0,0-1 0,-30-1 0,47-2-304,0 1 0,0 0 0,0-1 0,0 0-1,0 0 1,0 0 0,0 0 0,0 0 0,0-1 0,0 1 0,0-1-1,1 0 1,-1 1 0,1-1 0,-1-1 0,1 1 0,0 0 0,0 0 0,0-1-1,-3-5 1,4 7-174,0-1 0,0 0 0,0 0 0,1 0 0,-1 1 0,1-1 0,-1 0 0,1 0 1,0 0-1,0 0 0,0 0 0,0 0 0,0 0 0,0 0 0,0 0 0,1 0 0,-1 1 0,1-1 0,-1 0 0,1 0 0,0 0 0,0 1 0,0-1 0,0 0 0,0 1 0,0-1 0,0 1 0,1-1 0,-1 1 0,0-1 0,1 1 0,-1 0 0,1 0 0,-1 0 0,3-1 0,18-10-4184,0 1-1873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2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25 12107,'0'0'12818,"-2"48"-11622,4-48-1159,0 0 0,0 0 0,0 0 1,0-1-1,0 1 0,0 0 0,0-1 0,0 0 0,0 1 1,0-1-1,0 0 0,-1 0 0,1 0 0,0 0 1,-1 0-1,1-1 0,0 1 0,-1 0 0,0-1 1,1 1-1,1-4 0,-1 3 11,0-1 1,0 0-1,0 0 0,0 0 1,-1 0-1,1 0 0,-1 0 1,0-1-1,0 1 0,0 0 1,0-1-1,0-5 0,-1 9-37,0-1-1,0 1 0,-1 0 0,1-1 1,0 1-1,0 0 0,-1-1 1,1 1-1,0 0 0,-1-1 0,1 1 1,0 0-1,-1 0 0,1 0 0,0-1 1,-1 1-1,1 0 0,0 0 0,-1 0 1,1 0-1,-1-1 0,1 1 0,-1 0 1,1 0-1,0 0 0,-1 0 0,1 0 1,-1 0-1,1 0 0,0 0 1,-1 0-1,1 1 0,-1-1 0,1 0 1,-1 0-1,1 0 0,0 0 0,-1 0 1,1 1-1,0-1 0,-1 0 0,1 0 1,0 1-1,-1-1 0,-19 11 276,-4 19-316,23-29 29,0 0-1,0 0 1,0 0-1,1 0 0,-1 0 1,0 0-1,1 0 0,-1 0 1,1 0-1,-1 1 1,1-1-1,-1 0 0,1 0 1,0 1-1,0-1 0,0 0 1,0 0-1,0 1 1,0-1-1,0 0 0,0 1 1,0-1-1,0 0 1,1 0-1,-1 0 0,0 1 1,2 1-1,0-3-119,0 1 0,0 0 0,1-1 0,-1 0 0,0 0 0,0 1 0,1-1 0,-1 0 0,0-1 1,0 1-1,4-1 0,13-4-5000,-7-5-3062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2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48 10634,'0'0'5023,"8"-8"-2460,2-1-1782,-6 4-342,0 1 0,1 0 0,-1 0 0,1 1 0,0-1 0,7-3 0,-20 14 212,1 0-1,0 0 1,0 1-1,-7 11 1,-1 0-252,-202 246 732,200-251-3906,12-32-4171,5 13 6103,-5-20-6225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2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12684,'0'0'8008,"54"34"-5734,-22-12-1057,5 2-224,3-1-256,-3 0-385,0 2-192,-1 0-128,-5-1 0,-1-1-1121,-5-2-1954,-9-5-4772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3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11 5830,'0'0'19677,"6"-10"-18407,57 9-885,-63 1-348,-28 2-37,-68 10 1308,152-2-1383,-36-11-214,-16 0 195,0 1-1,1 0 1,-1 0-1,0 0 1,1 0 0,-1 0-1,0 1 1,1 0-1,4 1 1,-9-2 91,0 1 0,0-1 0,1 0 0,-1 0 0,0 0 0,0 0 0,1 0 0,-1 0 0,0 0-1,0 0 1,0 0 0,1 0 0,-1 1 0,0-1 0,0 0 0,0 0 0,1 0 0,-1 0 0,0 1 0,0-1 0,0 0 0,0 0 0,0 0 0,1 1 0,-1-1 0,0 0 0,0 0-1,0 1 1,0-1 0,0 0 0,0 0 0,0 0 0,0 1 0,0-1 0,0 0 0,0 0 0,0 1 0,0-1 0,0 0 0,0 0 0,0 1 0,0-1 0,-12 5 383,-14-2 193,-71-10-274,97 7-305,0 1 0,0-1 0,0 0 0,0 0 0,0 0 0,0 0 0,1 0 0,-1 0 0,0 0 0,0 0 0,0 0 0,0 0 0,0 1 0,0-1 0,0 0 0,0 0 0,0 0 0,0 0 0,0 0 0,0 0 0,0 0 1,0 1-1,0-1 0,0 0 0,0 0 0,0 0 0,0 0 0,0 0 0,0 0 0,0 0 0,0 1 0,0-1 0,0 0 0,0 0 0,0 0 0,0 0 0,0 0 0,0 0 0,0 0 0,0 1 0,-1-1 0,1 0 0,0 0 0,0 0 0,0 0 0,0 0 0,0 0 0,0 0 0,0 0 0,-1 0 0,15 5-773,10-4-2710,-10-3-2273,7-6-10878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3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10954,'0'0'11131,"3"8"-9823,1 5-931,-1 1 1,-1 0-1,0 0 0,-1 0 1,-1 0-1,0 0 0,0 0 1,-5 20-1,0 61-24,6-86-343,-1-1 1,1 1-1,1-1 1,0 1-1,0-1 1,0 0-1,1 0 1,7 13-1,-3-1-545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8808,'0'-9'2285,"0"9"-2271,0-4 217,0 1 0,0-1 0,0 0 0,0 0 1,0 1-1,1-1 0,-1 1 0,1-1 0,0 0 0,0 1 0,0-1 1,1 1-1,-1 0 0,1-1 0,0 1 0,0 0 0,0 0 0,0 0 0,1 0 1,-1 1-1,1-1 0,0 0 0,-1 1 0,6-3 0,-1 1 149,1 0-1,0 1 1,0 0 0,0 1-1,1-1 1,-1 2-1,1-1 1,-1 1-1,1 0 1,-1 1 0,13 1-1,-17-1-346,-1 0 0,0 1 1,1-1-1,-1 1 0,0 0 0,0 0 0,1 0 0,-1 1 1,0-1-1,0 1 0,0-1 0,-1 1 0,1 0 0,0 0 1,-1 0-1,1 1 0,-1-1 0,1 1 0,-1-1 0,0 1 1,0 0-1,-1 0 0,1-1 0,0 1 0,-1 1 0,0-1 0,1 0 1,-1 0-1,-1 0 0,1 1 0,0 3 0,0 3-8,-1-1-1,-1 1 1,0-1-1,0 0 0,0 1 1,-1-1-1,-1 0 1,0 0-1,0 0 0,0 0 1,-1-1-1,-1 1 1,1-1-1,-2 0 1,-6 9-1,3-5 32,-2 0-1,1-1 1,-1 0 0,-1 0-1,0-1 1,-1 0 0,0-1-1,-21 10 1,33-18 35,28-1-150,-7-1 21,-1-2-1,1 0 1,-1-1 0,1-1 0,-1-1-1,28-12 1,13-16-3645,-58 32 3191,-1 1 0,1 0 0,0-1 0,-1 0 0,1 1 0,-1-1 0,1 0 0,-1 0 0,0 0 0,1 1 0,-1-1 0,0-1 0,-1 1 0,1 0 0,0 0 0,0 0 0,-1-3 0,1-15-8012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3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14478,'0'0'8712,"79"0"-7559,-29 0-352,0 8-481,12-4-192,0-1-64,-3 0-1345,-1-3-3556,-4 0-8167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60 8872,'0'0'6401,"8"-8"-2760,8-6-2329,26-23 3371,-41 36-3770,-9 8-230,-13 13-674,-27 23 17,2 3-1,2 2 1,-48 67 0,92-115-26,-2 4-39,-1-1-1,1 0 1,0 1 0,0-1-1,1 1 1,-1 0 0,-1 7-1,3-11 0,0 1-1,0-1 0,0 0 0,1 0 1,-1 0-1,0 0 0,0 1 0,0-1 1,1 0-1,-1 0 0,0 0 1,0 0-1,0 0 0,1 0 0,-1 0 1,0 0-1,0 0 0,1 0 1,-1 0-1,0 0 0,0 0 0,1 0 1,-1 0-1,0 0 0,0 0 0,1 0 1,-1 0-1,0 0 0,0 0 1,0 0-1,1 0 0,-1 0 0,0 0 1,0 0-1,0-1 0,1 1 1,-1 0-1,0 0 0,0 0 0,0 0 1,1-1-1,-1 1 0,10-7-742,-1 0-1,0-1 1,0 0-1,-1 0 1,0-1-1,0 0 1,12-19-1,44-83-4248,-33 54 4454,-15 30 3330,-24 50 1388,-11 26-3040,17-42-1041,0 0-1,0 1 1,1-1 0,0 1 0,0 0-1,1-1 1,0 1 0,1-1-1,0 1 1,0 0 0,0-1 0,1 1-1,0-1 1,0 0 0,1 0-1,0 0 1,0 0 0,1 0 0,0-1-1,0 1 1,1-1 0,8 9 0,-13-14-147,16 20-549,-11-10-1982,-5-10 2432,0-1 0,0 0 1,0 0-1,0 1 0,0-1 1,0 0-1,0 0 0,0 0 1,0 1-1,0-1 0,0 0 0,-1 0 1,1 0-1,0 1 0,0-1 1,0 0-1,0 0 0,0 0 1,0 0-1,-1 0 0,1 1 1,0-1-1,0 0 0,0 0 1,0 0-1,-1 0 0,1 0 1,0 0-1,0 1 0,0-1 1,-1 0-1,1 0 0,0 0 1,0 0-1,0 0 0,-1 0 1,1 0-1,0 0 0,0 0 1,0 0-1,-1 0 0,1 0 1,-15 0-4629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18 8520,'0'0'6630,"-51"-18"-4035,46 18-962,1 0 289,19 1-1537,11 6 127,9-5 97,10 3-321,4-2-192,-1-3-384,3 0-3011,-19 0-2499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14670,'0'0'8904,"86"1"-7879,-34-6-448,4-2-161,8 3-224,-4 0-160,-6 4 0,-4 0-480,-14 0-1025,-16 2-1250,-5 0-2114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12620,'0'0'5926,"2"54"-3716,-2-26-481,-6 6-832,4 1-513,2 2-191,0-7-97,0 3-32,6-8-160,-1-4-1185,1-7-1666,-6-8-1602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3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11531,'0'0'3416,"4"-10"60,-1 3-3145,0 1 0,1 0 1,-1 1-1,1-1 0,0 0 1,0 1-1,1 0 0,0 0 0,0 0 1,0 1-1,0 0 0,1 0 1,0 0-1,0 0 0,0 1 0,8-4 1,5 1-128,1 0 1,-1 1-1,1 1 1,-1 0-1,1 2 1,0 0-1,0 1 0,0 2 1,24 2-1,-42-3-208,1 0 0,-1 0 1,0 0-1,1 1 0,-1-1 0,1 1 0,-1-1 0,0 1 0,0 0 0,1 0 0,-1 0 0,0 0 0,0 1 0,0-1 0,0 0 0,0 1 0,0 0 0,-1-1 0,1 1 0,0 0 0,-1 0 0,0 0 1,1 0-1,-1 0 0,0 0 0,0 0 0,0 0 0,0 0 0,0 1 0,0-1 0,-1 0 0,1 1 0,-1-1 0,0 1 0,0-1 0,0 0 0,0 1 0,0-1 0,0 1 0,-1 3 0,-1 1 62,0 0 0,-1-1 1,1 1-1,-1-1 0,0 0 0,-1 0 0,0 0 0,0 0 0,0-1 0,0 1 0,-1-1 0,-9 8 0,-23 10 1040,10-7-469,21-11-520,8-3-205,38-3-692,44 1-752,-76 1 1448,-1-1 0,0 2 1,0-1-1,1 1 0,-1 0 0,0 0 0,-1 1 0,13 6 0,-17-8 81,0 0 0,0 0 0,0 1-1,-1-1 1,1 1 0,0-1 0,0 1-1,-1 0 1,1-1 0,-1 1 0,0 0-1,1 0 1,-1 0 0,0 0 0,0 1-1,0-1 1,-1 0 0,1 0 0,0 0 0,-1 1-1,1-1 1,-1 0 0,0 1 0,0-1-1,0 0 1,0 1 0,0-1 0,-1 0-1,1 1 1,-1-1 0,1 0 0,-1 0-1,0 1 1,0-1 0,0 0 0,0 0 0,0 0-1,0 0 1,-1 0 0,-1 2 0,-4 5 181,-1 0 0,0 0 0,0-1 1,0 0-1,-1 0 0,-17 10 1,10-9 136,1 0 1,-1-1 0,0-1 0,-1-1 0,1-1 0,-1 0 0,0-1-1,-1 0 1,1-2 0,-1 0 0,1-1 0,-1 0 0,0-2-1,-21-3 1,33 3-349,1-1 0,0 0 0,0 0 0,0-1 0,1 1-1,-1-1 1,0 0 0,1-1 0,-8-6 0,10 8-179,0 0-1,1 0 1,-1 0 0,0 0 0,1 0-1,0-1 1,-1 1 0,1 0 0,0-1 0,-1-3-1,2 5-88,-1-1 0,1 1-1,0-1 1,0 1-1,0 0 1,0-1-1,0 1 1,1-1 0,-1 1-1,0-1 1,1 1-1,-1 0 1,1-1 0,-1 1-1,1 0 1,0 0-1,-1-1 1,1 1 0,0 0-1,1-2 1,13-10-6188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9097,'0'0'13869,"65"-7"-12876,-31 6-193,1 1-255,2 0-385,-1 0-96,-1 0-96,-7 0-1986,-5 0-3203,-4 0-5541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14253,'0'0'10282,"-6"47"-9673,1-18-65,-1 3-255,2-1-193,4-1-64,0-4 32,0 0-224,6-3-545,3-3-672,-1-4-1826,-3 2-1794,-1-6-1441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10954,'0'0'12172,"65"14"-11211,-30-14-353,7 0-415,2-5-129,-3-1-193,-5 2-1600,-10 0-2435,-5 3-2018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2242,'0'0'20574,"-1"8"-19175,-5 43-400,3-1 1,3 58-1,1-44-1408,-1-63 312,0 0 0,1 0 0,-1 0 0,0 0 1,0 0-1,0 0 0,0 1 0,0-1 0,0 0 0,0 0 0,-1 0 0,1 0 1,0 0-1,0 0 0,-1 0 0,1 0 0,-1 0 0,1 0 0,-1 0 0,1 0 0,-1 0 1,0 0-1,1-1 0,-1 1 0,0 0 0,0 0 0,0-1 0,1 1 0,-1 0 0,0-1 1,0 1-1,0-1 0,0 1 0,0-1 0,0 1 0,0-1 0,0 0 0,0 0 0,-1 1 1,1-1-1,0 0 0,0 0 0,0 0 0,0 0 0,0 0 0,0-1 0,0 1 1,0 0-1,0 0 0,0-1 0,0 1 0,0 0 0,-2-2 0,-3 0-765,1-1-1,-1 0 1,1 0-1,0-1 1,0 1 0,0-1-1,1 0 1,-6-6-1,-14-22-3808,-1-1-1297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4292,'0'0'4420,"66"8"-3715,-25-5-577,6-2-320,1-1-3524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6438,'0'0'2840,"3"-8"-277,-1 3-2217,1 0 1,0 0 0,0 0 0,0 1-1,1-1 1,-1 1 0,1 0 0,0 0-1,0 0 1,1 0 0,-1 1 0,1 0-1,0 0 1,0 0 0,0 0 0,0 1-1,0 0 1,1 0 0,-1 0 0,1 1-1,9-2 1,27-4 585,0 2-1,0 2 1,67 3 0,-101 1-895,-4-1-40,0 0 1,0 0 0,-1 1-1,1 0 1,0-1 0,0 1-1,-1 1 1,1-1 0,5 4-1,-8-5 3,0 1 0,0-1 1,0 1-1,-1 0 0,1 0 0,0-1 0,-1 1 0,1 0 0,0 0 0,-1 0 0,1 0 0,-1 0 0,1 0 0,-1 0 0,0 0 0,1 0 0,-1 0 0,0 0 0,0 0 0,0 0 0,0 0 0,0 0 0,0 0 0,0 0 0,0 0 1,0 0-1,0 0 0,0 0 0,-1 0 0,1 0 0,0 0 0,-1 0 0,1 0 0,-1 0 0,1 0 0,-1 0 0,0 0 0,1 0 0,-1-1 0,0 1 0,1 0 0,-2 0 0,-7 9 422,0-2 0,0 1 0,-1-1-1,0 0 1,-21 11 0,18-11-27,1 0 0,0 0 0,1 1 0,-12 12 0,31-20-567,-1 1 0,1-1 1,-1 0-1,1 0 0,10-2 1,9 0-956,-13 0 739,0 1-1,0 0 0,0 0 1,14 4-1,-26-4 372,0 0 1,0 0-1,0 1 0,0-1 1,0 1-1,0 0 0,0 0 1,0 0-1,0 0 0,-1 0 1,1 0-1,0 0 0,-1 0 1,1 1-1,0-1 0,-1 0 1,0 1-1,1 0 0,-1-1 1,0 1-1,0 0 0,0 0 1,0-1-1,0 1 0,0 0 1,0 0-1,-1 0 0,1 0 1,-1 0-1,1 0 0,-1 0 1,0 4-1,0-4 65,-1 1 0,0 0 0,0-1 0,0 1-1,0-1 1,0 1 0,0-1 0,0 1 0,-1-1 0,1 0-1,-1 0 1,0 1 0,0-1 0,0 0 0,0-1 0,0 1 0,0 0-1,0-1 1,-1 1 0,1-1 0,0 1 0,-5 0 0,-63 25 1576,61-24-1365,-26 6 400,0-1-1,0-2 1,-1-1-1,0-2 0,-41-2 1,74-1-708,1 0-1,0 0 1,0 0 0,-1-1 0,1 1 0,0-1 0,0 0 0,0 0-1,0 1 1,0-1 0,0 0 0,0-1 0,0 1 0,0 0 0,0-1-1,1 1 1,-1-1 0,-1-1 0,2 2-191,1 0 1,-1 0-1,1 0 1,-1 0-1,1 0 0,0 0 1,-1 0-1,1 0 1,0 0-1,0 0 0,0 0 1,0 0-1,0 0 1,0 0-1,0 0 0,0 0 1,0 0-1,0 0 1,1 0-1,-1 0 0,0 0 1,1 0-1,-1 0 1,1 0-1,-1 0 0,1 0 1,-1 0-1,1 1 0,0-1 1,-1 0-1,1 0 1,0 1-1,0-1 0,0 0 1,-1 1-1,1-1 1,0 1-1,0-1 0,0 1 1,0-1-1,1 1 1,18-11-5858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17489,'0'0'12299,"50"0"-12747,-31 0-1666,-3 0-1922,-1-3-4420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17136,'0'0'5792,"-8"10"-4804,-223 295 485,230-303-1855,-1 0-1,1 0 0,-1 0 1,0 0-1,0 0 0,0 0 0,0-1 1,0 1-1,0-1 0,0 1 1,-5 1-1,6-3 208,0 0-1,1 0 1,-1 0-1,0 0 1,0 0-1,0 0 1,1 0-1,-1-1 1,0 1-1,0 0 1,1 0-1,-1-1 1,0 1-1,1-1 1,-1 1 0,0-1-1,1 1 1,-1-1-1,0 1 1,1-1-1,-1 1 1,1-1-1,-1 0 1,1 1-1,-1-1 1,1 0-1,0 1 1,-1-1 0,1 0-1,0 1 1,0-1-1,-1 0 1,1 0-1,0 0 1,0 1-1,0-1 1,0 0-1,0 0 1,0-1-1,-4-22-4986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10250,'0'0'13645,"67"13"-12845,-37 8-191,5 4-193,5 3-256,-3 0-95,-2 0-33,1-4-1346,-6-7-2497,-4-8-6567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1826,'0'0'22741,"52"2"-22164,-7-2-1,9-2-383,6-2-129,-2 2-481,-4-2-2241,-11 2-2884,-2-3-3586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18514,'0'0'7153,"-10"2"-6891,-2 2-255,1-1 1,0 1-1,0 1 1,0 0-1,1 1 1,-1 0-1,1 0 1,-16 15-1,20-16-9,1 0 0,-1 0-1,1 0 1,1 1 0,-1-1-1,1 1 1,0 0 0,0 1 0,1-1-1,0 0 1,0 1 0,0 0 0,1 0-1,0 0 1,0 0 0,1 0 0,-1 12-1,2-16 8,1-1-1,0 1 1,-1 0 0,1-1-1,0 1 1,1 0 0,-1-1-1,0 0 1,1 1 0,-1-1-1,1 0 1,0 1-1,-1-1 1,1 0 0,0 0-1,0-1 1,1 1 0,-1 0-1,0-1 1,1 1 0,-1-1-1,1 0 1,-1 1 0,1-1-1,-1-1 1,1 1-1,0 0 1,0-1 0,4 1-1,10 3-594,0-2 0,1 0 0,20-1 0,4-1-3157,3-3-2371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14446,'0'0'10730,"0"59"-10058,0-29-351,2 1-225,8-2 0,-5 0-192,3-4-1089,-1-5-1089,-1-9-3236,3-4-5380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14125,'0'0'8622,"-12"9"-8238,-11 8-159,1 1 0,1 1 0,0 1 0,2 1 0,-27 37 0,38-48-179,1 1 0,1 0-1,-1 1 1,2-1 0,-1 1 0,2 0-1,0 1 1,0-1 0,1 1 0,0-1-1,1 1 1,1 0 0,0 0 0,1 0-1,2 25 1,0-34-62,-1 0-1,1 0 0,0 0 1,0-1-1,0 1 1,0 0-1,1-1 0,-1 0 1,1 0-1,0 1 1,0-2-1,0 1 0,0 0 1,1-1-1,-1 1 1,1-1-1,-1 0 0,1 0 1,0 0-1,0-1 1,0 1-1,0-1 0,0 0 1,0 0-1,0 0 1,7 0-1,4 1-936,1-1 0,0 0 0,0-1 0,0 0 0,29-6 0,9-12-4502,-4-8-3332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 15535,'0'0'2946,"-56"39"-671,24-10-738,-7 1-448,-4 6-416,6 2-161,1-2-127,8-6-161,6-2-160,10-9 0,3-8 0,4-5-288,-1-6-929,2-3-769,-1-14-2819,-3-6-2145</inkml:trace>
  <inkml:trace contextRef="#ctx0" brushRef="#br0" timeOffset="1">1 48 11723,'0'0'10090,"69"51"-9322,-33-23-351,6 1-161,11-2-192,1-2-640,8-6-2948,-6-8-3490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48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 14990,'0'0'2979,"15"55"-2178,5-25 512,-1 4-672,4 5-225,-10 5 0,-6 2-31,-7 3-225,-6 6-64,-23 4 64,-18-4-128,-18 4 64,-18-9-1121,-12-6-2818,-2-11-10155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8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21 6054,'-9'-1'2290,"2"0"-2047,1 0 0,-1 1 0,0-1 1,0 1-1,1 1 0,-1-1 0,0 1 0,1 1 0,-1-1 1,0 1-1,1 0 0,0 0 0,-1 1 0,1 0 0,0 0 1,1 1-1,-1-1 0,0 1 0,-5 5 0,7-5-1,0 0-1,0 0 1,0 1-1,0-1 1,1 1-1,0 0 1,0-1-1,0 1 1,0 1-1,1-1 0,0 0 1,0 1-1,1-1 1,-1 1-1,1-1 1,-1 9-1,2-13-203,0 0-1,0 0 1,1-1-1,-1 1 1,0 0-1,0 0 1,0 0-1,1-1 1,-1 1 0,0 0-1,1 0 1,-1-1-1,0 1 1,1 0-1,-1-1 1,1 1-1,-1 0 1,1-1-1,-1 1 1,1-1-1,0 1 1,-1-1-1,1 1 1,0-1-1,-1 0 1,1 1-1,0-1 1,1 1-1,28 1 1111,-20-3-856,-1-1 0,1 0-1,-1-1 1,12-4 0,-3-1-250,-1-1 0,0-1 0,0-1 0,-1 0 0,-1-1 1,0-1-1,0 0 0,-2-1 0,21-26 0,-27 26-315,-15 19-327,-15 20-256,15-15 915,1 0 0,1 1 0,0-1 0,0 1 0,1 1 0,0-1 1,1 1-1,0 0 0,1 0 0,1 0 0,-1 0 0,1 21 0,2-33-55,0 1 0,0 0-1,0 0 1,0 0 0,0 0 0,0 0-1,0 0 1,1 0 0,-1 0-1,0 0 1,1 0 0,-1 0-1,0 0 1,1-1 0,0 1 0,-1 0-1,1 0 1,-1-1 0,1 1-1,0 0 1,-1-1 0,1 1-1,0 0 1,0-1 0,0 1 0,-1-1-1,1 1 1,0-1 0,0 0-1,0 1 1,0-1 0,0 0-1,0 0 1,0 0 0,0 1 0,0-1-1,0 0 1,0 0 0,0 0-1,0-1 1,0 1 0,0 0-1,-1 0 1,1 0 0,0-1 0,0 1-1,2-1 1,2-1-58,0 1 1,0-1-1,0 0 1,0-1-1,-1 1 1,1-1-1,6-5 0,14-14-2519,-1 0 0,-2-2 0,40-52 0,-34 29-945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5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11050,'0'0'2526,"-4"12"-1320,-3 13-356,1 0-1,-4 49 1,9-63-667,0 0 1,1-1-1,1 1 1,0 0 0,0-1-1,1 1 1,0-1-1,0 0 1,1 0-1,1 0 1,7 16-1,-2-13 51,1-1 0,0-1 0,0 0-1,1 0 1,1-1 0,0 0 0,0-1 0,0-1-1,1 0 1,1 0 0,-1-1 0,1-1 0,17 5 0,-16-5-108,0-2 1,0 0 0,1 0 0,-1-2 0,1 0-1,0 0 1,-1-2 0,1 0 0,0-1 0,0 0 0,-1-1-1,28-8 1,170-83 553,-9 3-667,-177 81-20,1 1 0,-1 1 0,1 1 0,0 2 0,53-3 0,-79 7 11,-1 0-1,0 0 0,1 1 0,-1-1 0,0 0 1,1 0-1,-1 1 0,0-1 0,1 1 1,-1-1-1,0 1 0,0-1 0,0 1 0,0 0 1,1 0-1,-1-1 0,0 1 0,0 0 0,0 0 1,-1 0-1,1 0 0,0 0 0,0 0 1,0 1-1,-1-1 0,1 0 0,-1 0 0,1 0 1,-1 1-1,1-1 0,-1 0 0,0 1 0,1-1 1,-1 0-1,0 1 0,0-1 0,0 0 0,0 1 1,0-1-1,0 0 0,-1 1 0,1-1 1,0 0-1,-1 1 0,0 0 0,-2 12 247,-1 0 1,-1 0-1,-9 18 0,8-16-96,4-11-200,-6 21 315,8-25-312,0-1 0,-1 1-1,1 0 1,0-1 0,0 1-1,0 0 1,0-1 0,0 1-1,0 0 1,0-1 0,1 1-1,-1 0 1,0-1 0,0 1-1,0 0 1,1-1 0,-1 1-1,0 0 1,1-1 0,-1 1-1,0-1 1,1 1 0,-1-1-1,1 1 1,-1-1 0,1 1-1,-1-1 1,1 0 0,-1 1-1,1-1 1,0 0 0,0 1 0,0-1-834,3 2 1172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5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11211,'0'0'5829,"11"-9"-3726,10-8-1571,1 2 0,1 0-1,0 1 1,1 1-1,0 2 1,43-15-1,-45 20-465,1 1 0,-1 2 0,1 0 0,0 1-1,29 1 1,-48 2 21,0 0-1,-1-1 0,1 2 1,0-1-1,-1 0 0,0 1 1,1-1-1,-1 1 0,0 0 1,0 0-1,0 0 0,0 1 1,0-1-1,0 1 0,-1-1 1,1 1-1,-1 0 0,0 0 1,0 0-1,0 0 0,3 7 1,-3-7 24,-1 1 0,1-1 0,0 1 0,1-1 0,-1 0 0,1 0 0,-1 0 0,1 0 0,0 0 0,0-1 0,0 1 0,0-1 0,0 0 0,1 0 0,-1 0 0,1 0 0,-1-1 0,1 1 0,0-1 0,0 0 0,0 0 0,4 0 0,3-1 76,-1-1 0,1-1 0,-1 0 0,1 0 0,-1-1 0,0 0 1,0-1-1,0 0 0,-1 0 0,1-1 0,9-7 0,-3 1-186,0 0 1,-1-1-1,-1-1 0,0 0 0,15-19 0,-28 32-46,-1 0 0,1-1-1,-1 1 1,1 0 0,-1-1-1,1 1 1,-1 0-1,1-1 1,-1 1 0,1-1-1,-1 1 1,0-1 0,1 1-1,-1-1 1,0 1 0,1-1-1,-1 1 1,0-1-1,0 1 1,0-1 0,0 0-1,1 1 1,-1-1 0,0 1-1,0-1 1,0 0 0,0 1-1,0-1 1,0 1-1,0-1 1,-1 1 0,1-1-1,0 0 1,0 1 0,0-1-1,0 1 1,-1-1 0,1 1-1,0-1 1,-1 1-1,1-1 1,0 1 0,-1-1-1,-26-3-6201,24 5 5308,-22-1-7704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5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12716,'0'0'4329,"0"9"-3741,0 2-337,2 0 0,-1-1 0,1 1 1,1-1-1,0 1 0,0-1 0,1 0 0,0 0 1,1 0-1,0-1 0,10 14 0,-11-16-97,1-1 0,-1 0 0,2-1-1,-1 1 1,0-1 0,1 0 0,0 0-1,0-1 1,1 0 0,-1 0 0,1 0 0,0-1-1,0 0 1,0 0 0,0-1 0,1 0-1,-1 0 1,12 1 0,-3-3-66,0 0 0,1-1 0,-1-1 1,0 0-1,27-9 0,79-33 463,-21 7-344,-69 27-216,0 1 1,1 1-1,0 2 1,0 2 0,0 0-1,67 4 1,-97 0-1,1 1 0,-1 0 0,1 1 0,-1-1 1,1 0-1,-1 1 0,0 0 0,1 0 0,-1 0 0,0 0 1,0 1-1,-1-1 0,1 1 0,0-1 0,-1 1 0,1 0 0,-1 0 1,0 0-1,0 0 0,-1 1 0,1-1 0,0 1 0,-1-1 1,0 1-1,0-1 0,0 1 0,0-1 0,-1 1 0,1 0 1,-1 0-1,0 6 0,-1-10 163,0 0-157,1 0 0,0 0 0,-1 0 0,1 0 0,0 0 0,-1 0 0,1 0 0,0 0 0,-1 0 0,1-1 0,0 1 0,-1 0 0,1 0 0,0 0 0,-1 0-1,1-1 1,0 1 0,0 0 0,-1 0 0,1-1 0,0 1 0,0 0 0,-1 0 0,1-1 0,0 1 0,0 0 0,0-1 0,0 1 0,-1 0 0,1-1 0,0 1 0,0 0-1,0-1 1,0 1 0,0 0 0,0-1 0,0 1 0,0 0 0,0-1 0,0 1 0,0 0 0,0-1 0,0 1 0,0 0 0,0-1 0,0 1 0,1 0 0,-1-1 0,0 1-1,0 0 1,0-1 0,0 1 0,1-1 0,2-1-59,-1 0-1,1 0 1,-1 0-1,1 0 1,0 0-1,0 1 1,0-1-1,0 1 1,0 0-1,0 0 1,0 0-1,1 0 1,4 0-1,46-5-1,-48 6 94,0 0 1,0 0 0,0 0-1,-1 1 1,1 0-1,0 0 1,0 0 0,0 1-1,-1 0 1,1 0 0,-1 0-1,1 1 1,-1 0-1,0 0 1,0 0 0,0 0-1,0 1 1,6 7 0,-4-6 92,0-1 1,0 0 0,0 0 0,0-1 0,0 0-1,1 0 1,0-1 0,-1 0 0,1 0 0,0-1-1,0 0 1,0 0 0,0-1 0,0 0 0,0 0-1,0-1 1,0 0 0,0 0 0,13-5 0,13-4 159,0-2 0,-1-1 0,31-17 1,-53 25-338,1 0 79,21-11 6,-32 16-20,0-1 0,1 1-1,-1-1 1,0 0 0,0 0 0,0 1 0,0-1-1,0 0 1,0 0 0,0 0 0,0 0 0,-1 0-1,1 0 1,0 0 0,0 0 0,-1-1 0,1 1 0,-1 0-1,1-2 1,-6 1-12,-1 1 0,1 0-1,-1 0 1,1 1 0,-1-1-1,0 1 1,1 0 0,-7 2 0,5-2-153,-44-3-2930,18-4-5166,10 0-5565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5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3384 1 13453,'0'0'8381,"1"10"-7762,-5 75 48,-1 13-213,5-89-425,1 0-1,0 0 1,0 0-1,1 0 1,0 0-1,0 0 1,1-1-1,6 13 1,18 21 131,-22-36-120,0 1 0,-1-1-1,0 1 1,0 0 0,0 0 0,-1 0 0,0 1 0,-1-1-1,1 1 1,-2-1 0,1 1 0,0 12 0,-2-19-37,0 1 0,-1-1 0,1 0 1,-1 1-1,0-1 0,1 1 1,-1-1-1,0 0 0,0 0 1,0 1-1,0-1 0,0 0 0,0 0 1,0 0-1,0 0 0,0 0 1,-1 0-1,1 0 0,0-1 1,-1 1-1,1 0 0,0-1 0,-3 2 1,-41 12 70,34-11-46,-47 11 117,-1-2 1,-80 6-1,-124-5-93,2-1 15,-721 93 451,82 16-187,775-104-316,76-12-8,1 2 1,-54 16-1,47-2-96,44-17 102,1 1 0,-1-1-1,-1 0 1,1-1 0,-1-1 0,-22 3-1,26-5-20,-6 1 11,-1-1 0,0 0 0,-25-4-1,35 3 5,0-1 0,-1 1 0,1-1 0,1 0 1,-1 0-1,0-1 0,0 1 0,1-1 0,-1 0 0,1-1 0,0 1 0,0-1 0,-6-7 0,0-1-6,2 0 1,-1 0-1,2-1 1,0 0-1,0 0 1,1 0-1,1-1 0,0 0 1,1 0-1,1 0 1,0-1-1,0 1 1,2-1-1,0 0 1,1 1-1,0-1 1,1 0-1,0 1 0,2-1 1,0 1-1,6-19 1,-9 32-7,0 1-1,0-1 1,0 1 0,0-1-1,0 1 1,0 0 0,1-1 0,-1 1-1,0-1 1,0 1 0,1-1 0,-1 1-1,0 0 1,1-1 0,-1 1 0,0 0-1,1-1 1,-1 1 0,0 0-1,1-1 1,-1 1 0,1 0 0,-1 0-1,1 0 1,-1-1 0,0 1 0,1 0-1,-1 0 1,1 0 0,-1 0-1,1 0 1,-1 0 0,2 0 0,12 12-642,11 34-3018,-21-38 1574,6 7-2778,1-6-2546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5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11243,'0'0'12267,"60"1"-11530,-14-10-32,10 0-193,10-2-128,1 2-287,-2-1-33,-5 5-32,-8 5-769,-16 0-1505,-17 5-2050,-19 5-1217,0 5-4549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5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15375,'0'0'6502,"69"-5"-5734,-20-4-63,11-1-256,7 0-129,4 4-288,2 2-96,-4-1-2146,-8 0-4292,-8-2-8072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5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12332,'0'0'10628,"-5"12"-9838,-5 11-641,-2 0-1,0 0 0,-2-1 0,-21 26 0,-79 90-137,88-108-36,26-34-6686,11-14 3648,-7 10 1167,13-25-5626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5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13132,'0'0'8328,"0"60"-7431,0-28-480,0 4-161,0-2-96,9-2-64,6-4 0,12-2 0,-7-7-128,6-2-256,-5-3-1185,-6-2-2019,-12-2-2337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5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12107,'0'0'12012,"54"-59"-11596,-14 51-192,-1 3-95,2 3-65,-2 2-128,-7 0-2082,-4 2-2979,-9 7-3331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5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 10634,'0'0'4906,"-8"4"-3246,-22 9-64,28-9 215,10 0-1064,10-1 123,292 0 2480,-106-22-8505,-167 12-562,-5-1-2483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8392,'0'0'2055,"-10"10"-544,6-6-1435,-2 1 179,1 0-1,0 0 1,1 0-1,-1 1 1,1-1-1,0 1 1,1 0-1,-1 1 1,1-1-1,0 0 1,1 1-1,-1 0 1,1 0-1,1-1 0,-2 15 1,2-17-84,1 1-1,0-1 1,0 0-1,1 0 1,-1 1 0,1-1-1,0 0 1,0 0-1,1 0 1,-1 0 0,1 0-1,0 0 1,0 0-1,3 5 1,-2-7-109,1 1-1,-1 0 1,1-1 0,-1 0 0,1 1 0,0-1-1,-1-1 1,1 1 0,0-1 0,0 1 0,1-1-1,-1 0 1,0-1 0,8 2 0,8-1 186,0-1 0,0 0 1,0-1-1,0-1 0,0-1 0,-1-1 1,33-10-1,-53 14-239,1 0 0,0 0 0,0 0 0,0 0 0,0 0 0,-1 1 0,1-1 0,0 0 0,0 0 0,0 0 0,0 0 0,0 0 0,0 1 0,-1-1 0,1 0 0,0 0 0,0 0 1,0 1-1,0-1 0,0 0 0,0 0 0,0 0 0,0 1 0,0-1 0,0 0 0,0 0 0,0 0 0,0 1 0,0-1 0,0 0 0,0 0 0,0 0 0,0 1 0,0-1 0,1 0 0,-1 0 0,0 0 0,0 1 0,0-1 0,0 0 1,0 0-1,0 0 0,1 0 0,-1 0 0,0 1 0,0-1 0,0 0 0,0 0 0,1 0 0,-1 0 0,0 0 0,0 0 0,0 0 0,0 0 0,1 0 0,-1 1 0,0-1 0,0 0 0,1 0 0,-1 0 0,0 0 0,0 0 0,0 0 0,1 0 1,-1-1-1,0 1 0,0 0 0,0 0 0,1 0 0,-11 16-63,9-15 126,-21 29 262,15-22-230,0 1-1,0-1 1,1 2 0,0-1 0,1 1 0,0 0 0,0 0-1,1 0 1,-3 12 0,7-21-101,0-1 0,0 1 0,0-1 0,0 0 0,0 1 0,0-1 0,0 1 0,0-1 0,0 1 0,0-1 0,0 0 0,0 1 0,0-1 0,0 1 0,0-1 0,0 0 0,1 1 0,-1-1 0,0 1 0,0-1 0,1 0 0,-1 1 0,0-1 0,0 0 0,1 1 0,-1-1 0,0 0 0,1 0 0,-1 1 0,0-1 0,1 0 0,-1 0 0,1 0 0,-1 1 0,0-1 0,1 0 0,21-2 24,19-16-1286,11-31-5585,-27 16 1041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5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15503,'0'0'8424,"3"76"-7912,-3-42-224,0 1-159,0 0-65,0-5-32,0-1-673,0-4-864,0-8-866,-9-9-1729,0-4-1889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5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13132,'0'0'2595,"13"-7"-396,3-1-1599,0 1-1,0 1 1,0 0-1,0 1 0,1 0 1,32-3-1,-33 7-275,-1 0-1,0 2 0,0 0 0,1 0 1,25 7-1,-38-7-307,0 0 0,0 0 0,0 0 0,0 0 0,0 1 0,0-1 0,-1 1 0,1-1 0,0 1 0,-1 0-1,1 0 1,-1 1 0,0-1 0,0 0 0,0 1 0,0-1 0,0 1 0,0 0 0,-1 0 0,1 0 0,-1-1 0,0 1 0,0 1 0,0-1 0,0 0 0,0 0 0,-1 0 0,1 0 0,-1 0 0,0 1 0,0-1 0,0 0 0,-1 0 0,0 4 0,0-2 70,-1 0 0,0 0 0,0 0 1,0-1-1,-1 1 0,0-1 0,0 1 0,0-1 1,-7 7-1,8-8-71,-1-1 0,0 1 0,1 0 0,-1 0 0,1 0 0,0 1 0,0-1 0,0 0 0,0 1 0,1-1 0,-1 1 0,1 0-1,0 0 1,0-1 0,1 1 0,-1 0 0,0 6 0,2-9-57,0 0 0,0 0-1,-1 1 1,1-1 0,0 0-1,0 0 1,0 0 0,0 0 0,0 0-1,0 0 1,0 0 0,1-1-1,-1 1 1,0 0 0,0 0-1,1-1 1,-1 1 0,0-1-1,1 1 1,-1-1 0,2 0-1,40 9-535,-24-6 400,-11-1 139,-1 0 0,0 0 0,0 0 0,0 1 0,0 1-1,-1-1 1,1 1 0,-1 0 0,0 0 0,11 10 0,-15-12 50,-1 0 1,1 1 0,0-1-1,-1 0 1,0 0 0,1 1 0,-1-1-1,0 1 1,0-1 0,-1 1 0,1-1-1,0 1 1,-1 0 0,1-1 0,-1 1-1,0 0 1,0-1 0,0 1-1,-1 0 1,1-1 0,0 1 0,-1 0-1,0-1 1,1 1 0,-1-1 0,0 1-1,-1-1 1,1 1 0,0-1-1,-1 0 1,1 0 0,-1 0 0,-3 4-1,-2 2 248,1-1 0,-2 0-1,1-1 1,-1 0 0,0 0-1,0 0 1,-1-1-1,0 0 1,0-1 0,0 0-1,0 0 1,-15 3 0,9-3 70,0-1 1,-1-1 0,1 0 0,-1-1-1,0 0 1,1-2 0,-20-2 0,30 3-269,0-2 0,0 1 0,0-1 1,0 0-1,0 0 0,0 0 0,0-1 0,-8-5 0,11 7-193,0-1 0,0 1 0,0-1 0,0 0 0,0 0-1,0 0 1,1 0 0,-1 0 0,1 0 0,-1 0 0,1-1-1,0 1 1,0-1 0,0 1 0,0-1 0,0 1 0,0-1-1,1 1 1,-1-5 0,2 6-199,0 1 0,-1-1 0,1 0 0,0 0 0,0 1 0,-1-1 0,1 1 0,0-1 0,0 1 0,0-1 0,0 1 0,0-1 0,0 1 0,0 0 0,0-1 0,0 1 0,0 0 0,0 0 0,0 0-1,0 0 1,0 0 0,0 0 0,2 0 0,2 0-1402,11-4-4903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4:5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9001,'-2'5'7623,"2"-1"-4580,0 0-1442,0-3-544,15 0 32,7 2 64,12-2-64,2-1-256,6 0-352,1 0-353,-1 0-96,-9 0 0,-7 0-577,-15 0-1249,-7 1-1665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0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8168,'19'-16'2688,"1"1"1,0 1-1,34-17 0,-37 23-2221,1 0 1,0 1-1,0 1 0,1 1 0,0 1 0,0 0 1,0 1-1,26 0 0,-44 3-452,0 0 0,0-1 1,0 1-1,0 0 0,0 0 1,0 0-1,0 0 0,0 0 1,0 1-1,0-1 0,1 0 0,-1 0 1,0 1-1,0-1 0,0 0 1,0 1-1,0-1 0,0 1 1,-1 0-1,1-1 0,0 1 0,0 0 1,0-1-1,0 1 0,-1 0 1,1 0-1,0 0 0,-1 0 1,1 0-1,-1 0 0,1 0 0,-1 0 1,1 0-1,-1 0 0,0 0 1,1 0-1,-1 0 0,0 0 1,0 0-1,0 0 0,0 0 0,0 0 1,0 0-1,0 0 0,0 1 1,0-1-1,0 0 0,-1 0 1,1 0-1,0 0 0,-1 0 0,1 0 1,-1 0-1,0 1 0,-3 7 190,-1 0-1,1 0 0,-2-1 1,-9 14-1,-9 6-21,-2-2 1,0-2-1,-2 0 1,0-1 0,-1-2-1,-2-1 1,-46 23-1,141-71-3350,-59 27 3127,0 0 0,0-1 0,0 2 0,0-1 0,0 1 0,0-1 0,0 1 1,0 1-1,0-1 0,0 1 0,9 2 0,-13-3 73,1 1-1,-1 0 1,0 0 0,1 0-1,-1 1 1,0-1 0,0 0 0,0 0-1,0 1 1,0-1 0,0 0-1,0 1 1,0-1 0,0 1-1,-1-1 1,1 1 0,0 0 0,-1-1-1,0 1 1,1 0 0,-1-1-1,0 1 1,0 0 0,0-1 0,0 1-1,0 0 1,0-1 0,0 1-1,-1 0 1,1-1 0,-1 1-1,0 2 1,0-1 104,1-1 0,0 1 0,-1 0 0,1 0 0,0 0 0,0-1 0,1 1 0,-1 0 0,1 0 0,0 2 0,0-4-95,0 0 0,0 0 0,0 0 0,0 0 0,0 0 0,0 0 0,0 0 0,0 0 0,0 0 0,0-1 0,0 1 0,1-1 0,-1 1 0,0-1 0,1 1 0,-1-1 0,0 0 0,1 1 0,-1-1 0,0 0 1,1 0-1,-1 0 0,0 0 0,1 0 0,-1-1 0,3 0 0,6 0 115,-1-2 0,1 1 0,-1-1 0,0-1 0,0 1 1,0-2-1,0 1 0,-1-1 0,0-1 0,0 1 0,9-9 0,-3 2-111,-1 0-1,0-1 0,-1 0 0,0-2 0,11-17 0,-14 9-60,-9 23 3,0-1 1,0 1-1,0 0 1,0-1-1,0 1 1,-1 0-1,1 0 1,0-1-1,0 1 1,0 0-1,-1 0 1,1 0-1,0-1 1,0 1-1,-1 0 1,1 0-1,0 0 1,0 0-1,-1-1 1,1 1-1,0 0 1,-1 0-1,1 0 1,0 0-1,0 0 1,-1 0-1,1 0 1,0 0-1,-1 0 1,1 0-1,0 0 1,-1 0-1,1 0 1,0 0-1,-1 0 1,1 0-1,-1 0 1,-39 17-4669,30-12 1170,-3-1-4204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0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85 437 5477,'-14'7'1002,"4"-2"575,0 0 0,1 0 0,-1 1 0,1 0 0,-13 11-1,26-17 4075,22-10-4431,159-89 1351,257-107-2073,-391 184-513,-6 5-32,-1-3 0,0-1 0,-2-3 0,62-44 0,-103 67-872,-9 6-2965,-9 4 300,-3 3-1487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0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13068,'0'0'8905,"25"62"-8265,-25-32-95,-8 4-321,1-3-160,-8 2-32,7-6-32,3 0-32,-3-5-448,3-4-641,-1-4-1282,-3-5-351,-1-7-834,-4-2-1729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0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10250,'3'-11'2765,"-1"1"-2189,1 0-1,1 0 1,0 1 0,0-1 0,0 1-1,2 0 1,-1 0 0,1 1-1,0 0 1,1 0 0,0 0 0,13-11-1,-9 9-284,1 0-1,1 1 1,0 1-1,0 0 1,1 1-1,-1 0 1,2 1-1,-1 0 1,1 2-1,-1-1 1,1 2-1,1 0 1,-1 1-1,0 0 0,1 1 1,17 2-1,-31-1-286,0 0 0,0 0-1,0 0 1,-1 1 0,1-1-1,0 1 1,0-1-1,0 1 1,-1 0 0,1 0-1,0 0 1,-1 0 0,1 0-1,-1 0 1,1 0 0,-1 0-1,0 1 1,1-1-1,-1 0 1,0 1 0,0-1-1,0 1 1,0 0 0,0-1-1,0 1 1,0 0 0,-1-1-1,1 1 1,-1 0-1,1 0 1,-1 0 0,1-1-1,-1 1 1,0 0 0,0 0-1,0 0 1,0 0 0,-1 0-1,1 0 1,0-1-1,-1 1 1,1 0 0,-1 0-1,0 0 1,-1 2 0,-1 4 43,0 0 0,0 1 0,-1-2 1,0 1-1,-1 0 0,0-1 0,0 0 1,-10 10-1,-6 1 162,15-14-137,0 1 0,0 0 0,1 1 0,-1-1 0,-8 13 0,14-18-93,0 1 0,0 0 1,0-1-1,0 1 1,0 0-1,0 0 1,0-1-1,0 1 0,0 0 1,0-1-1,1 1 1,-1 0-1,0-1 1,0 1-1,1 0 0,-1-1 1,1 1-1,-1-1 1,0 1-1,1-1 1,-1 1-1,1-1 0,-1 1 1,1-1-1,-1 1 1,1-1-1,0 1 1,-1-1-1,1 0 0,0 0 1,-1 1-1,1-1 1,0 0-1,0 1 1,28 9-861,-28-10 864,3 2-7,9 1-143,0 1-1,-1 0 0,0 1 1,0 1-1,21 12 1,-32-17 147,1 0 1,-1 1 0,1-1 0,-1 0 0,1 1-1,-1-1 1,0 1 0,0 0 0,0-1 0,0 1 0,0 0-1,0 0 1,0-1 0,0 1 0,-1 0 0,1 0-1,-1 0 1,1 4 0,-1-3 30,-1 0-1,0 0 1,1 0 0,-1 0 0,0-1-1,0 1 1,-1 0 0,1 0-1,0-1 1,-1 1 0,0-1 0,0 1-1,0-1 1,0 1 0,0-1-1,-3 3 1,-11 8 305,-1 0 0,-1 0 0,1-2 0,-2 0 0,0-1 0,0-1 0,0-1 0,-1 0 0,-1-2 0,1 0 0,-1-1 0,0-1 0,0-1 0,0-1 0,-25-1 0,43-1-305,1 0 1,0 0 0,0 0-1,0 0 1,0 0 0,0 0-1,0-1 1,0 1 0,0-1 0,0 1-1,0-1 1,0 0 0,1 0-1,-1 0 1,0 0 0,0 0-1,1 0 1,-1 0 0,0-1-1,1 1 1,0 0 0,-1-1 0,1 0-1,0 1 1,-1-1 0,1 0-1,0 1 1,0-1 0,1 0-1,-1 0 1,0 0 0,1 0-1,-2-3 1,2 1-168,0 1 0,1 0 0,-1-1 0,1 1 0,-1-1 0,1 1 0,0 0 1,0-1-1,1 1 0,-1 0 0,1 0 0,-1 0 0,1 0 0,0 0 0,0 0 0,0 1 0,1-1 0,-1 0 0,0 1 0,4-3 0,82-53-9226,-66 45 5584,17-12-6543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0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20307,'0'0'7303,"10"6"-17521,7-18-800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05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0 18578,'0'0'5509,"-58"45"-4901,28-15-159,-5 5-193,-1 5-96,5 2-32,1-5-96,4-2 0,5-5-32,6-5-160,6-6-224,-2-10-289,1-9-704,8 0-1250,-3-16-2433,-1-7-3557</inkml:trace>
  <inkml:trace contextRef="#ctx0" brushRef="#br0" timeOffset="1">1 61 15022,'0'0'7079,"61"45"-5478,-35-26-544,8 2-352,3 3-417,2 1-192,3 0-160,1 0-1825,-4-6-3973,-4 0-9673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0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14446,'0'0'7271,"73"10"-5830,-28-10-640,12-2-513,7-6-192,3-1-128,-3-4-2146,-7-3-4164,-14-3-7655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6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40 10025,'-2'-31'5146,"6"22"-1621,6 20-2789,-3 3-681,0 1 0,-1 0 0,-1 0 0,0 1 0,-1 0 0,3 20 0,7 105 211,-12-105-245,8 99 118,-9 135 0,-2-260-302,2-3 54,-2 0 0,1-1 0,-1 1-1,0 0 1,0-1 0,0 1 0,-1-1 0,0 1 0,-3 5-1,-2-13-6135,-3-10 570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13933,'0'0'4655,"-3"8"-3251,-5 30-124,2 0 0,-2 47 0,11 176-502,-3-255-933,5 30-1121,4-23-1898,6-10-3416,-4-6 1567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0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48 13196,'0'0'7207,"4"-8"-5402,4-18-806,-8 26-962,0-1 0,0 0 0,0 1 0,0-1 0,0 1 0,0-1 0,-1 1 0,1-1 0,0 1 0,0-1 0,-1 1 0,1-1 0,0 1 0,-1-1 0,1 1 0,0-1 0,-1 1 0,1 0 0,-1-1 0,1 1 0,-1 0 0,1-1 0,-1 1 0,1 0 0,-1-1 0,1 1 0,-2 0 0,-3-1 51,0 1-1,0 0 0,-1 0 0,1 0 0,0 1 1,0 0-1,0 0 0,-1 0 0,1 1 0,-8 3 1,-8 2-77,0 2 1,0 0 0,1 1 0,0 2 0,0 0-1,-21 17 1,34-23-10,0 0-1,0 1 0,0-1 1,1 1-1,0 1 0,1-1 1,-1 1-1,2 0 0,-1 0 1,1 0-1,0 1 0,0 0 1,1 0-1,1 0 0,-1 0 1,2 0-1,-3 16 0,4-22 4,0 0 0,0 0-1,1-1 1,-1 1-1,1 0 1,-1 0 0,1-1-1,0 1 1,0 0 0,0-1-1,0 1 1,0-1-1,1 0 1,-1 1 0,1-1-1,0 0 1,-1 0 0,5 4-1,-2-3 17,1 1-1,0-1 1,0 0 0,0-1-1,0 1 1,0-1-1,0 0 1,11 2-1,9 1-65,-1-2-1,1-1 0,35-1 1,-44-1-142,7 1-92,6 0-1006,0-1 0,0-2 0,0-1-1,42-9 1,-11-7-3994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0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9353,'0'0'10858,"11"53"-10121,-7-22 0,2 5-289,-1 0-96,1 2-192,0-3-96,5-5 1,-4-2-1058,3-8-2339,-3-6-2625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0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11531,'0'0'8856,"-8"5"-7975,-10 6-707,2 1-1,0 0 1,0 1 0,1 1 0,0 0-1,2 1 1,-1 0 0,2 1-1,-15 25 1,17-25-132,2 0 1,0 0 0,1 0-1,1 1 1,0 0-1,1 0 1,1 0-1,1 1 1,0 0-1,2-1 1,0 29 0,1-41-92,1 0 1,0 0-1,0 0 1,1 0 0,-1 0-1,1 0 1,0-1-1,1 1 1,-1 0-1,1-1 1,0 0 0,0 0-1,0 0 1,1 0-1,-1 0 1,1-1 0,0 1-1,0-1 1,0 0-1,0-1 1,1 1-1,-1 0 1,1-1 0,0 0-1,-1 0 1,9 1-1,-1 1-1018,1-1-1,0 0 0,0-1 0,0-1 1,0 0-1,0 0 0,0-1 0,1-1 1,17-3-1,14-12-7452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0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 16271,'0'0'4645,"-60"59"-3492,19-23-545,-6 5-95,-2 4-193,3 2 97,5-2-225,9-9-160,8-5 32,3-9-32,8-10 32,6-12-448,1 0-1026,0-17-1793,1-14-1793,-3-10-1923</inkml:trace>
  <inkml:trace contextRef="#ctx0" brushRef="#br0" timeOffset="1">10 57 12236,'0'0'8904,"63"55"-7623,-35-30-320,-2 2-288,10 2-385,5-1-224,6-3-160,5-4-1858,0-10-3043,-3-10-5252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0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10634,'0'0'7111,"46"64"-5958,-22-30-320,4 4-385,-9 4 1,-2 3 223,-10 5 33,-7 3-97,-7 7-255,-23 3-129,-13 1-64,-15-2-96,-7-3 32,-4-12-1025,3-14-4708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2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2589 666 3395,'0'0'5285,"1"-11"-4068,0-12-646,-1 1-1,-1-1 0,-1 1 0,-6-28 0,6 37-490,-1 1 0,0 0 0,-1-1 0,-1 1 0,0 1 1,0-1-1,-1 1 0,0 0 0,-1 0 0,-1 0 0,1 1 0,-2 1 0,1-1 0,-1 1 0,-14-10 0,-23-14-20,-2 2 0,-1 2 1,-1 3-1,-2 1 0,0 3 0,-1 2 0,-2 3 0,-60-12 0,-69-5 112,-204-11 0,346 42-160,-69-7-15,0 5-1,-140 13 0,207-3 7,1 3-1,0 1 0,0 2 1,1 2-1,1 2 0,0 2 0,1 1 1,1 3-1,1 0 0,1 3 1,1 1-1,-53 48 0,62-48 29,1 2 0,1 0 0,1 2 0,1 0-1,2 2 1,1 0 0,2 2 0,1 0 0,2 0 0,1 2-1,1 0 1,2 0 0,2 1 0,1 1 0,-4 43 0,10-45-25,0-1 0,3 1 0,1 0-1,1-1 1,2 0 0,1 0 0,2 0 0,2-1 0,0 0 0,2 0 0,2-2 0,1 1 0,1-2 0,2 0 0,1-1 0,26 30 0,-18-27 31,2-1 1,2-2-1,0 0 1,2-3-1,1-1 0,0-1 1,2-2-1,1-1 0,1-2 1,0-2-1,1-1 0,1-2 1,1-2-1,0-2 1,76 9-1,-22-12 47,0-5-1,0-4 1,168-25 0,277-84-36,-488 98-68,82-17 13,232-87 0,-326 101 70,0-3 0,-1-1 1,-1-2-1,-1-1 0,-1-2 1,-1-2-1,-2-1 1,0-2-1,51-60 0,-57 53 546,-1 0 0,-1-2 0,-3-1 0,25-58 0,-36 70-362,-1-1 0,-1 1 1,-2-2-1,-1 1 1,-1-1-1,-1 0 0,-1-49 1,-4 68-242,0 1 0,0-1 0,-1 0 0,0 1 0,-1-1 1,-1 1-1,1 0 0,-2 0 0,1 0 0,-1 0 0,-1 1 0,-10-15 1,5 12-13,-1 0 0,0 0 0,0 1 0,-1 0 0,0 1 0,-1 1 0,-21-12 0,-15-2-676,-1 3 0,-1 2 0,-102-23 0,109 32-1484,0 1 0,-1 2 0,-63 0 0,28 6-4198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2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4493 0 9897,'0'0'828,"-4"9"-892,1 2-68,2-7 57,1 0 0,-2-1 0,1 1 1,0 0-1,-1-1 0,0 1 0,0 0 0,0-1 0,0 0 0,0 1 0,-1-1 1,-3 4-1,2-4 448,-1-1 1,1 1-1,-1-1 1,0 0 0,1 0-1,-1 0 1,-6 1-1,-15 6-180,-1141 481 3176,397-262-3358,-141 54 373,207 44 296,159-68-634,500-238-541,-61 17 0,87-32-637,-1-1-1,1-1 1,-27 2-1,7-5-4520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2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14221,'36'-3'1518,"-1"-1"0,61-16 0,115-36-1786,-85 22 499,-101 27-229,-4 0-41,0 2 1,0 0 0,1 1-1,0 1 1,-1 1-1,41 2 1,-60 0 40,-1 1 0,1 0 0,0 0 1,0 0-1,-1 0 0,1 0 0,-1 0 1,1 1-1,-1-1 0,0 0 0,1 1 0,-1-1 1,0 1-1,0 0 0,0-1 0,0 1 1,0 0-1,0-1 0,-1 1 0,1 0 0,0 0 1,-1 0-1,1 0 0,-1 0 0,0 0 1,0 0-1,0 0 0,0-1 0,0 1 0,0 0 1,0 0-1,-1 2 0,0 9 200,-1 0 0,0 0 0,-7 22 0,-7 6-8,-2 0 1,-2-1-1,-41 61 1,34-58-127,1 2 0,-23 57 0,45-92-343,0 1 1,1-1-1,0 1 1,1 0-1,1 0 1,-1 15-1,2-10-4140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25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7399,'0'0'9102,"-1"11"-8814,-1 14-74,-3 27 665,2-1 0,6 76 0,-2-123-838,-1-1 1,1 1 0,-1-1-1,1 1 1,0-1-1,0 1 1,1-1-1,-1 0 1,1 1-1,-1-1 1,1 0-1,0 0 1,0 0-1,1-1 1,-1 1 0,0 0-1,1-1 1,0 1-1,0-1 1,-1 0-1,1 0 1,0 0-1,6 2 1,-5-3 55,0 0 0,0-1-1,-1 1 1,1-1 0,0 0 0,0 0 0,0 0 0,0-1 0,0 1 0,0-1 0,-1 0-1,1 0 1,0 0 0,0-1 0,-1 1 0,1-1 0,-1 0 0,0 0 0,1 0-1,-1 0 1,4-5 0,22-20 27,-1-2 0,-2-1 0,-1-1 0,-2-2 0,-1 0 0,18-36-1,-16 28-29,-31 97-868,3-39 808,-4 12 0,1 1 0,1 0 1,-2 50-1,8-79-28,0 0 0,0 0 1,0 0-1,0 1 0,0-1 0,0 0 1,1 0-1,-1 0 0,0 0 0,0 0 1,1 0-1,-1 0 0,1 0 0,-1 0 1,1 0-1,0 0 0,-1 0 0,1 0 1,0-1-1,-1 1 0,1 0 0,0 0 1,0-1-1,0 1 0,0 0 0,1 0 1,0 0 20,0-1 1,1 1 0,-1-1 0,0 0-1,1 1 1,-1-1 0,0 0 0,0 0-1,1-1 1,-1 1 0,0 0 0,3-1-1,4-2 75,0 0 1,-1 0-1,1-1 0,-1 0 0,12-7 0,130-95 128,-147 105-245,-1-1 0,1 1 0,-1 0 0,1-1 1,0 1-1,0 0 0,-1 1 0,1-1 0,0 0 0,0 1 0,0 0 1,5 0-1,-7 0 1,0 0 0,1 1 0,-1-1 0,0 0 0,0 1 0,0 0 0,0-1 0,0 1 0,0 0 0,0-1 0,0 1 0,0 0 0,0 0 0,0 0 0,-1 0 0,1 0 0,0 0 0,-1 0 0,1 0 0,0 0 0,-1 0 0,0 0 0,1 0 0,-1 0 0,1 0 0,-1 1 0,0-1 0,0 0 0,0 0 0,0 0 0,0 2 0,2 142 932,-2-144-904,0-1 0,1 1 0,-1 0 0,0 0 0,1 0 0,-1-1 0,1 1 0,-1 0-1,1 0 1,-1-1 0,1 1 0,0 0 0,-1-1 0,1 1 0,0-1 0,0 1 0,-1-1-1,1 1 1,0-1 0,0 1 0,0-1 0,-1 0 0,1 1 0,0-1 0,0 0-1,0 0 1,0 0 0,0 0 0,0 0 0,0 0 0,-1 0 0,1 0 0,0 0 0,0 0-1,0 0 1,0-1 0,0 1 0,0 0 0,-1 0 0,1-1 0,1 0 0,38-16 758,34-39-334,5-4-571,-58 51-61,-10 15-32,-10-3 190,0 0 1,-1 0-1,1 0 0,-1 1 0,0-1 0,1 0 0,-1 0 0,-1 6 1,2 21 152,-1-29-113,0 0 0,1-1 0,-1 1 0,1 0-1,-1-1 1,1 1 0,-1 0 0,1-1 0,0 1 0,-1-1 0,1 1 0,0-1-1,-1 1 1,1-1 0,0 1 0,0-1 0,-1 0 0,1 1 0,0-1 0,0 0-1,0 0 1,-1 0 0,1 0 0,0 0 0,0 1 0,0-2 0,0 1-1,0 0 1,-1 0 0,1 0 0,0 0 0,0 0 0,0-1 0,-1 1 0,1 0-1,0-1 1,0 1 0,-1 0 0,1-1 0,0 1 0,0-2 0,32-17 260,22-30 64,-40 34-389,1 0 1,0 2-1,24-16 1,-39 29 38,-1-1 0,1 1 0,-1-1 0,1 1 1,0 0-1,-1-1 0,1 1 0,0 0 1,-1-1-1,1 1 0,0 0 0,0 0 1,-1 0-1,1-1 0,0 1 0,0 0 0,-1 0 1,1 0-1,0 0 0,0 0 0,-1 0 1,1 1-1,0-1 0,0 0 0,-1 0 0,1 1 1,0-1-1,-1 0 0,1 1 0,0-1 1,-1 0-1,1 1 0,0-1 0,-1 1 1,1 0-1,0 1 10,0 0 0,0 0 0,0 0-1,-1 1 1,1-1 0,0 0 0,-1 0 0,0 1 0,0-1 0,0 0 0,0 4 0,-11 63 145,10-67-113,1 1 0,-1-1 0,0 1 0,1 0 0,-1 0 0,1-1 0,0 1 0,0 0 0,0 0 0,1 4 0,-1-6-110,1-1 0,-1 1 0,0-1 0,0 1 0,1-1 1,-1 1-1,0 0 0,1-1 0,-1 1 0,0-1 0,1 0 0,-1 1 0,1-1 0,-1 1 1,1-1-1,-1 0 0,1 1 0,-1-1 0,1 0 0,-1 1 0,1-1 0,0 0 0,-1 0 1,1 0-1,-1 1 0,1-1 0,0 0 0,0 0 0,3-1-504,-1 1 0,0-1 0,1 0-1,-1 0 1,0-1 0,0 1 0,0-1 0,0 1-1,0-1 1,0 0 0,0 0 0,-1 0 0,1 0 0,-1-1-1,3-2 1,20-24-9004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2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8008,'0'0'13954,"-9"5"-13660,6-4-279,-40 24 78,41-24-97,-1 0 1,1 1-1,0 0 0,0-1 1,-1 1-1,2 0 0,-1 0 0,0 0 1,0 0-1,0 1 0,1-1 0,0 0 1,-1 1-1,1-1 0,0 1 0,0-1 1,0 1-1,0 3 0,3-4-20,0-1-1,1 1 1,0-1-1,-1 0 1,1 1 0,0-1-1,-1-1 1,1 1-1,0 0 1,0-1-1,0 1 1,0-1 0,5 0-1,2 2-39,30 5-115,-17-4 27,1 2-1,-1 0 0,23 10 0,-45-15 173,0 0-1,-1 1 0,1-1 0,0 0 0,0 1 1,0-1-1,0 1 0,-1-1 0,1 1 1,0 0-1,0-1 0,-1 1 0,1 0 0,0-1 1,-1 1-1,1 0 0,-1 0 0,1-1 1,-1 1-1,1 0 0,-1 0 0,0 0 1,1 0-1,-1 0 0,0 0 0,0 0 0,0 0 1,0 0-1,1 0 0,-1 1 0,-1 0 95,0 1-1,0-1 0,0 1 0,0-1 0,0 1 0,0-1 0,0 0 1,-1 0-1,1 1 0,-1-1 0,-2 2 0,-7 8 694,-1-1-1,-23 17 1,33-26-750,-4 3 20,0-1 0,0 0 0,-1 0 0,1 0 0,-1-1 0,1 0 0,-1 0 0,0 0 0,0-1 0,-1 0 0,-11 1 0,19-3-131,-1 0 0,0-1 0,1 1 0,-1 0 0,1 0 1,-1-1-1,1 1 0,-1 0 0,1 0 0,-1-1 0,1 1 0,-1-1 1,1 1-1,-1 0 0,1-1 0,0 1 0,-1-1 0,1 1 0,0-1 1,-1 1-1,1-1 0,0 1 0,0-1 0,-1 0 0,1 1 0,0-1 1,0 1-1,0-1 0,0 1 0,0-1 0,0 0 0,0 1 0,0-1 1,0 1-1,0-1 0,0 0 0,0 1 0,1-1 0,-1 1 0,0-1 1,0 1-1,0-1 0,1 0 0,-1 1 0,1-1 0,14-29-4478,-5 19 2134,0 0 0,1 1 0,18-12-1,9-4-2838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46 12492,'0'0'3694,"-1"9"-1783,1-6-1757,-1 0 1,1 1-1,0-1 0,0 1 0,0-1 0,0 1 1,1-1-1,-1 1 0,1-1 0,0 0 0,0 1 1,0-1-1,0 0 0,1 0 0,-1 0 0,1 0 1,0 0-1,0 0 0,0 0 0,0 0 0,1-1 1,-1 1-1,1-1 0,-1 0 0,1 0 0,0 0 1,0 0-1,0 0 0,0 0 0,0-1 0,0 0 1,0 1-1,1-1 0,6 1 0,-3-1-12,1 0-1,-1 0 1,1-1 0,-1 0-1,1 0 1,-1-1-1,1 0 1,-1 0-1,0-1 1,1 0 0,-1 0-1,0-1 1,0 1-1,8-6 1,-10 5-152,0 0 0,0 0 0,-1 0 1,1 0-1,-1-1 0,1 0 0,-1 0 0,-1 0 0,1-1 1,-1 1-1,1-1 0,-1 0 0,-1 0 0,1 0 1,-1 0-1,1 0 0,-1-1 0,-1 1 0,2-8 0,-2 12-84,-1 0-1,0 0 1,1 0-1,-1 0 0,0 0 1,0 0-1,0 0 0,0-1 1,0 1-1,0 0 1,0 0-1,0 0 0,0 0 1,-1 0-1,1 0 1,0 0-1,-1 0 0,1 0 1,-1 0-1,1 0 0,-1 0 1,1 0-1,-1 0 1,0 0-1,1 0 0,-1 1 1,0-1-1,0 0 1,0 0-1,1 1 0,-1-1 1,0 0-1,0 1 0,0-1 1,0 1-1,0 0 1,0-1-1,0 1 0,0 0 1,-1-1-1,1 1 0,0 0 1,0 0-1,0 0 1,0 0-1,0 0 0,0 0 1,0 0-1,0 0 1,0 1-1,-1-1 0,1 0 1,-1 1-1,-3 1-95,-1 0 0,1-1 0,0 2 0,0-1 0,0 0 0,1 1 0,-1 0 0,0 0 0,-5 6 0,4-3 317,0 0 0,1 0 1,0 1-1,0-1 0,0 1 0,1 0 0,0 0 1,1 1-1,-1-1 0,1 1 0,1 0 0,0 0 0,0 0 1,0 0-1,1 0 0,-1 12 0,3-18-96,-1-1 0,1 1 0,-1-1 0,1 0 0,-1 0 0,1 1-1,0-1 1,-1 0 0,1 0 0,0 0 0,0 0 0,0 0 0,0 0 0,0 0 0,0 0 0,0 0 0,0 0-1,0 0 1,1-1 0,-1 1 0,0 0 0,1-1 0,-1 1 0,0-1 0,1 0 0,-1 1 0,0-1-1,1 0 1,-1 0 0,3 0 0,48-1 997,-47 0-921,18-3 24,0-2 1,-1 0 0,1-1-1,-1-2 1,-1 0-1,1-1 1,20-14-1,-11 7-766,66-26-1,-124 75-848,10-14 1593,11-14 40,1 1 1,0 0-1,0 0 0,1 0 0,-1 0 1,1 1-1,0 0 0,1 0 1,-1 0-1,1 0 0,1 1 1,-1-1-1,1 1 0,-2 10 1,5-16-105,1-1 0,0 1 0,0-1-1,0 0 1,0 1 0,0-1 0,0 0 0,0 0 0,0 0 0,0 0 0,3-1 0,12-4 46,1 0-1,-1-1 1,0-1 0,-1 0 0,0-1 0,0-1-1,18-13 1,21-10-230,-47 27-111,-4 3-233,-1 0 0,1 0 0,0 0 0,0 0 0,0 1 0,0 0 1,0-1-1,7 0 0,-10 11-2061,-9 24 2541,3-22-170,-14 41 528,14-15-3339,12-36-7474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2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48 6887,'0'0'14232,"-11"5"-13597,1 1-410,-1 0 0,1 0 1,1 1-1,-15 12 0,20-15-80,-1-1 1,2 2-1,-1-1 0,0 0 0,1 1 0,0 0 1,0-1-1,0 1 0,1 0 0,0 1 1,0-1-1,0 0 0,0 1 0,0 6 0,2-12-134,0 1-1,0 0 0,0 0 0,0 0 0,1 0 0,-1 0 0,0 0 1,1 0-1,-1-1 0,1 1 0,-1 0 0,1 0 0,-1 0 0,1-1 1,0 1-1,-1 0 0,1-1 0,0 1 0,-1-1 0,1 1 1,0 0-1,0-1 0,0 0 0,0 1 0,-1-1 0,1 0 0,0 1 1,0-1-1,0 0 0,0 0 0,0 0 0,0 1 0,0-1 0,0 0 1,0 0-1,0-1 0,0 1 0,1 0 0,42-6 326,-31 1-275,0-1 1,0 0 0,0 0 0,-1-1-1,0-1 1,-1 0 0,1-1 0,10-11-1,77-87-503,-94 101 398,-13 26-183,1-1-1,1 1 1,1 0-1,-4 31 1,9-49 191,0 0 1,-1 0-1,1 1 0,0-1 0,0 0 0,0 0 1,1 0-1,-1 0 0,0 0 0,1 0 1,-1 0-1,1 0 0,0-1 0,0 1 1,0 0-1,0 0 0,0 0 0,0-1 1,0 1-1,0 0 0,1-1 0,-1 1 1,0-1-1,1 0 0,0 1 0,-1-1 1,1 0-1,0 0 0,0 0 0,-1 0 0,1 0 1,0 0-1,0-1 0,0 1 0,0-1 1,4 1-1,-2 0-305,0-1 1,1 0-1,-1 0 1,0-1-1,1 1 1,-1-1-1,0 0 1,0 0-1,0 0 1,0-1-1,0 1 1,0-1-1,0 0 1,0 0-1,-1-1 1,1 1-1,3-4 1,21-23-5367,-1-7-4319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2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5285,'0'0'13298,"-6"11"-12679,-14 24 1217,-24 61 0,39-85-1624,1 1-1,0 0 1,1 0 0,0 0-1,1 0 1,0 0 0,1 1 0,0-1-1,1 1 1,3 23 0,-2-34-197,-1-1 1,1 0-1,0 1 1,0-1-1,0 1 1,0-1 0,0 0-1,0 0 1,0 0-1,1 1 1,-1-1-1,0 0 1,1 0 0,-1-1-1,1 1 1,-1 0-1,1 0 1,-1-1-1,1 1 1,-1-1 0,1 1-1,0-1 1,-1 0-1,1 0 1,1 0-1,50 2 656,-41-2-561,48-4 45,-42 2-152,-1 1 0,1 0 0,-1 2 0,24 2 0,-40-3-26,0 1-1,1-1 1,-1 1-1,0-1 1,0 1-1,0-1 1,0 1-1,1 0 1,-1-1-1,0 1 1,0 0-1,0 0 0,0 0 1,0 0-1,-1 0 1,1 0-1,0 0 1,0 0-1,-1 0 1,1 1-1,-1-1 1,2 2-1,-1 1 1,0 0-1,0 0 0,-1 0 1,1 0-1,-1 0 1,0 0-1,0 7 1,-2-1 25,1 1 1,-1 0-1,-1-1 0,0 0 1,-4 11-1,1-6 213,-1 0 1,0-1-1,-1 0 0,0-1 1,-1 0-1,0 0 0,-1 0 1,-12 10-1,55-66 821,-8 25-1523,1 1 0,1 0 0,1 3 0,0 0 0,40-13 0,-4 0-686,-61 25 802,25-15-3090,-27 16 3141,0 0 1,0 0-1,-1 0 0,1 0 1,-1 0-1,1-1 0,-1 1 1,1 0-1,-1 0 0,0 0 0,0-1 1,1 1-1,-1 0 0,0 0 1,0-3-1,-2-12-5686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2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60 105 11915,'0'0'5253,"-60"-48"-3171,60 33-1217,0 1 160,25 3-480,10 4-33,16 3-288,8 3-96,9 1-96,1 0-1153,-2-4-5445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2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7944,'0'0'1959,"2"-10"416,0-4-1173,2-16 340,-2 6 6162,-2 36-7635,-1 7 54,2 0 1,0 0 0,1 0 0,6 27 0,-7-42-109,0 0 1,0 0-1,1 0 1,-1-1-1,1 1 1,0 0-1,0-1 1,0 1-1,0-1 0,1 0 1,-1 0-1,1 0 1,0 0-1,0 0 1,0 0-1,0-1 1,0 0-1,1 1 0,-1-1 1,1 0-1,0-1 1,-1 1-1,1-1 1,0 1-1,0-1 1,0 0-1,7 0 1,50-2-592,-50 0 326,0 0-1,0 1 1,-1 0-1,1 0 1,0 1 0,0 1-1,-1 0 1,21 6-1,-29-7 271,-1 0-1,1 0 0,0 0 1,-1 0-1,1 0 1,-1 1-1,1-1 0,-1 0 1,0 1-1,0-1 1,1 1-1,-1 0 0,0-1 1,0 1-1,-1 0 0,1 0 1,0-1-1,-1 1 1,1 0-1,-1 0 0,1 0 1,-1 0-1,0 0 1,0 0-1,0 0 0,0 0 1,0 0-1,0 0 1,0 0-1,-1-1 0,1 1 1,-1 0-1,0 0 0,-1 3 1,0 0 205,0 0 1,-1 0-1,1 0 1,-1-1-1,0 1 1,0-1-1,-1 0 1,1 0-1,-1 0 1,0-1-1,-7 7 1,1-5 55,0 1 1,0-1-1,0 0 1,0-1-1,-1 0 1,0-1-1,0 0 1,0-1-1,0 0 1,0-1-1,0 0 1,0-1-1,-1 0 1,-18-3-1,28 3-335,1 0 0,-1-1 0,1 1 0,0-1 0,-1 1 0,1-1 0,0 0 0,0 1 0,-1-1 0,1 0-1,0 0 1,0 0 0,0 0 0,0 0 0,0 0 0,0 0 0,0 0 0,0-1 0,1 1 0,-1 0 0,0 0-1,1-1 1,-1-1 0,0 1-294,1 0-1,0 0 1,0 0-1,0 0 1,0 1 0,0-1-1,1 0 1,-1 0-1,0 0 1,1 0-1,0 0 1,-1 1-1,1-1 1,0 0-1,0 1 1,0-1 0,0 0-1,0 1 1,0-1-1,0 1 1,1 0-1,-1-1 1,1 1-1,2-2 1,21-13-5332,5 0-2034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2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13 148 7239,'0'0'4890,"-3"-8"-3219,1 3-1495,1 3-42,0 1-1,0-1 0,0 0 0,0 1 0,1-1 0,-1 0 1,1 1-1,-1-1 0,1 0 0,0 0 0,-1 0 0,1 1 1,0-1-1,0 0 0,0 0 0,0 0 0,1 1 0,-1-1 1,1 0-1,-1 0 0,1 0 0,-1 1 0,1-1 1,0 0-1,0 1 0,0-1 0,0 1 0,0-1 0,0 1 1,0 0-1,0-1 0,0 1 0,1 0 0,-1 0 0,1 0 1,-1 0-1,1 0 0,2-1 0,7-5 223,2 0 0,-1 1-1,1 1 1,0 0 0,0 1 0,0 1-1,0 0 1,1 0 0,0 1-1,22 0 1,-35 2-352,0 0 0,0 0 0,1 0-1,-1 0 1,0 1 0,1-1 0,-1 0 0,0 0 0,0 1-1,1-1 1,-1 1 0,0-1 0,0 1 0,0 0-1,0-1 1,0 1 0,0 0 0,0 0 0,0 0 0,0 0-1,0 0 1,0 0 0,0 0 0,0 0 0,-1 0 0,2 1-1,-1 1 20,0 1 0,-1-1 0,1 0 0,-1 0 0,1 0 0,-1 0-1,0 0 1,0 1 0,0-1 0,-2 5 0,0 5 154,-1-1-1,-1 0 1,0 0 0,-10 19 0,-8 5 222,16-28-343,1 0 0,0 0 1,0 1-1,1-1 0,0 1 0,0 0 0,-3 12 0,7-20-55,1-1 0,-1 1 0,0-1 0,1 0 0,-1 1 0,1-1 0,-1 1-1,0-1 1,1 0 0,-1 0 0,1 1 0,-1-1 0,1 0 0,-1 0-1,1 0 1,-1 1 0,1-1 0,-1 0 0,1 0 0,-1 0 0,1 0 0,-1 0-1,1 0 1,0 0 0,-1 0 0,1 0 0,-1 0 0,1 0 0,-1-1-1,1 1 1,-1 0 0,1-1 0,21-4 173,14-13-442,-1-2-1,-1-1 0,-1-1 1,-1-3-1,40-37 0,-23 12-441,-77 100-32,24-42 860,0-1 0,0 1 0,1-1 0,0 1 0,0 0-1,1 0 1,0 1 0,0-1 0,1 0 0,0 1 0,1 14 0,0-22-95,0 0 0,1 1 0,0-1 0,-1 0 0,1 1 0,0-1 0,0 0 0,-1 0 0,1 0 1,0 0-1,0 0 0,0 0 0,0 0 0,1 0 0,-1 0 0,0-1 0,0 1 0,0 0 0,1-1 0,-1 1 0,0-1 0,1 1 1,-1-1-1,0 0 0,1 1 0,-1-1 0,0 0 0,1 0 0,-1 0 0,1 0 0,-1 0 0,2-1 0,49-8 673,-32 1-657,-1-1-1,-1-1 0,0-1 1,0-1-1,-1 0 0,0-1 1,-1-1-1,-1-1 0,0 0 1,22-30-1,-36 44-55,0 0 0,0 0 0,0 0 0,0 0 0,-1 0 0,1 0 0,0 0 0,-1 0 0,1 0 0,0 0 0,-1 0 1,0 0-1,1 0 0,-1-1 0,0 1 0,1 0 0,-1 0 0,0 0 0,0-1 0,0 1 0,0 0 0,0-2 0,-2 3-5,1 0-1,0 1 0,0-1 1,0 0-1,-1 1 1,1-1-1,0 1 1,0 0-1,0-1 0,0 1 1,0 0-1,0 0 1,0-1-1,0 1 1,0 0-1,0 0 1,1 0-1,-1 0 0,0 0 1,1 0-1,-2 2 1,-4 5 49,1-1 1,0 1-1,0 0 1,1 0-1,0 1 0,0-1 1,1 1-1,0 0 1,0 0-1,1 0 1,0 0-1,1 0 1,-1 15-1,2-23-13,1 0 0,-1 0-1,0 0 1,0 0 0,1 1 0,-1-1-1,1 0 1,-1 0 0,1 0 0,-1 0-1,1 0 1,0-1 0,-1 1 0,1 0-1,0 0 1,0 0 0,0-1 0,0 1-1,0 0 1,0-1 0,-1 1 0,1 0-1,1-1 1,0 1 0,36 4 440,-28-6-290,0 0-1,1-1 0,-1 0 0,0 0 1,11-5-1,-4-1-34,-2 0 0,1 0 0,-1-2 0,-1 1 0,19-18 0,-26 21-13,-1 0 0,0 0 1,0 0-1,-1-1 0,0 0 1,0 0-1,0 0 0,-1 0 1,0-1-1,-1 0 0,0 0 0,0 0 1,2-10-1,-5 17-101,0 1 1,0-1-1,0 0 0,0 0 1,0 0-1,0 1 0,0-1 1,0 0-1,0 0 0,-1 1 0,1-1 1,0 0-1,0 1 0,-1-1 1,1 0-1,-1 1 0,1-1 1,0 0-1,-1 1 0,1-1 1,-1 1-1,0-1 0,1 1 0,-1-1 1,1 1-1,-1-1 0,-1 0 1,-25-7 53,-32 10-1079,57-1 784,0-1 0,0 1 1,-1 0-1,1-1 0,0 1 1,0 0-1,0 0 0,0 1 1,0-1-1,0 0 0,0 1 1,1-1-1,-3 3 0,-6 18-6261,9-7-367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2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21717,'0'0'5445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2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12812,'0'0'7335,"39"49"-6310,-37-19-256,3 5-289,-5 0-127,0-2-257,0-6-32,0-5-32,0-8 64,0-8-288,0-11-3492,0-16-992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2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12620,'0'0'9417,"61"-55"-8424,-25 49-449,9-3-127,1 3-257,5-3-96,-5 3 64,5-1-160,-14-1-1089,-7 4-897,-11 4-1665,-14 0-353</inkml:trace>
  <inkml:trace contextRef="#ctx0" brushRef="#br0" timeOffset="1">154 155 9513,'0'0'15535,"71"-1"-15119,-30-10-352,2-2-64,-6 7-705,-1 4-800,-10 2-673,-11 0-1313,-6 7-321,-9 9-2210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3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14318,'0'0'9545,"71"42"-8937,-21-57-448,6-2-384,-5-4-2691,-10-3-3715,-6 1-5061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3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16367,'0'0'5243,"2"-8"-4090,1 1-1144,0 0 0,1 1 1,-1-1-1,1 1 0,1 0 1,-1 0-1,1 0 0,0 0 0,0 1 1,1 0-1,-1 0 0,1 0 0,0 1 1,1 0-1,-1 0 0,1 0 0,-1 1 1,11-4-1,-2 3-40,-1 0 1,1 0-1,26-2 1,-36 5 17,1 1-1,0 0 1,0-1 0,0 2 0,0-1 0,-1 1 0,1 0-1,0 0 1,-1 0 0,1 1 0,0 0 0,7 4-1,-11-3 99,0-1-1,0 1 0,0 0 0,0 1 1,0-1-1,-1 0 0,1 0 0,-1 1 1,0-1-1,0 0 0,-1 1 0,1-1 1,0 1-1,-1 0 0,0-1 0,0 1 1,0-1-1,-1 1 0,0 5 0,0 6 1146,1-13-797,1-33 1430,-2-65-1756,-1 36-497,31 52-3166,-20 5 2670,0 0-1,-1-1 0,1 0 0,-1 0 1,0-1-1,0 0 0,0 0 0,7-8 1,11-14-5190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11787,'0'0'4175,"5"12"-3545,13 43 252,-3 1 1,-3 0 0,-1 1-1,-4 1 1,2 112-1,-10-148-847,-1-1-1,-1 1 0,0-1 0,-2 0 0,-1 0 0,0-1 1,-1 1-1,-19 34 0,12-28-10,-2-2 1,-1 0-1,0-1 0,-2 0 1,-39 37-1,49-53-477,0-1 0,0 1 0,0-2 0,-1 0 0,1 0 0,-2 0-1,-14 5 1,-20 0-6764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3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12844,'0'0'2573,"-3"9"-1030,-4 15-443,2 0 1,0 1-1,-1 28 0,5-42-887,1-1 0,0 1 0,1 0-1,0-1 1,0 1 0,1-1 0,1 1 0,0-1 0,0 0 0,9 18-1,-11-26-207,4 7 22,0 0 0,1 0 1,0 0-1,0-1 0,0 0 0,10 9 0,-15-16-6,1 1-1,0-1 1,0 0-1,0 0 1,0 0-1,0 0 1,0 0-1,0 0 1,0-1-1,0 1 1,0-1-1,1 1 1,-1-1-1,0 0 1,0 0-1,1 0 1,-1 0-1,0 0 1,0-1 0,0 1-1,0-1 1,1 1-1,-1-1 1,0 0-1,0 0 1,0 0-1,0 0 1,0 0-1,-1 0 1,1 0-1,0-1 1,0 1-1,-1-1 1,3-2-1,53-52-885,-61 61 754,0 1-1,1 0 1,0 0-1,0 0 1,1 1-1,-1-1 1,0 7-1,-10 21 919,13-33-739,0-1 0,-1 0-1,1 1 1,0-1 0,-1 1 0,1-1-1,0 1 1,0-1 0,0 1-1,-1-1 1,1 0 0,0 1 0,0-1-1,0 1 1,0-1 0,0 1 0,0-1-1,0 1 1,0 0 0,0-1 0,0 1-1,0-1 1,0 1 0,0-1 0,0 1-1,0-1 1,1 0 0,-1 1 0,0 0-1,15-6 968,37-34-655,-26 19-336,120-61-1458,-145 81 1183,-1-1 1,1 1-1,0-1 1,0 1-1,-1-1 1,1 1-1,0-1 1,-1 0-1,1 1 1,-1-1 0,1 0-1,-1 1 1,1-1-1,-1 0 1,1 0-1,-1 0 1,0 1-1,1-1 1,-1 0-1,0 0 1,0 0-1,0 0 1,0 0 0,0 0-1,0 1 1,0-1-1,0 0 1,0 0-1,0 0 1,0 0-1,0 0 1,-1 1-1,1-1 1,-1-1-1,-13-9-4760</inkml:trace>
  <inkml:trace contextRef="#ctx0" brushRef="#br0" timeOffset="1">0 117 14157,'0'0'9097,"79"-14"-9225,-27 14-96,6 0-2723,5 0-3011,-7 0-6694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3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88 179 12940,'0'0'7741,"-11"8"-5851,4-4-1683,-36 28 819,41-29-968,-1-1-1,1 0 1,0 1-1,0-1 0,0 1 1,0 0-1,0-1 1,1 1-1,-1 0 1,1 0-1,0 0 1,-1 0-1,1 1 0,1-1 1,-1 0-1,0 4 1,1-6-46,1-1-1,-1 1 1,1-1 0,-1 1 0,0 0-1,1-1 1,-1 1 0,1-1 0,0 1-1,-1-1 1,1 1 0,-1-1 0,1 0-1,0 1 1,-1-1 0,1 0 0,0 1-1,-1-1 1,1 0 0,0 0 0,0 0-1,-1 0 1,1 0 0,0 0 0,-1 0-1,1 0 1,0 0 0,0 0 0,-1 0-1,1 0 1,0 0 0,-1 0 0,1-1-1,1 1 1,27-7 276,-20 2-314,0-1-1,-1 0 1,1 0 0,-1 0-1,-1-1 1,1 0-1,-1-1 1,0 0 0,-1 0-1,0 0 1,0-1 0,-1 0-1,0 0 1,0 0-1,-1-1 1,3-9 0,-36 65-983,27-42 994,0 0 1,1-1-1,0 1 1,0 0 0,0 0-1,0-1 1,1 1-1,-1 7 1,2-10 15,-1 0-1,0 0 1,1 0-1,-1-1 1,1 1-1,-1 0 1,1 0-1,0 0 1,-1 0-1,1 0 1,0-1-1,-1 1 1,1 0-1,0-1 1,0 1-1,0 0 1,0-1-1,0 1 1,0-1-1,0 1 1,0-1-1,0 0 1,0 1-1,0-1 1,0 0-1,0 0 1,0 0-1,0 0 1,0 0-1,0 0 1,0 0-1,0 0 1,0 0-1,1-1 1,5 1-51,0-1 0,0-1 0,0 1 0,0-1 1,0 0-1,-1-1 0,1 1 0,-1-1 1,0-1-1,0 1 0,0-1 0,0 0 0,-1-1 1,7-5-1,1-3-1201,0 0 1,-1-1 0,0 0-1,12-20 1,-21 29 1271,-6 8 224,-14 21 776,8-11 40,1 1-1,-14 28 0,21-39-963,-1 1 0,1-1-1,0 1 1,0 0 0,0 0 0,1-1 0,-1 1-1,1 0 1,0 0 0,0 0 0,0-1-1,1 1 1,-1 0 0,1 0 0,0-1-1,0 1 1,0 0 0,1-1 0,-1 1-1,1-1 1,0 1 0,0-1 0,0 0-1,0 0 1,1 0 0,-1 0 0,1 0-1,0-1 1,-1 1 0,1-1 0,6 4-1,16 12-977,-1 0-1,44 44 0,-63-56 894,1 0 0,-1 1 0,0-1 0,-1 1-1,0 0 1,0 1 0,0-1 0,-1 1-1,0-1 1,0 1 0,-1 0 0,0 0-1,0 0 1,-1 1 0,0-1 0,-1 9 0,0-15 162,0 1 1,-1 0 0,0-1 0,1 1 0,-1-1 0,0 1 0,0-1 0,0 0 0,-1 1 0,1-1 0,-1 0 0,1 0 0,-1 0 0,0 0 0,1 0 0,-1 0-1,0 0 1,-3 1 0,4-2-114,0 0-1,0-1 1,0 1-1,0-1 0,0 1 1,0-1-1,0 1 0,0-1 1,0 0-1,0 0 1,0 1-1,-1-1 0,1 0 1,0 0-1,0 0 0,0 0 1,0 0-1,-1-1 1,1 1-1,0 0 0,0 0 1,0-1-1,0 1 1,0-1-1,0 1 0,0-1 1,0 1-1,0-1 0,0 0 1,0 1-1,0-1 1,0 0-1,0 0 0,0 0 1,1 1-1,-1-1 0,0 0 1,1 0-1,-1 0 1,1 0-1,-1-1 0,0 0 1,-4-9-261,-1-1-1,2 0 1,0 0 0,0 0 0,1-1 0,0 1-1,1-1 1,1 1 0,0-1 0,1 0 0,0 0-1,1 1 1,0-1 0,6-23 0,-1 17 33,0-1 0,1 1 0,2 0 0,0 1 0,1 0 0,0 0 0,1 1 0,21-23 0,2 1 166,-8 10 34,24-37-1,-49 65-25,0 0 1,0 0-1,0 0 0,0-1 0,0 1 0,-1 0 0,1-1 0,-1 1 1,1-1-1,-1 1 0,1 0 0,-1-1 0,0 1 0,1-1 1,-1 1-1,0-1 0,0 1 0,0-1 0,0 1 0,-1-3 1,0 3 8,1 0 0,-1 0 0,0 1 0,1-1 0,-1 0 0,0 1 0,0-1 1,0 1-1,1-1 0,-1 1 0,0-1 0,0 1 0,0 0 0,0-1 1,0 1-1,0 0 0,0 0 0,0 0 0,0 0 0,0 0 0,0 0 0,-2 0 1,-3 0 23,0 1 1,0 0-1,0 0 1,0 1-1,0 0 1,0 0-1,0 0 1,-7 5-1,5-2-4,1 0-1,1 1 1,-1 0-1,1 1 1,0-1-1,0 1 1,1 0-1,-7 12 1,11-17-5,0-1 1,0 1 0,0-1 0,0 1 0,0-1 0,1 1 0,-1-1 0,1 1 0,-1 0 0,1-1 0,-1 1 0,1 0 0,0-1 0,0 1 0,0 0 0,0-1 0,0 1 0,0 0 0,1 0 0,-1-1-1,1 1 1,-1-1 0,1 1 0,-1 0 0,1-1 0,0 1 0,0-1 0,0 1 0,0-1 0,0 0 0,0 1 0,0-1 0,0 0 0,0 0 0,1 0 0,-1 0 0,1 0 0,-1 0 0,0 0 0,1 0-1,0 0 1,-1-1 0,1 1 0,-1-1 0,1 1 0,0-1 0,-1 1 0,1-1 0,0 0 0,3 0 0,14 3 99,0-1-1,1-1 1,-1-1 0,1-1-1,-1 0 1,0-1 0,28-7-1,-32 5-791,-1 0 0,0-1 0,-1-1 0,1 0 0,-1 0 0,14-11 0,-4-4-5590,-14 0-4143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3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17264,'0'0'5317,"52"-5"-4388,-5-2-256,13 0-417,7 0-192,8-7-929,-8-4-5413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5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9897,'0'0'8232,"69"-29"-7495,-32 27 64,8 0-193,7 2-191,4 0-257,2 0-128,-3 0 32,-5 0-96,-9 4-961,-20-1-1153,-7-1-385,-23-2-6373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5:5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14574,'0'0'1153,"77"12"-192,-25-12-385,13 0-287,4 0-97,8-7-128,0 0 0,-6 5-192,-10-2-2435,-10 4-3170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4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2192 503 7591,'11'-12'3032,"-3"3"-2763,15-15 109,25-37 0,-42 53-363,0-2-1,0 1 0,-1-1 1,0 1-1,-1-1 1,0-1-1,-1 1 1,0 0-1,2-16 0,-3 19 37,-2 0 0,1-1-1,-1 1 1,0-1 0,-1 1-1,1-1 1,-1 1-1,-1 0 1,0 0 0,0-1-1,0 1 1,-1 0 0,0 1-1,0-1 1,0 0-1,-1 1 1,0 0 0,-1 0-1,1 0 1,-1 0 0,0 1-1,-1 0 1,1 0-1,-1 0 1,0 1 0,0-1-1,-1 2 1,-7-5 0,-18-8 32,0 2 0,-1 1 1,-1 1-1,0 2 1,-1 1-1,0 2 1,-57-4-1,-257 5 86,310 7-119,-35 3-48,0 3 1,1 4 0,0 3-1,1 3 1,0 3-1,-67 29 1,50-12 97,2 4 0,2 4 0,3 4 0,-92 69 0,133-86 189,2 1 1,1 2 0,1 1 0,2 3 0,2 0 0,1 2-1,-49 87 1,67-102-137,1 1-1,1 0 0,2 1 1,1 0-1,1 1 0,1-1 1,2 2-1,1-1 0,1 0 1,1 1-1,2-1 1,1 1-1,1 0 0,2-1 1,9 37-1,-7-43-143,2 0-1,1 0 1,0-1-1,2-1 1,1 0-1,0 0 1,1-1-1,1 0 1,1-2 0,1 1-1,1-2 1,0 0-1,1-1 1,1-1-1,0-1 1,29 16-1,-7-8-57,1-2-1,2-2 1,-1-2-1,2-1 1,0-3-1,0-1 1,75 6-1,440 9-480,-218-18-787,-247-2 1124,-38 0 162,0-4 1,0-2 0,87-10-1,-129 7 128,1-1 1,-1 0-1,0-2 0,0 1 0,-1-2 1,1 0-1,-2-1 0,25-17 1,-19 10 203,0-2 0,-1 0 0,-1-1 0,29-40 0,-6-5 732,-2-2 0,49-119 0,-74 154-822,57-128 926,96-328 0,-164 478-1123,6-24 53,-1-1 0,-1 1 0,0-41 0,-5 66-58,-1-1-1,0 1 0,0-1 0,-1 0 1,0 1-1,-1-1 0,0 1 1,0 0-1,0-1 0,-1 1 1,0 0-1,0 0 0,-1 1 1,0-1-1,0 1 0,-1 0 0,1 0 1,-2 0-1,-9-9 0,1 5-116,0 1 0,-1 1 0,0 0 0,-1 1 0,0 1 0,0 0 0,0 1 0,-1 1 0,-32-5 1,-10 4-1912,-90 3 0,91 2-167,-34 0-2768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4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13 627 6983,'0'0'10804,"9"2"-9063,-5-2-1626,0 1 0,-1-1 0,1 1 0,0-1 1,-1 0-1,1 0 0,-1-1 0,1 1 0,0-1 1,-1 0-1,1 0 0,-1 0 0,4-2 0,0-1 8,0 0 0,0 0-1,-1-1 1,1 0 0,-1-1 0,9-10-1,11-13 286,-1-1 0,-1-1-1,-2-1 1,-2-1 0,27-56-1,-34 60-114,-2 1-1,-2-1 0,0-1 0,-2 0 0,-1 0 0,-2 0 1,2-51-1,-6 79-270,1 1-1,-1-1 1,0 0 0,0 0 0,0 0 0,-1 1 0,1-1-1,0 0 1,-1 0 0,1 1 0,-1-1 0,1 0 0,-1 1-1,0-1 1,0 1 0,1-1 0,-1 0 0,0 1 0,-1 0 0,1-1-1,0 1 1,0 0 0,-1 0 0,1-1 0,0 1 0,-1 0-1,1 0 1,-1 1 0,0-1 0,1 0 0,-1 0 0,0 1 0,1-1-1,-1 1 1,-2-1 0,0 1-25,0 0 1,0 0-1,0 1 0,0 0 0,0-1 0,0 1 1,1 1-1,-1-1 0,0 0 0,1 1 1,-1 0-1,1 0 0,-1 0 0,1 0 0,-4 4 1,-28 27-5,2 3-1,2 0 1,1 2 0,1 1 0,-44 85 0,68-117 8,2-2-19,-1 1 0,1-1 0,1 1 1,-1-1-1,1 1 0,0 0 0,0 0 0,0 0 0,1 0 0,0 0 0,0 8 0,1-14 16,1 1-1,-1 0 0,0 0 1,1-1-1,-1 1 0,1 0 0,-1-1 1,1 1-1,0 0 0,-1-1 0,1 1 1,0-1-1,-1 1 0,1-1 1,0 1-1,-1-1 0,1 0 0,0 1 1,0-1-1,0 0 0,-1 1 1,1-1-1,0 0 0,0 0 0,0 0 1,0 0-1,-1 0 0,1 0 0,0 0 1,1 0-1,33-2 91,-31 1-70,26-4 35,0-2 0,0-1 0,44-18 0,-52 16-56,1 2 1,1 0-1,-1 2 0,1 0 0,0 2 0,45-3 0,-68 7 0,0 0 0,0 0 0,-1 0 0,1 0 1,0 0-1,-1 0 0,1 0 0,0 0 0,-1 0 0,1 1 0,0-1 0,-1 0 0,1 0 0,0 1 1,-1-1-1,1 0 0,-1 1 0,1-1 0,-1 1 0,1-1 0,-1 1 0,1-1 0,-1 1 0,1-1 1,-1 1-1,1-1 0,-1 1 0,0-1 0,1 1 0,-1 0 0,0-1 0,1 2 0,-7 25 4,2-19 22,0 0 0,-1 0 1,0-1-1,-9 10 0,-55 40 29,13-12 249,55-45-205,21 0-118,-14 0 5,0 1 0,1-1 0,-1 1 0,0 0 0,0 1 0,0-1-1,0 1 1,0 1 0,0-1 0,0 1 0,-1 0 0,1 0 0,-1 0 0,0 1-1,7 6 1,1 3 48,0 1 0,-2 1 1,19 28-1,-19-27-928,0 0 0,0 0 0,23 21 1,-7-18-4203,0-10-4067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4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6246,'0'0'12166,"10"2"-11338,59 10-177,0-3 0,98-1 0,243 6-608,-244-11 54,166-20 0,40-2-93,532-10-52,-665 18 122,714 2 519,-549 12-481,1381 19 1457,-1723-20-1567,154 10-20,-196-6 741,-11-3-2578,-2-2-8346,-14-1 1147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0 0 8808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67 10666,'0'0'3395,"-3"-9"-2023,-14-31-854,16 39-466,0 0 0,0-1 0,0 1 0,0 0 0,0 0 1,0 0-1,0 0 0,0 0 0,0 0 0,0 0 0,-1 0 0,1 1 0,0-1 0,0 0 0,-1 1 0,1-1 0,-1 1 0,1-1 1,-1 1-1,1 0 0,-1 0 0,1 0 0,-1 0 0,1 0 0,0 0 0,-1 0 0,1 0 0,-1 0 0,1 1 0,-1-1 0,1 0 1,-1 1-1,1 0 0,0-1 0,-1 1 0,0 1 0,-4 1 48,0 1-1,0 0 1,1 0 0,-1 0-1,-8 10 1,-1 3-11,1 2 0,1 0 0,0 0 0,1 2 0,2-1 0,-11 28 0,2 2 987,-18 83 1,31-113-955,2 0 1,1 0-1,0 1 0,1 41 1,2-59-111,0 1 0,0-1 0,1 1 0,-1-1 0,1 1 0,0-1 0,0 1 0,0-1 0,0 0 0,1 1 1,0-1-1,-1 0 0,1 0 0,0 0 0,0 0 0,1-1 0,-1 1 0,1-1 0,-1 1 0,1-1 0,0 0 0,0 0 0,0 0 1,0 0-1,0 0 0,0-1 0,0 1 0,1-1 0,-1 0 0,1 0 0,-1 0 0,1-1 0,-1 1 0,1-1 0,6 0 0,-3 0 29,0-1-1,1 0 0,-1 0 1,0-1-1,0 0 0,0 0 1,0-1-1,0 1 0,-1-2 1,1 1-1,-1-1 0,8-5 1,-12 7 3,1 1 1,-1-1 0,1 0 0,-1 0 0,0 0-1,0 0 1,0-1 0,0 1 0,0 0-1,-1-1 1,1 0 0,-1 1 0,1-1 0,-1 0-1,0 1 1,0-1 0,0 0 0,-1 0-1,1 0 1,-1 0 0,1 0 0,-1 0 0,0 0-1,0 0 1,0 0 0,-1 0 0,1 0-1,-1 0 1,1 0 0,-1 0 0,0 0 0,-2-4-1,0 4 6,0 0 0,0 0-1,-1 0 1,1 0 0,-1 0 0,1 1-1,-1-1 1,0 1 0,0 0 0,0 1-1,0-1 1,0 0 0,-1 1-1,1 0 1,0 0 0,0 1 0,-1-1-1,-4 1 1,2-1-46,1 0 1,-1 1-1,0 0 1,1 0-1,-1 0 1,1 1-1,-1 0 1,1 1-1,-1-1 1,1 1-1,-11 5 1,15-6-9,1 0 0,0 0 0,0 0 0,0 0 0,-1 0 0,1 1 1,0-1-1,0 0 0,0 0 0,1 1 0,-1-1 0,0 1 0,1-1 0,-1 1 1,0-1-1,1 1 0,0-1 0,-1 1 0,1 1 0,0-2 3,0 0-1,0 0 0,0 0 0,0 0 1,1 0-1,-1 0 0,0 0 1,0-1-1,1 1 0,-1 0 0,1 0 1,-1 0-1,1 0 0,-1-1 1,1 1-1,-1 0 0,1-1 0,0 1 1,-1 0-1,1-1 0,0 1 1,-1-1-1,1 1 0,0-1 1,0 1-1,0-1 0,0 0 0,-1 1 1,1-1-1,0 0 0,0 0 1,0 0-1,0 1 0,0-1 0,1 0 1,16 1 19,0-1 0,0 0 0,0-1 0,0-1 0,0-1 1,23-6-1,104-41 194,-31 9-129,-101 41-107,-16 10-27,-19 15 0,20-22 64,-22 22 84,-1 0-82,2 0-1,1 2 1,-23 36-1,44-62-31,0 0-1,1-1 1,-1 1-1,0 0 1,1-1-1,-1 1 1,1 0-1,0 0 1,-1 0 0,1 0-1,-1-1 1,1 1-1,0 0 1,0 0-1,0 0 1,-1 0-1,1 0 1,0 0-1,0 0 1,0 0-1,0 0 1,0 0-1,1 0 1,-1-1-1,1 3 1,0-3-70,0 0-1,0 1 0,0-1 1,0-1-1,1 1 1,-1 0-1,0 0 1,0 0-1,0 0 1,0-1-1,0 1 1,1-1-1,-1 1 1,0-1-1,0 1 1,1-2-1,49-31-3805,-8-5-1093,0-10-2578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10474,'0'0'8194,"-10"12"-7996,-14 18 183,1 2 1,1 1-1,3 1 1,0 0-1,-21 59 1,29-64-68,1 0 0,2 1 0,2 0-1,0 1 1,2-1 0,1 1 0,1 0 0,4 34 0,-1-54-285,0 0 1,1 0-1,1 0 0,0 0 1,0 0-1,1-1 1,1 0-1,0 1 0,0-2 1,0 1-1,2 0 0,8 10 1,-4-8 5,-1-2 1,2 1 0,-1-2-1,1 1 1,1-2-1,0 1 1,0-2 0,18 8-1,-5-4-402,1-1-1,0-2 0,51 9 1,-36-11-2129,72 2 0,-25-8-4097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15054,'0'0'6572,"-8"10"-5254,1-1-1097,1 1 0,0 0 0,0 0 0,1 1 0,0-1 0,1 1 0,0 0 0,0 1 0,-1 12 0,-2 54 79,3 101 0,4-140 355,0-38-630,0 0 0,0-1 1,1 1-1,-1 0 0,0-1 0,0 1 1,1-1-1,-1 1 0,0-1 0,1 1 1,-1-1-1,1 1 0,-1-1 0,1 1 1,-1-1-1,1 1 0,-1-1 0,1 0 1,-1 1-1,1-1 0,-1 0 0,1 1 1,0-1-1,-1 0 0,1 0 0,-1 0 1,1 0-1,0 0 0,-1 1 0,1-1 1,0 0-1,-1 0 0,1 0 0,0-1 0,-1 1 1,1 0-1,0 0 0,-1 0 0,1 0 1,-1-1-1,1 1 0,0 0 0,-1 0 1,1-1-1,-1 1 0,2-1 0,31-15 246,175-128 181,-99 66-1197,-94 66-1731,-31 20-3839,-7 4 943,-7 0-4867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13389,'0'0'5285,"2"53"-2979,11-37-641,11-5-511,4 2-706,2 3-288,0-1-96,-2 1-1345,-6-2-3684,-7-4-6470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6566,'6'-4'10762,"-6"14"-9833,0 4-256,0 7-161,0 5-383,0 1-97,0 4 0,0 3 0,0-2-1314,0-2-2145,0-3-1890,0-6-2338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9993,'0'0'1346,"-13"63"-65,13-29-416,0-3-577,0-3-288,8-5-32,7-4-2370,-6-4-3620</inkml:trace>
  <inkml:trace contextRef="#ctx0" brushRef="#br0" timeOffset="1">58 564 7559,'0'0'2114,"7"60"-1922,1-40-160,1 0-544,2 1-1986,-3 0-2243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1954,'0'0'11456,"2"5"-10346,-1-1-494,1-1 0,-1 1 0,0 0-1,-1-1 1,1 1 0,-1 0-1,1 0 1,-1-1 0,0 1-1,-1 6 1,-4 14-523,4-18-27,0 0 1,0 0 0,1 0 0,-1 0-1,2 12 1,8 1-1787,-8-19 1476,-1 0 0,1 1-1,0-1 1,0 0 0,-1 1 0,1-1-1,0 0 1,0 0 0,0 0 0,0 1-1,-1-1 1,1 0 0,0 0 0,0 0-1,0-1 1,0 1 0,-1 0 0,1 0-1,0 0 1,0-1 0,0 1 0,-1 0-1,1-1 1,1 0 0,14-11-6862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 11179,'0'0'11114,"-12"-1"-10655,4 1-426,4-1-28,0 0 0,1 1 0,-1 0-1,0 0 1,0 0 0,0 0 0,1 1-1,-1-1 1,0 1 0,0 0 0,1 0-1,-1 1 1,0-1 0,1 1 0,0-1-1,-1 1 1,1 0 0,0 0 0,-4 4-1,-2 2 81,0 1-1,0 0 0,1 1 1,0 0-1,1 0 0,0 0 1,1 1-1,0 0 0,0 1 1,1-1-1,1 1 0,0 0 1,1 0-1,-4 20 1,7-31-78,0 1 0,0-1 0,0 1 0,0-1 0,0 0 0,1 1 0,-1-1 0,0 1 0,0-1 0,1 0 0,-1 1 0,1-1 0,0 0 0,-1 1 0,1-1 0,0 0 1,0 0-1,-1 0 0,1 0 0,0 0 0,0 0 0,0 0 0,1 0 0,0 1 0,1 0 12,1-1 0,-1 1-1,1-1 1,-1 0 0,1 0 0,-1 0-1,1 0 1,-1-1 0,6 1 0,5-1 60,-1 0 1,0-1 0,0-1 0,20-4 0,32-18 119,-60 22-179,-1 0-1,0-1 1,0 1-1,0 0 1,0-1 0,0 0-1,-1 0 1,1 0-1,-1-1 1,0 1 0,0-1-1,4-5 1,-7 8-15,1 1-1,-1 0 1,0-1 0,0 1 0,0-1 0,0 1 0,0-1 0,1 1 0,-1 0 0,0-1 0,0 1 0,0-1 0,0 1-1,0-1 1,0 1 0,-1-1 0,1 1 0,0 0 0,0-1 0,0 1 0,0-1 0,0 1 0,-1 0 0,1-1-1,0 1 1,0-1 0,0 1 0,-1 0 0,1-1 0,0 1 0,-1 0 0,1 0 0,0-1 0,-1 1 0,0-1-1,-19-4 333,-24 7 137,44-2-477,0 0 1,0 0-1,1 1 0,-1-1 0,0 0 0,0 0 1,0 0-1,0 0 0,0 1 0,0-1 0,0 0 1,1 0-1,-1 0 0,0 1 0,0-1 0,0 0 0,0 0 1,0 0-1,0 1 0,0-1 0,0 0 0,0 0 1,0 0-1,0 1 0,0-1 0,0 0 0,0 0 1,0 0-1,-1 1 0,1-1 0,0 0 0,0 0 1,0 0-1,0 1 0,0-1 0,0 0 0,0 0 0,-1 0 1,1 0-1,0 0 0,0 1 0,0-1 0,0 0 1,-1 0-1,1 0 0,0 0 0,23 6-105,-9-7 169,0-1-1,-1 0 1,24-7-1,-23 6-48,-1 0-1,0 0 1,25-1-1,-37 5-21,0-1 0,0 1 1,0 0-1,0 0 0,0-1 0,0 1 0,0 0 0,0 0 0,0 0 0,-1 0 0,1 0 0,0 0 0,-1 0 0,1 0 0,-1 0 0,1 1 1,-1-1-1,1 0 0,-1 0 0,0 0 0,0 1 0,0-1 0,1 0 0,-1 0 0,0 0 0,0 1 0,-1-1 0,1 0 0,0 0 0,-1 3 1,-6 45 60,-43 89-286,72-154-4116,-14 6 2407,-2-1-1,0 1 1,9-21-1,-1-6-5331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12107,'0'0'10389,"-4"11"-10272,1-1-93,0-1 0,1 1-1,0 0 1,0 1-1,1-1 1,1 0-1,-1 0 1,2 1 0,-1-1-1,2 0 1,2 14-1,-3-21-607,5 16 1844,-4-14-3099,-3-12-5181,-2-10 955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51 929,'0'0'20403,"47"-2"-19122,-12 3-576,16-1-321,-3-2-95,1-10-97,1-1-64,-12 1-288,-10 5-1025,-13 3-1153,-10 4-737,-14 0-7207</inkml:trace>
  <inkml:trace contextRef="#ctx0" brushRef="#br0" timeOffset="1">62 169 8072,'0'0'13068,"78"9"-11787,-37-9-544,6-8-385,-4 0-256,-8 1 0,-5 4-544,-7 1-2371,-18 2-2370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10858,'0'0'9289,"67"4"-7655,-15-22-1058,8 2-416,0 0-128,-2 6-32,-6 3-704,-9 2-2820,-4-1-4579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43 8520,'0'0'3006,"8"-7"-519,2-2-1622,26-17 2979,-51 66-871,-9 1-2829,-2-1 0,-2-1 1,-1-2-1,-2 0 0,-2-3 0,-43 37 0,75-70-191,1 0 0,-1 0 1,0 0-1,0-1 0,0 1 0,0 0 0,0-1 0,-1 1 1,1-1-1,0 1 0,0-1 0,0 0 0,0 1 0,0-1 0,-1 0 1,-1 0-1,2 0-37,1 0 0,-1-1 0,1 1 0,-1 0 1,1 0-1,-1-1 0,1 1 0,0 0 0,-1-1 0,1 1 1,-1-1-1,1 1 0,0-1 0,-1 1 0,1-1 0,0 1 1,-1-1-1,1 1 0,0-1 0,0 1 0,0-1 0,-1 1 1,1-1-1,0 0 0,0-49-6013,2 29 3182,-2-20-4586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8456,'-4'9'3267,"-1"7"-1057,-1 10-544,0 5-193,3 5-96,3 3-576,-4-1-224,4-3-289,0-3-160,4-4-64,-1-3 0,3-4-224,0-6-609,-6-6-1024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10762,'0'0'8744,"59"48"-7783,-32-26-160,8 3-352,4-4-257,2-3-96,2-4 0,-3-2-545,-5-2-704,-9 0-897,-7-2-992,-8 1-2404,-5 2-2273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49 9961,'0'0'10624,"-2"10"-9594,-9 37-81,-1-4-530,3 1-1,-6 61 1,24-203 285,-6 74-699,0 0 1,-2-1-1,0 1 1,-5-34-1,4 57-13,0 1-1,0 0 0,0 0 0,0 0 1,-1-1-1,1 1 0,0 0 0,0 0 1,0 0-1,0 0 0,0 0 1,-1-1-1,1 1 0,0 0 0,0 0 1,0 0-1,-1 0 0,1 0 0,0 0 1,0 0-1,0 0 0,-1 0 1,1 0-1,0 0 0,0 0 0,-1 0 1,1 0-1,0 0 0,0 0 1,0 0-1,-1 0 0,1 0 0,0 0 1,0 0-1,0 0 0,-1 0 0,1 0 1,0 0-1,0 0 0,0 1 1,-1-1-1,1 0 0,0 0 0,0 0 1,0 0-1,0 1 0,0-1 0,-1 0 1,1 0-1,0 0 0,0 0 1,0 1-1,0-1 0,0 0 0,0 0 1,0 0-1,0 1 0,0-1 0,0 0 1,0 1-1,-9 11-73,7-9 81,0 1-1,1-1 0,-1 1 0,1-1 1,0 1-1,0 0 0,0 0 0,1-1 1,-1 1-1,1 0 0,0 0 0,0 0 1,0 0-1,1-1 0,1 8 1,-1-9 9,0-1 1,0 1-1,0-1 1,1 1 0,-1-1-1,0 1 1,1-1-1,-1 0 1,1 0 0,-1 1-1,1-1 1,0-1-1,-1 1 1,1 0 0,0 0-1,0 0 1,-1-1-1,1 1 1,0-1 0,0 0-1,0 1 1,0-1-1,0 0 1,0 0 0,0 0-1,0 0 1,-1-1 0,1 1-1,0 0 1,0-1-1,0 0 1,2 0 0,5-2 33,-1 0 0,0 0 0,0-1 1,0 0-1,-1-1 0,0 1 0,1-1 1,-2-1-1,1 0 0,8-8 0,-5 4 2,-1-1-1,1 0 1,-2-1 0,0 0-1,10-18 1,-25 54 88,0 0 1,2 0-1,1 1 1,1 0-1,0 47 1,3-69-166,0-1 0,0 0-1,0 0 1,0 1 0,0-1 0,0 0 0,1 1-1,-1-1 1,1 0 0,-1 0 0,1 0 0,0 1 0,0-1-1,0 0 1,0 0 0,0 0 0,1 0 0,-1-1-1,0 1 1,1 0 0,0 0 0,-1-1 0,1 1-1,0-1 1,0 0 0,0 1 0,0-1 0,0 0-1,0 0 1,0 0 0,0 0 0,0-1 0,0 1 0,1-1-1,-1 1 1,0-1 0,0 0 0,1 0 0,-1 0-1,0 0 1,0 0 0,1 0 0,-1 0 0,0-1-1,4 0 1,6-8-4424,-2-9-3775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6:5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8200,'0'0'13719,"-5"10"-12544,-14 21-291,-33 43 0,-21 33-309,73-107-571,0 0-1,0-1 1,0 1-1,0 0 1,0 0-1,0 0 1,0 0-1,0 0 1,0 0-1,0 0 1,0 0-1,0 0 1,0 0-1,0 0 1,0 0-1,0-1 1,-1 1 0,1 0-1,0 0 1,0 0-1,0 0 1,0 0-1,0 0 1,0 0-1,0 0 1,0 0-1,0 0 1,0 0-1,0 0 1,0 0-1,0 0 1,0 0-1,-1 0 1,1 0-1,0 0 1,0 0-1,0 0 1,3-17-367,8-22-582,5-17 11,-9 37 332,-6 61 339,-1-39 280,1 1-1,-1 0 1,0 0 0,1-1-1,0 1 1,0 0 0,0-1-1,0 1 1,0-1 0,1 1-1,0-1 1,-1 0 0,1 1-1,0-1 1,1 0 0,-1 0-1,1 0 1,-1-1 0,1 1-1,0-1 1,0 1 0,0-1-1,0 0 1,5 2 0,14 14 100,-7-3 15,-30-21 153,-28-20-62,13 1 69,0-1 1,-42-50-1,70 74-224,146 36-78,-105-30-2142,56 0 1,-26-4-4282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7:0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5 695 6983,'0'0'7975,"-4"-65"-7206,4 21-225,4-7-223,-3-10-161,5-10 64,-4-5-128,3 0-96,-5 7-576,0 9-994,0 8-1184,0 12-1282,0 11-3267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7:0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0 513 7847,'0'-16'1367,"0"-440"10345,0 457-11962,10-8-3183,1-8 257,4-4-2115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7:0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1347 56 4132,'0'0'6876,"-3"-8"-4180,2 6-2686,1 0 207,-1 0 0,1-1 0,-1 1 0,0 0 0,0 0 0,0 0 0,0 0-1,0-1 1,0 1 0,-1 1 0,1-1 0,-1 0 0,1 0 0,-1 0 0,0 1 0,0-1-1,0 1 1,0 0 0,0-1 0,0 1 0,0 0 0,0 0 0,0 0 0,0 0 0,-1 1-1,1-1 1,0 1 0,-1-1 0,1 1 0,0 0 0,-1 0 0,1 0 0,-1 0 0,-3 1-1,-16 0 1006,-1 2-1,-42 9 0,-21 4-1174,47-13-73,-328 39-6317,267-30 2104,-104-1 1,100-7 5295,48 0-225,-43 1 2879,97-5-3571,1-1 1,0 1-1,-1-1 1,1 1-1,0-1 1,0 0-1,0 0 1,0 1-1,0-1 1,0 0-1,0 0 1,0 0-1,0 0 1,0 0-1,0 0 1,0 0-1,1 0 1,-1-1-1,0 1 1,1 0-1,-1 0 1,1-1 0,-1 1-1,1-2 1,-9-35 1577,10 38-1698,-1 0 1,0-1-1,0 1 0,0 0 0,0-1 1,0 1-1,0 0 0,0 0 0,0-1 1,-1 1-1,1 0 0,0 0 0,0-1 0,0 1 1,0 0-1,0 0 0,0-1 0,0 1 1,-1 0-1,1 0 0,0 0 0,0-1 1,0 1-1,-1 0 0,1 0 0,0 0 1,0-1-1,0 1 0,-1 0 0,1 0 0,0 0 1,0 0-1,-1 0 0,1 0 0,0 0 1,0 0-1,-1 0 0,1 0 0,0-1 1,-11 9 21,-7 14-248,18-22 281,-20 21-546,2-17-5752,9-4 1477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7:0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7815,'0'0'8141,"1"-9"-5386,0 1-2331,1-13 1665,0 41-1388,-8 437 1728,7-465-2287,0 0 0,1 0 0,0 1 0,0-1 0,7-14 1,3-11 77,95-342 52,-107 373-274,24-55 28,-23 55-36,-1 1 0,1-1 0,0 0-1,0 1 1,0-1 0,0 1 0,1 0-1,-1-1 1,0 1 0,1 0 0,-1 0-1,1 0 1,-1 0 0,1 0 0,-1 0-1,1 0 1,0 0 0,-1 1 0,1-1-1,0 0 1,0 1 0,-1 0 0,1-1 0,0 1-1,0 0 1,0 0 0,-1 0 0,1 0-1,3 1 1,-5 0 8,1 0 0,0 0 0,0 0-1,-1 0 1,1 0 0,0 0 0,-1 0 0,1 1 0,-1-1-1,1 0 1,-1 0 0,0 0 0,0 1 0,1-1-1,-1 0 1,0 1 0,0-1 0,0 0 0,0 0 0,-1 2-1,-2 29 348,-4-14-187,-2 0 0,0 0 0,-1-1 1,-1 0-1,-1 0 0,0-1 0,-22 22 0,30-34-133,1 0-1,-1 0 1,0-1-1,0 0 0,0 1 1,-1-1-1,-4 2 1,8-5-69,1 1-1,-1-1 1,1 0-1,0 0 1,-1 0 0,1 1-1,-1-1 1,1 0 0,-1 0-1,1 0 1,-1 0 0,1 0-1,-1 0 1,1 0 0,-1 0-1,1 0 1,-1 0 0,1-1-1,-1 1 1,1 0 0,-1 0-1,1 0 1,0-1-1,-1 1 1,1 0 0,-1 0-1,1-1 1,0 1 0,-1-1-1,0 0-218,0-1-1,1 1 0,-1-1 0,1 1 0,0-1 0,-1 1 0,1-1 0,0 0 1,0 1-1,0-1 0,0 1 0,0-1 0,0 0 0,1-1 0,-1 0-595,1 0-1,-1 0 1,1 0-1,0 0 1,0 0-1,0 0 1,1 1 0,-1-1-1,1 0 1,2-2-1,11-13-6833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7:0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61 12011,'3'-10'3748,"7"-29"946,-8 27-797,-11 33-2996,-23 76-819,-48 119 215,87-256-692,14-20-692,25-109 1,-48 189 1133,0 0 0,2 1-1,0-1 1,1 0 0,2 1 0,0-1 0,1 0 0,12 37 0,-6-24 645,-16-27-310,-14-14-229,-90-66 93,110 74-245,0 0 0,0 0 0,0 0 0,0 0 0,0 0 1,-1-1-1,1 1 0,0 0 0,0 0 0,0 0 0,0 0 0,0 0 0,0 0 0,0 0 1,-1 0-1,1-1 0,0 1 0,0 0 0,0 0 0,0 0 0,0 0 0,0 0 0,0-1 0,0 1 1,0 0-1,0 0 0,0 0 0,0 0 0,0 0 0,0-1 0,0 1 0,0 0 0,0 0 1,0 0-1,0 0 0,0 0 0,0-1 0,0 1 0,0 0 0,0 0 0,0 0 0,0 0 0,0 0 1,1-1-1,-1 1 0,0 0 0,0 0 0,0 0 0,0 0 0,0 0 0,0 0 0,0 0 1,1 0-1,-1-1 0,0 1 0,0 0 0,0 0 0,0 0 0,0 0 0,1 0 0,-1 0 0,0 0 1,0 0-1,0 0 0,0 0 0,0 0 0,1 0 0,-1 0 0,22-5-2,26 1 17,43 0-1681,2-3-4747,-46 3 11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37:0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64 128 10826,'0'0'8857,"-3"12"-8041,-42 201 594,42-188-1199,-10 122 1500,34-384-185,-20 196-1488,0 21-3,-1 0-1,-1-1 1,-3-25-1,1 43-135,0 14-132,1 17-110,2-24 342,0 1 1,0-1 0,0 0 0,1 0 0,0 1 0,0-1-1,0 0 1,0 0 0,1 0 0,0 0 0,-1 0 0,1-1-1,1 1 1,-1 0 0,1-1 0,4 6 0,-5-8 3,0 1-1,1-1 1,-1 1 0,0-1 0,1 0-1,-1 0 1,1 0 0,-1 0 0,1 0-1,0 0 1,-1-1 0,1 0 0,0 1 0,0-1-1,-1 0 1,1 0 0,0 0 0,-1-1-1,1 1 1,0-1 0,-1 0 0,1 1-1,0-1 1,-1 0 0,1 0 0,-1-1-1,5-2 1,5-4 78,-1 0 0,0-1-1,0 0 1,0-1-1,-1 0 1,-1 0 0,15-21-1,51-88 244,-73 115-316,3-5 0,6-10 46,-7 15-49,-4 7-40,-20 106-205,12-79 245,2 1 0,0 0 1,3 0-1,0 0 1,2 1-1,5 56 0,-3-85-113,-1-1 1,1 0-1,0 1 0,0-1 0,0 0 0,0 0 0,0 1 0,0-1 0,1 0 0,-1 0 1,0 0-1,1 0 0,0-1 0,0 1 0,-1 0 0,1-1 0,0 1 0,0-1 1,4 2-1,-5-2-203,1-1 0,0 1 1,-1-1-1,1 1 0,0-1 0,-1 0 1,1 0-1,0 1 0,0-1 1,-1-1-1,1 1 0,0 0 1,0 0-1,-1-1 0,1 1 0,0-1 1,-1 1-1,4-2 0,24-21-8780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1:4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7655,'0'0'4452,"11"1"-4649,44-3 252,1-2 0,96-20 0,-121 19-39,258-67 968,-190 43-846,137-22 0,424 9-100,-32 72 7,-422-14-32,526-6 221,-424-13-174,99 9-40,472-18 45,-223-15-34,0 33 10,-468-3-38,673 1 116,471 11 120,-135-34 148,-1075 14-358,2375 3 158,-1735 33-178,82 5 9,-546-20-13,770 77 0,54 32 86,970-145-59,-453-33-27,-733 29 22,-445 5-20,354-6 307,-65 11 807,-515 12-826,-15 1-5069,-139-3 668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2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12043,'0'0'4773,"-52"36"-3972,44-17-353,8-1-320,0-4-160,25-6-256,10-5-1378,6-3-1473,6 0-2018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1:5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2764 130 5317,'-263'-36'2758,"-38"-7"-2729,188 22-46,-1 6 0,0 5 0,-176 6 1,-343 60 2143,561-47-2071,1 3-1,0 3 1,1 3-1,-91 37 1,130-42-44,1 1 1,1 2-1,0 1 1,2 1-1,0 1 1,1 2-1,0 0 1,2 2-1,1 1 0,1 0 1,-34 51-1,35-41-23,2 1-1,1 2 1,3 0-1,0 0 1,3 1-1,1 1 1,1 0-1,3 0 1,1 1-1,2 0 1,2 0-1,3 57 1,3-69 1,0-1-1,2 0 1,1-1 0,1 1 0,1-1-1,1-1 1,2 0 0,0 0 0,2-1-1,0-1 1,2 0 0,1-1 0,29 30-1,-9-14 54,3-1 0,0-2-1,3-1 1,0-3-1,95 51 1,-66-49-8,2-3 0,0-3 0,2-4 0,1-3 1,0-3-1,105 9 0,480-1-48,-638-25 15,272-2-2,530-73 0,-716 55-27,125-39 1,-190 44 5,-1-1-1,0-3 1,-1-1-1,-2-2 1,55-37-1,-84 50 110,-1 1-1,0-1 0,0-1 0,-1 0 1,0 0-1,-1-1 0,0-1 0,-1 1 1,0-1-1,-1-1 0,0 1 0,-1-1 1,0 0-1,-1-1 0,-1 1 0,0-1 1,-1 0-1,0 0 0,-1 0 0,-1-1 1,0 1-1,-1 0 0,0-1 0,-1 1 1,-1 0-1,0 0 0,-1 0 1,-9-25-1,-1 7 44,-2 0 0,-1 1 0,-1 1 0,-1 0 1,-2 2-1,-37-42 0,2 10 373,-109-88 1,67 70-84,-2 4 1,-172-94-1,216 138-421,-2 3 0,-1 3 0,-1 2 1,-1 3-1,-1 2 0,-124-17 0,109 29-1175,0 3-1,0 3 1,0 4-1,-112 21 1,9 9-4730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0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106 233 7079,'0'0'3608,"-10"1"-2791,8 0-795,-45 10-203,43-10 198,1 0 0,0 1 1,0-1-1,0 1 0,0-1 0,0 1 1,0 0-1,1 0 0,-1 0 1,1 1-1,-1-1 0,1 1 1,0-1-1,0 1 0,-3 5 1,45-5 147,1-3-57,365 8 281,-179 4 120,927 23 471,-656-75-750,-126 6-177,298 12-19,61-5 7,-5-83 62,-289 32-14,-137 49-153,-248 29 335,0 1 0,0 3 0,91 18 0,-51-5-789,112 6 0,-169-21-2744,-9-2-2850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1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19 6790,'-10'-1'-581,"-40"-6"1842,-42-4 3131,91 11-4147,8 0-154,27 2-235,0 0 0,0 3 0,53 13 0,102 40-750,-15-4 1361,22-10 128,1-9 0,2-8 0,382 1 1,-298-28-571,865 4 104,-949-4-94,273-35 0,-389 23-77,191-22 161,-203 28-390,133 8 0,-121 11-1106,-15 6-1741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2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4965,'0'0'267,"1"9"-134,14 184 6811,-15 113-5032,-2-139-1559,-10 417-39,0 3-185,-8 588 36,-1 41-90,20-1234-1655,-4-6-2264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2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6947 14 5573,'0'0'7186,"-5"8"-6813,-16 28-47,19-34-282,-1 0-1,1 0 1,-1 0-1,1-1 1,-1 1-1,0-1 1,1 1 0,-1-1-1,0 0 1,0 0-1,0 0 1,0-1-1,0 1 1,0-1-1,0 1 1,0-1 0,0 0-1,0 0 1,0-1-1,-4 0 1,-10 2 66,-71 15 574,49-7-508,-1-3 0,-66 4 0,-14-9-141,-202 27-1,-199 19 39,217-27-44,-751 12 58,971-32-84,-386-21 139,241 7 58,-625-77-64,285 22-106,-64 47 323,153 12-119,443 8-206,-350-14 964,274 16-264,-158 22 1,233-17-297,-43 0 1,94-3-5354,19-3 115,2-11-2016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2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 80 7911,'0'0'3033,"-2"-9"-663,3 6-2263,-1 0 0,-1 0 0,1 0 0,0 0-1,-1 0 1,0 0 0,1 0 0,-1 1 0,0-1 0,-1 0 0,1 0 0,0 1 0,-1-1 0,0 1 0,1 0-1,-1-1 1,0 1 0,0 0 0,0 0 0,0 0 0,-1 0 0,1 0 0,0 1 0,-1-1 0,0 1-1,1-1 1,-1 1 0,0 0 0,1 0 0,-1 0 0,0 1 0,0-1 0,0 1 0,0-1 0,0 1 0,0 0-1,0 0 1,-5 1 0,-2 0 64,0 0 0,0 1 0,1 1 0,-1-1-1,0 1 1,1 1 0,0 0 0,0 0 0,0 1 0,0 0 0,1 1-1,0 0 1,0 0 0,-8 8 0,-9 9 252,2 2 1,-39 50-1,38-43 8,2 2 1,-34 66-1,49-85-337,1 0-1,0 0 1,2 1 0,-1 0 0,2 0-1,0 0 1,1 1 0,1-1 0,1 28 0,0-39-73,1-1 1,-1 0 0,1 1 0,0-1 0,0 0 0,1 0 0,-1 0 0,1 0-1,0 0 1,0 0 0,1 0 0,-1-1 0,1 1 0,-1-1 0,1 0 0,0 1-1,1-1 1,-1-1 0,0 1 0,1 0 0,-1-1 0,1 0 0,0 0 0,0 0-1,0 0 1,0 0 0,0-1 0,0 0 0,9 2 0,-6-2 7,0-1 0,0 1 0,0-1 0,0 0 0,0-1 0,0 1 0,0-2-1,0 1 1,0-1 0,-1 0 0,1 0 0,0 0 0,-1-1 0,0 0 0,0-1 0,0 1 0,0-1 0,6-5 0,1-4 4,0-1 0,-1-1 0,0 0 0,-1 0 0,-1-1 0,-1 0 0,0-1 0,-1 0 0,-1 0 0,0-1 0,-1 0 0,-1 0 0,-1 0 1,-1-1-1,2-35 0,-5 54-30,1-1 1,-1 1 0,0-1 0,0 0 0,0 1-1,0-1 1,1 0 0,-1 1 0,0-1 0,0 0-1,-1 0 1,1 1 0,0-1 0,0 0 0,0 1-1,0-1 1,0 1 0,-1-1 0,1 0 0,0 1-1,-1-1 1,1 1 0,0-1 0,-1 0 0,1 1-1,-1-1 1,1 1 0,-1 0 0,1-1-1,-1 1 1,1-1 0,-1 1 0,1 0 0,-1-1-1,0 1 1,1 0 0,-1-1 0,0 1 0,1 0-1,-1 0 1,0 0 0,1 0 0,-1 0 0,0 0-1,1 0 1,-1 0 0,0 0 0,1 0 0,-1 0-1,0 0 1,0 1 0,-2 0-5,1 0 0,-1 0 0,1 1 0,-1-1 0,1 1 0,0 0 0,0 0 0,0 0 0,0 0 0,-4 4 0,0 3-7,1 1 1,-1-1-1,1 1 0,1 0 0,0 1 0,1-1 0,-4 17 0,6-25 8,0 0 1,1 1 0,-1-1-1,1 0 1,0 0 0,0 1-1,0-1 1,0 0 0,0 1-1,0-1 1,0 0 0,1 0-1,-1 1 1,1-1-1,0 0 1,0 0 0,-1 0-1,1 0 1,1 0 0,-1 0-1,0 0 1,0 0 0,1 0-1,-1 0 1,1-1-1,0 1 1,-1-1 0,1 1-1,0-1 1,0 1 0,0-1-1,0 0 1,0 0 0,0 0-1,0 0 1,0-1 0,1 1-1,-1 0 1,0-1-1,5 1 1,2-1 25,1 0 0,0-1-1,0 0 1,0 0 0,0-1 0,0 0 0,-1-1-1,14-5 1,41-10-183,-63 18 144,0 0-1,0-1 1,1 1 0,-1 0 0,0 0 0,0 0-1,1 0 1,-1 0 0,0 1 0,0-1 0,1 0-1,-1 1 1,0-1 0,0 1 0,0-1 0,0 1-1,0-1 1,1 1 0,-1 0 0,0-1 0,-1 1-1,1 0 1,0 0 0,0 0 0,0 0 0,0 0-1,1 2 1,-1 0 0,0 0 0,1 1 0,-1-1 1,-1 1-1,1-1 0,0 1 0,-1-1 0,0 1 0,0 6 0,-2 10 32,0-1 0,-10 34 0,11-48-15,-1 0 15,-6 37-465,8-42 377,0 1 0,0-1 0,-1 1 0,1-1 0,0 1 1,0-1-1,0 1 0,0 0 0,0-1 0,0 1 0,0-1 0,0 1 0,1-1 0,-1 1 0,0-1 1,0 1-1,0-1 0,0 1 0,1-1 0,-1 1 0,0-1 0,0 0 0,1 1 0,-1-1 0,0 1 0,1-1 1,-1 0-1,1 1 0,-1-1 0,1 0 0,-1 1 0,0-1 0,1 0 0,-1 0 0,1 1 0,-1-1 0,1 0 1,-1 0-1,1 0 0,-1 0 0,1 0 0,-1 1 0,1-1 0,0 0 0,-1 0 0,1-1 0,-1 1 1,1 0-1,-1 0 0,1 0 0,-1 0 0,1 0 0,-1 0 0,1-1 0,-1 1 0,1 0 0,-1 0 0,0-1 1,1 1-1,-1 0 0,1-1 0,-1 1 0,0-1 0,1 0 0,9-6-1121,-1-1 1,-1 0-1,0 0 0,0-1 1,0-1-1,6-11 0,22-33-7570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2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11979,'0'0'4308,"-8"9"-2968,-20 25-16,1 1-1,-29 49 1,47-70-1025,1 1 0,1 0 0,0 1 0,1 0 0,1 0 0,1 1 0,0-1 0,1 1 0,-2 31 1,4-44-282,1 1 1,0 0-1,0 0 1,1-1-1,-1 1 1,1 0-1,0-1 1,0 1-1,1-1 1,-1 1-1,1-1 1,0 0-1,0 1 1,1-1-1,-1 0 1,1-1 0,0 1-1,0 0 1,0-1-1,0 1 1,1-1-1,-1 0 1,1 0-1,0 0 1,0-1-1,0 0 1,0 1-1,0-1 1,1-1-1,-1 1 1,1 0-1,-1-1 1,7 1 0,-1 0 27,0 0 1,0 0 0,0-1 0,0-1 0,10 0 0,-18 0-36,-1 0 0,1 0 0,-1 0 0,1 0 0,-1 0 1,1 0-1,-1-1 0,1 1 0,-1-1 0,1 1 0,-1-1 0,1 1 0,-1-1 0,0 0 0,1 0 0,-1 1 1,0-1-1,0 0 0,0 0 0,1 0 0,-1 0 0,0-1 0,0 1 0,-1 0 0,1 0 0,0-1 1,0 1-1,-1 0 0,1-1 0,0 1 0,-1-1 0,0 1 0,1-1 0,-1 1 0,0-1 0,0 1 0,1-1 1,-1 1-1,0-1 0,-1 1 0,1-3 0,-1 2-5,0 0 0,0 0 0,-1 0 0,1 0 0,0 1 0,-1-1 1,1 0-1,-1 1 0,0-1 0,0 1 0,1-1 0,-1 1 0,0 0 0,0 0 0,0-1 0,0 2 1,-1-1-1,-2-1 0,-52-17 175,37 13-136,19 6-41,0 0 0,0 0 1,-1-1-1,1 1 1,0-1-1,0 1 0,0-1 1,0 1-1,0-1 1,-1 1-1,1-1 0,0 0 1,1 0-1,-1 1 1,0-1-1,0 0 0,0 0 1,0 0-1,1 0 1,-2-2-1,2 3-6,1-1 0,-1 0 0,0 1-1,1-1 1,-1 0 0,0 1 0,1-1 0,-1 0 0,1 1-1,-1-1 1,1 1 0,0-1 0,-1 1 0,1-1 0,0 1 0,-1 0-1,1-1 1,0 1 0,-1 0 0,1-1 0,0 1 0,-1 0 0,2 0-1,55-13-75,-28 8 65,1 2 1,0 0-1,0 2 0,41 5 0,-69-4 3,0 1 0,0 0-1,0 0 1,0 0 0,0 0-1,0 0 1,0 0 0,0 1 0,-1-1-1,1 1 1,0-1 0,-1 1-1,0 0 1,1-1 0,-1 1 0,0 0-1,0 0 1,0 0 0,0 0-1,0 0 1,0 0 0,-1 0 0,1 0-1,-1 1 1,1-1 0,-1 0-1,0 0 1,0 3 0,2 13 22,-1 0 1,-3 28-1,1-22-7,1 38-477,0-37-5681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2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26 11147,'0'0'8674,"-8"12"-8134,6-9-522,-4 4 12,0 1 1,1 1-1,1-1 0,-1 0 1,1 1-1,1 0 1,-1 0-1,2 1 0,-1-1 1,-1 11-1,2 0 5,1 0 0,0 0 0,1 0-1,1 0 1,6 32 0,-6-49-22,0 1-1,-1-1 0,1 1 1,1-1-1,-1 0 1,0 1-1,1-1 0,-1 0 1,1 0-1,0 0 0,0 0 1,1 0-1,-1 0 1,0-1-1,1 1 0,0-1 1,-1 0-1,1 1 1,0-1-1,0 0 0,0-1 1,1 1-1,-1-1 0,0 1 1,1-1-1,-1 0 1,0 0-1,1 0 0,-1-1 1,1 1-1,0-1 1,-1 0-1,1 0 0,-1 0 1,1-1-1,0 1 0,-1-1 1,1 0-1,4-1 1,1-1 33,-1-1 1,0 0 0,-1 0 0,1 0 0,-1-1 0,0 0-1,0 0 1,0-1 0,-1 0 0,1 0 0,-1-1 0,-1 1-1,6-9 1,2-3 9,-1-1 1,-1 0-1,17-41 0,-24 49 0,2-2 100,-1-1 0,0 0 1,-1 0-1,0 0 0,1-20 0,-6 78-221,-1 50-78,3-87 136,-1 1-1,1-1 1,0 0-1,1 0 1,0 1-1,0-1 1,0 0-1,1-1 1,6 12-1,-9-17 16,1 1-1,1-1 1,-1 0 0,0 1-1,0-1 1,0 0-1,1 1 1,-1-1-1,0 0 1,1 0-1,-1 0 1,1-1-1,0 1 1,-1 0-1,1 0 1,0-1-1,-1 1 1,1-1-1,0 0 1,0 1-1,-1-1 1,3 0-1,0 0 29,-1-1 0,1 1-1,-1-1 1,1 0 0,-1 0 0,0-1-1,1 1 1,-1-1 0,0 1 0,5-4-1,3-4 104,1 0 0,-2-1 0,1 0-1,11-15 1,93-128 187,-115 152-336,1 0-1,-1 0 1,1 0 0,0 0 0,-1 1 0,1-1-1,0 0 1,0 0 0,0 1 0,0-1-1,0 1 1,0-1 0,0 0 0,0 1-1,0 0 1,0-1 0,0 1 0,0 0-1,0-1 1,0 1 0,1 0 0,-1 0 0,0 1 1,0-1 0,-1 0-1,1 1 1,0-1-1,0 1 1,-1 0 0,1-1-1,-1 1 1,1-1-1,-1 1 1,1 0 0,-1 0-1,1-1 1,-1 1-1,1 0 1,-1 0 0,0-1-1,1 1 1,-1 0-1,0 1 1,8 63-174,-7-42 285,1-13-74,-2-4-29,1 0 0,0-1 0,0 1 0,0 0 0,1 0-1,2 5 1,-3-10 12,-1 0 0,1 0 0,0 0 0,-1 0 0,1 0-1,0 0 1,0-1 0,0 1 0,-1 0 0,1 0 0,0-1 0,0 1-1,0-1 1,0 1 0,0-1 0,0 1 0,0-1 0,0 0 0,0 1-1,1-1 1,-1 0 0,0 0 0,0 0 0,0 0 0,0 0 0,0 0-1,0 0 1,1 0 0,-1 0 0,0 0 0,0-1 0,0 1-1,0 0 1,0-1 0,0 1 0,0-1 0,0 1 0,2-2 0,7-5 78,0 0 0,0-1 1,0 0-1,-1-1 0,0 0 1,12-16-1,11-11-85,10-1-691,-11 10-2257,-2-4-6274,-17 16 84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14061,'0'0'4581,"0"12"-3466,-8 88 519,2-47-838,2 0-1,3 0 0,2 1 1,9 62-1,9-52-659,-18-61-130,0 0 1,0 0 0,0 0-1,0-1 1,1 1-1,-1 0 1,1-1-1,0 1 1,0-1-1,0 0 1,0 0-1,0 0 1,1 0 0,-1 0-1,1 0 1,-1 0-1,1-1 1,-1 0-1,4 2 1,-4-3 11,-1 0 0,0 0 0,0 0-1,1-1 1,-1 1 0,0 0 0,0-1 0,1 1 0,-1-1 0,0 1-1,0-1 1,0 0 0,0 1 0,0-1 0,0 0 0,0 0 0,0 0-1,0 0 1,0 0 0,0 0 0,0 0 0,-1 0 0,1 0 0,0 0 0,-1 0-1,1-1 1,0-1 0,14-39 186,-13 36-187,3-19 30,0-1 0,1-30 0,-3 22-1977,-4 41 1768,-1 2 83,1-1 1,0 0-1,1 0 1,0 14-1,0-21 82,0 0-1,0 0 0,0 0 1,0-1-1,1 1 0,-1 0 1,0 0-1,0 0 0,1 0 1,-1 0-1,0 0 1,1-1-1,-1 1 0,1 0 1,0 0-1,-1-1 0,1 1 1,-1 0-1,1-1 0,0 1 1,0 0-1,-1-1 0,1 1 1,0-1-1,0 1 1,0-1-1,-1 0 0,1 1 1,0-1-1,0 0 0,0 1 1,0-1-1,0 0 0,0 0 1,0 0-1,0 0 0,0 0 1,-1 0-1,1 0 1,0 0-1,0-1 0,0 1 1,0 0-1,0 0 0,0-1 1,0 1-1,-1 0 0,1-1 1,0 1-1,0-1 0,0 0 1,3-1 22,0-1 0,0 1-1,-1-1 1,1 1 0,-1-1 0,0 0 0,0 0 0,0-1 0,0 1 0,-1 0-1,4-6 1,-5 7-40,0-1 0,0 1-1,1 0 1,-1-1 0,1 1-1,0 0 1,-1 0 0,1 0-1,0 0 1,0 1 0,1-1 0,-1 0-1,0 1 1,0 0 0,1-1-1,-1 1 1,1 0 0,-1 0-1,1 0 1,0 1 0,-1-1-1,1 0 1,0 1 0,-1 0 0,1 0-1,0 0 1,-1 0 0,1 0-1,0 0 1,4 2 0,14 3 2,0 2 1,27 12-1,13 4 109,-33-14-57,-13-3-7,0-1-1,0 0 1,1-2 0,31 4 0,-52-44 2482,-58-98-1227,64 135-1376,0-1 0,0 0 0,0 1 0,1-1 0,-1 1 0,0-1 0,0 1 0,1-1-1,-1 1 1,0 0 0,1 0 0,-1 0 0,0 0 0,1 0 0,-1 0 0,0 0 0,3 1 0,2-2-556,5 0-774,0 0 0,-1-2 1,1 1-1,15-7 0,21-8-6973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1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16752,'0'0'1959,"2"12"-1206,3 39 57,-3-25-556,1 0 0,0 0-1,2-1 1,1 0 0,13 35 0,-18-58-234,-1-1 0,1 0 1,0 1-1,-1-1 0,1 0 0,0 0 1,0 1-1,0-1 0,0 0 1,0 0-1,0 0 0,0 0 1,0 0-1,0-1 0,1 1 0,-1 0 1,0 0-1,0-1 0,1 1 1,-1-1-1,1 1 0,-1-1 0,0 0 1,1 1-1,-1-1 0,3 0 1,-1 0 62,-1-1 1,1 0-1,0 0 1,-1 0-1,1 0 1,-1 0-1,0-1 1,1 1-1,-1-1 1,0 1-1,0-1 1,0 0-1,2-2 1,7-9 276,0 0-1,-1-1 1,12-21 0,-21 32-399,34-62 269,14-25 421,-49 90-649,0-1 0,1 1-1,-1-1 1,0 1 0,0-1 0,1 1-1,-1-1 1,0 1 0,1-1 0,-1 1 0,1-1-1,-1 1 1,1-1 0,-1 1 0,1 0-1,-1-1 1,1 1 0,-1 0 0,1-1-1,-1 1 1,1 0 0,0 0 0,-1 0-1,1-1 1,-1 1 0,1 0 0,0 0 0,-1 0-1,2 0 1,5 17-98,-6 39-28,-1-47 206,0 5-68,-1-1-6,1 0 1,0 0-1,1-1 0,1 1 0,0 0 0,0-1 1,8 22-1,-10-33-3,1 0 0,0 0 0,0 0 0,-1 0 0,1 0 0,0 0 1,0-1-1,0 1 0,0 0 0,0 0 0,0-1 0,0 1 0,0 0 0,0-1 1,1 0-1,-1 1 0,0-1 0,0 1 0,0-1 0,1 0 0,-1 0 0,0 0 1,0 0-1,0 0 0,1 0 0,-1 0 0,0 0 0,0 0 0,1-1 0,-1 1 1,0 0-1,0-1 0,0 1 0,0-1 0,0 1 0,1-1 0,0 0 0,3-3 94,1 1-1,0-1 0,-1 0 1,0 0-1,7-7 0,11-16 64,-2-1-1,-1 0 0,-1-2 0,18-40 1,-36 68-167,0 0 1,0 1-1,-1-1 1,1 1-1,0-1 1,0 1-1,0-1 1,1 1-1,-1 0 1,0-1-1,0 1 1,1 0-1,2-2 1,-4 3-2,1 0 0,-1 0 0,0 0 0,1 1 0,-1-1 0,1 0 0,-1 0 0,0 0 1,1 1-1,-1-1 0,0 0 0,1 0 0,-1 1 0,0-1 0,1 0 0,-1 1 0,0-1 1,0 0-1,1 1 0,-1-1 0,0 0 0,0 1 0,0-1 0,1 1 0,-1-1 0,0 1 0,0-1 1,0 0-1,0 1 0,0-1 0,0 1 0,0-1 0,0 1 0,2 57-232,-2-47 329,-1 6-278,1-8 251,-1 1-1,2-1 1,-1 0-1,1 1 1,4 15-1,-5-24-103,0 0 0,1 0 0,-1 0 0,1 0 0,-1 0 0,1 0-1,-1 0 1,1 0 0,0 0 0,-1 0 0,1-1 0,0 1 0,0 0 0,0 0-1,-1-1 1,1 1 0,0-1 0,0 1 0,0-1 0,0 1 0,2 0-1,0-1-137,-1 0-1,0 0 1,0 0-1,1 0 1,-1-1-1,0 1 1,0-1-1,0 1 1,0-1-1,0 0 1,0 0-1,0 0 0,0 0 1,0 0-1,3-3 1,7-5-3347,1-1 0,20-23-1,-3-1-7882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9737,'0'0'6075,"-12"4"-4404,3-1-1391,-16 5 365,-43 19-1,63-25-623,-1 1 0,1-1 0,0 1 0,0 0 1,0 0-1,1 1 0,-1 0 0,1-1 0,0 2 0,0-1 0,0 0 0,1 1 0,-1-1 0,1 1 0,-5 10 0,8-13-31,0-1 0,0 0 0,0 0 1,0 0-1,0 0 0,0 1 0,1-1 0,-1 0 0,0 0 0,1 0 0,-1 0 1,1 0-1,-1 0 0,1 0 0,-1 0 0,1 0 0,0 0 0,-1 0 0,1 0 1,0 0-1,0 0 0,0 0 0,0-1 0,0 1 0,0 0 0,0-1 0,0 1 1,0-1-1,0 1 0,0-1 0,0 1 0,0-1 0,2 1 0,46 11 127,-40-10-106,12 2-8,0 1-1,0 1 1,0 0 0,-1 2-1,27 14 1,-42-20 17,-1 1-1,0-1 1,1 1 0,-1 0-1,0 1 1,0-1 0,-1 1 0,1 0-1,-1-1 1,0 2 0,0-1-1,0 0 1,0 1 0,-1-1-1,1 1 1,-1 0 0,-1 0-1,1-1 1,-1 1 0,0 1 0,0-1-1,0 0 1,0 0 0,-1 0-1,0 0 1,0 0 0,-1 1-1,-1 7 1,1-9 147,-1 1-1,0-1 1,0 1-1,-1-1 1,1 0-1,-1 0 1,0 0-1,0 0 1,0 0-1,-1-1 1,1 1-1,-1-1 1,0 0-1,0 0 1,0 0-1,-4 2 1,-10 5 537,0-1 0,-28 11 0,38-17-529,-47 16 517,52-18-688,-1 0-1,1 0 1,-1 0-1,1-1 1,-1 0-1,1 1 1,-1-1-1,1 0 1,-1-1 0,0 1-1,1-1 1,-7-1-1,9 0-170,-1 1 0,1-1 0,0 1 0,0-1-1,0 0 1,0 0 0,0 1 0,1-1 0,-1 0 0,0 0-1,1 0 1,-1 0 0,1 0 0,0 0 0,0 0 0,0 0-1,0 1 1,0-1 0,0-3 0,4-45-4650,-3 43 3742,10-57-7210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71 7591,'0'0'6556,"-8"8"-2819,-6 6-2758,1 1 1,0 0-1,-12 20 1,20-28-740,0 1 1,1 0 0,-1 0 0,2 1-1,-1-1 1,1 1 0,0 0 0,1 0-1,0 0 1,-1 14 0,3-22-230,1 0 0,-1 0 0,0 0 0,0 0 0,1 0 0,-1 0 0,0-1 0,1 1 0,-1 0 0,1 0 0,-1 0 0,1-1 0,0 1 0,-1 0 0,1-1 0,0 1 0,-1 0 0,1-1 0,0 1 0,0-1 0,-1 1 0,1-1 0,0 0 0,0 1 0,0-1 0,0 0 0,0 1 0,-1-1 0,1 0 0,0 0 0,0 0 0,0 0 0,0 0 0,0 0 0,0 0 0,0 0 0,0 0 0,0-1 0,0 1 0,-1 0 0,1 0 0,0-1 0,2 0 0,1 0 34,1 0 0,-1-1 0,1 0 0,-1 0 0,1 0-1,-1 0 1,7-5 0,-7 3 33,0-1 0,-1 0 0,1 0 0,-1 0 0,0 0 0,0 0 0,-1-1 0,1 0 0,-1 1 0,-1-1 0,1 0 0,-1 0 0,0 0 0,1-11 0,-2 15-68,0-1 0,1 1 0,-1 0 0,0-1 0,-1 1 0,1 0 0,0-1 0,-1 1 0,1 0 0,-1-1 0,0 1 0,1 0 0,-1 0 0,0 0 0,0 0 0,-1 0 0,1 0 0,0 0 0,-1 0 0,1 0 0,-1 0 0,0 1 0,1-1 0,-1 1 0,0-1 0,0 1 0,0 0 0,0-1 0,0 1 0,0 0 0,-1 1 0,1-1 0,0 0 0,0 1 0,-1-1 0,1 1 0,0-1 0,-1 1 0,-2 0 0,4 0-21,-1 1 0,0-1 0,1 1 0,-1-1 1,1 1-1,-1-1 0,1 1 0,-1 0 0,1 0 0,-1 0 1,1 0-1,0 0 0,0 0 0,-1 0 0,1 0 0,0 1 1,0-1-1,0 0 0,0 1 0,0-1 0,1 0 0,-1 1 1,0-1-1,1 1 0,-1 0 0,1-1 0,-1 1 0,1-1 1,0 1-1,-1 0 0,1-1 0,0 1 0,1 2 0,-1-4 12,0 1 0,0-1 0,1 0 0,-1 1-1,0-1 1,0 1 0,1-1 0,-1 0 0,1 1-1,-1-1 1,0 1 0,1-1 0,-1 0 0,1 0-1,-1 1 1,1-1 0,-1 0 0,1 0-1,-1 0 1,1 1 0,-1-1 0,1 0 0,-1 0-1,1 0 1,-1 0 0,1 0 0,-1 0 0,1 0-1,-1 0 1,1 0 0,-1 0 0,2-1 0,19-2 95,-1-4-47,0-1-1,-1-1 1,0-1 0,33-22-1,16-9-504,-65 40 421,4-4-43,1 1-1,0-1 1,0 2 0,0-1 0,1 1 0,-1 0-1,1 1 1,0 0 0,0 1 0,0-1-1,-1 2 1,16-1 0,-23 3 71,1-1 0,0 0 0,0 1 0,-1-1 0,1 1 0,-1-1 0,1 1-1,-1 0 1,1-1 0,-1 1 0,0 0 0,0 0 0,0 0 0,0 0 0,0 0 0,-1 0 0,1 0 0,-1 0 0,1 1 0,-1-1 0,0 0 0,1 0-1,-1 0 1,0 1 0,-1 3 0,-4 59 757,97-172 1092,-90 105-1856,0 0 0,0 0 0,0 1 0,1-1 0,-1 0 0,1 1 0,-1 0 0,1-1 0,0 1 0,-1 0 0,4-1 0,-5 2 7,0 0 0,0 0 0,0 0-1,0 0 1,0 0 0,0 0 0,0 1 0,-1-1-1,1 0 1,0 0 0,0 1 0,0-1 0,0 0 0,-1 1-1,1-1 1,0 1 0,0-1 0,-1 1 0,1-1-1,0 1 1,-1 0 0,1-1 0,0 2 0,3 4-23,-2 0 0,1 0 0,-1 0 0,0 0 0,0 0 0,0 1 0,0 10-1,10 25 67,-12-41-120,1 0 0,0 1 0,0-1 0,0 0 0,0 0 1,0 0-1,0 0 0,0-1 0,0 1 0,0 0 0,0 0 0,1-1 0,-1 1 0,0-1 0,0 1 0,1-1 0,-1 1 0,0-1 0,1 0 1,-1 0-1,0 1 0,1-1 0,-1 0 0,1 0 0,-1 0 0,0-1 0,1 1 0,-1 0 0,0 0 0,1-1 0,-1 1 0,0-1 0,0 1 1,1-1-1,-1 0 0,0 1 0,1-2 0,45-33-5155,-40 29 3999,35-36-6298,-21 19 2974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18 9737,'0'0'13752,"-10"6"-13282,4-3-341,1-1 0,0 2 0,0-1 0,0 1 0,0-1 1,1 1-1,0 1 0,0-1 0,0 1 0,0-1 0,1 1 0,-1 0 0,1 0 1,0 1-1,1-1 0,-1 1 0,1-1 0,1 1 0,-1 0 0,-1 11 1,2-16-122,1 0 0,0 0 1,0 0-1,0 0 0,0 0 1,0 0-1,1 0 1,-1 0-1,0 0 0,0 0 1,1 0-1,-1 0 1,0 0-1,1 0 0,-1 0 1,1 0-1,0 0 0,-1 0 1,1 0-1,0 0 1,-1-1-1,1 1 0,0 0 1,0-1-1,-1 1 1,3 0-1,-1 1 13,1-1 0,-1-1 0,1 1 0,0 0 0,-1-1 0,1 1 0,0-1 0,-1 0 0,1 0 0,4 0 0,-1-1 56,0 0 0,1 0 1,-1 0-1,0 0 0,0-1 1,0 0-1,0-1 0,10-5 1,-11 5-42,-1-1 0,0 1 0,0 0 0,-1-1 0,1 0 0,-1 0 0,0 0 0,0 0 0,0-1 0,0 1 0,-1-1 0,0 1 0,0-1 0,0 0 0,0 0 0,-1 0 0,0 0 0,0 0 0,0 0 0,-1-1 0,1 1 0,-1 0 0,-2-9 0,2 12-38,-1 1-1,0-1 0,0 1 1,0-1-1,0 1 0,0-1 1,0 1-1,-1 0 0,1-1 1,0 1-1,-1 0 0,1 0 1,-1 0-1,1 0 0,-1 0 1,1 0-1,-1 1 0,0-1 0,0 1 1,1-1-1,-1 1 0,0-1 1,0 1-1,1 0 0,-1 0 1,0 0-1,0 0 0,0 0 1,1 0-1,-4 1 0,1-1-63,0 0 0,-1 1 0,1 0 0,-1 0 0,1 0 0,0 0 0,0 0 0,0 1 0,0 0 0,0 0 0,-6 3 0,-2 16-799,9-9-2175,9-5-7100,15-7-3628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12396,'0'0'6662,"7"10"-5493,-5-7-1063,1 2 53,1 0 0,-1 0 0,0 0 0,0 1 0,0-1 1,-1 1-1,1 0 0,-2 0 0,1 0 0,-1 0 0,1 0 1,-2 0-1,1 0 0,-1 6 0,-5 53 647,-29 124 0,21-132-498,2 1 0,-5 109 0,18-164 352,2-14-79,5-19 174,20-230-18,-21 214-743,-6 25-20,1 0 0,1 1 0,1-1 0,0 1 1,2 0-1,0 1 0,14-26 0,-18 42-43,-1 0 0,0 0 0,1 1 0,-1-1 1,1 1-1,0 0 0,0-1 0,0 1 1,0 1-1,0-1 0,0 0 0,1 1 0,-1-1 1,0 1-1,1 0 0,-1 0 0,1 1 0,0-1 1,-1 1-1,1-1 0,-1 1 0,1 0 1,6 1-1,-8 0 34,0-1 1,0 0-1,-1 1 1,1 0-1,0-1 1,0 1-1,0 0 1,-1 0-1,1 0 1,0 0-1,-1 0 1,1 1-1,-1-1 1,1 0-1,-1 1 1,0-1 0,1 1-1,-1-1 1,0 1-1,0 0 1,0-1-1,0 1 1,0 0-1,-1 0 1,1 0-1,-1-1 1,1 1-1,-1 0 1,1 0-1,-1 0 1,0 0-1,0 0 1,0 0-1,0 0 1,0 0-1,-1 0 1,1 0-1,-1 0 1,1 0-1,-1 0 1,1-1-1,-3 5 1,-3 4 36,-1 1 0,0-1 0,-1-1 0,0 1 0,-1-2-1,1 1 1,-2-1 0,1 0 0,-1-1 0,0 0 0,-1 0 0,0-1 0,-15 6 0,19-11-1449,7-4-2120,10-9-2646,12-8-3898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94 327 10090,'0'0'12347,"-10"4"-11978,5-1-326,-1 0 1,1 1-1,-1-1 1,1 1-1,0 0 1,1 0 0,-1 1-1,1-1 1,-1 1-1,2 0 1,-1 0-1,0 0 1,1 1-1,0 0 1,0-1 0,1 1-1,-1 0 1,1 0-1,1 0 1,-1 0-1,1 1 1,0-1-1,0 0 1,1 12 0,0-17-26,0 0 0,0 0 0,0 0 0,0 0 1,0 0-1,1-1 0,-1 1 0,0 0 0,0 0 1,1 0-1,-1 0 0,1 0 0,-1 0 1,1-1-1,-1 1 0,1 0 0,-1 0 0,1-1 1,0 1-1,-1 0 0,1-1 0,0 1 0,-1-1 1,1 1-1,0-1 0,0 1 0,0-1 0,0 0 1,0 1-1,-1-1 0,1 0 0,0 1 0,0-1 1,0 0-1,0 0 0,0 0 0,0 0 1,0 0-1,0 0 0,0 0 0,0 0 0,0-1 1,-1 1-1,2-1 0,2 1 123,-1-1 0,1 0 1,-1 0-1,0 0 0,0-1 0,1 1 1,-1-1-1,0 0 0,0 1 0,-1-2 1,5-2-1,0-4-86,1 0 1,-1 0-1,-1-1 0,0 0 0,0-1 1,-1 1-1,0-1 0,-1 0 0,0-1 1,-1 1-1,0 0 0,-1-1 0,0 0 1,-1 0-1,0 1 0,-2-21 1,1 32-67,0 0 0,0 0 0,0-1 0,1 1 0,-1 0 0,0 0 0,0 0 0,0-1 0,0 1 0,0 0 0,0 0 0,0-1 0,0 1 0,0 0 0,0 0 0,0-1 0,0 1 0,0 0 0,0 0 0,0 0 0,0-1 0,-1 1 0,1 0 0,0 0 0,0-1 0,0 1 0,0 0 0,0 0 0,0 0 0,-1-1 0,1 1 0,0 0 0,0 0 0,0 0 0,0 0 0,-1 0 0,1-1 0,0 1 0,0 0 0,-1 0 0,1 0 0,0 0 0,0 0 0,0 0 0,-1 0 0,1 0 0,-8 11-248,8-10 256,-1 0 0,1 0 0,-1 0 0,1 0 0,0 0 1,-1 0-1,1 0 0,0 0 0,0 0 0,0 0 0,0 1 0,0-1 1,0 0-1,0 0 0,0 0 0,1 0 0,-1 0 0,0 0 0,1 0 1,-1 0-1,0 0 0,1 0 0,0 0 0,-1 0 0,1 0 0,-1 0 1,1 0-1,0 0 0,0 0 0,-1-1 0,1 1 0,1 1 0,2-1 49,0 0-1,0-1 0,1 1 1,-1-1-1,0 1 0,0-1 0,0 0 1,0-1-1,0 1 0,1-1 1,-1 0-1,0 0 0,0 0 1,0 0-1,-1-1 0,1 1 0,0-1 1,0 0-1,-1 0 0,1-1 1,-1 1-1,0-1 0,5-4 1,8-7 106,-2 0 1,1-1-1,15-22 1,-22 27-107,0 0 1,0-1-1,-1 0 1,-1 0-1,0 0 0,0-1 1,-1 0-1,-1 0 1,0-1-1,0 1 0,-1-1 1,2-22-1,-5 34-47,0 1-1,0-1 0,0 0 1,0 0-1,0 0 0,0 0 1,0 0-1,0 1 0,0-1 1,0 0-1,0 0 0,0 0 1,-1 0-1,1 1 0,0-1 1,-1 0-1,1 0 1,-1 0-1,1 1 0,-1-1 1,1 0-1,-1 1 0,1-1 1,-1 0-1,0 1 0,1-1 1,-1 1-1,0-1 0,1 1 1,-1-1-1,0 1 0,0 0 1,0-1-1,1 1 0,-1 0 1,0 0-1,0 0 1,0-1-1,0 1 0,1 0 1,-1 0-1,0 0 0,0 0 1,0 0-1,0 1 0,0-1 1,1 0-1,-1 0 0,0 0 1,0 1-1,0-1 0,1 0 1,-1 1-1,0-1 0,0 1 1,1-1-1,-2 2 1,-3 1-20,0 0 1,0 0 0,0 0 0,1 1 0,-1 0 0,1 0 0,-6 7 0,-1 5 9,1 1 0,1 0 0,0 1 0,1 0 0,2 0-1,-1 1 1,2 0 0,1 0 0,0 0 0,1 0 0,1 1 0,1 25 0,1-42 17,1-1 1,-1 1-1,1-1 0,-1 0 1,1 1-1,0-1 1,0 0-1,0 0 0,0 1 1,0-1-1,0 0 0,1 0 1,-1 0-1,1 0 1,-1-1-1,1 1 0,0 0 1,0-1-1,-1 1 0,1-1 1,0 1-1,1-1 1,-1 0-1,0 0 0,0 0 1,0 0-1,1 0 0,-1-1 1,0 1-1,1-1 1,-1 0-1,1 1 0,4-1 1,0 0 18,1 0 1,-1 0-1,1 0 0,-1-1 1,1 0-1,-1-1 1,0 1-1,1-2 0,-1 1 1,9-5-1,-5 1-6,-1 0-1,-1-1 1,0 0 0,0 0-1,16-18 1,-20 21-56,-1-1 1,-1 0-1,1 0 1,-1-1-1,1 1 1,-2-1-1,1 1 1,0-1-1,-1 0 1,0 0-1,-1 0 1,2-9-1,-14 68-332,8-45 368,1 1-1,-1 0 1,2 0-1,-1 0 1,1 0-1,1 1 1,0-1-1,0 0 0,2 14 1,-1-21 3,0-1 1,-1 1-1,1-1 0,0 0 1,0 1-1,0-1 0,0 0 1,0 1-1,0-1 0,0 0 1,1 0-1,-1 0 0,0 0 1,1 0-1,-1 0 0,1 0 1,-1-1-1,1 1 0,-1 0 1,1-1-1,-1 1 1,1-1-1,0 0 0,-1 1 1,1-1-1,0 0 0,-1 0 1,1 0-1,0 0 0,-1-1 1,1 1-1,-1 0 0,1-1 1,0 1-1,-1-1 0,1 1 1,1-2-1,1 1-246,1 0 0,-1-1 1,0 0-1,0 0 0,1 0 0,-1 0 0,-1-1 1,1 0-1,0 1 0,-1-1 0,1 0 0,4-6 1,-4 1-1099,0 1 0,-1-1 0,0 1 0,0-1 0,0 0 0,-1 0 1,-1-1-1,1 1 0,-1 0 0,0-17 0,-1-18-5550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18 6790,'0'0'13581,"-50"-17"-12812,44 29-385,6 3-256,0-1-95,6-1-578,11-2-2017,2-6-1570,10-3-2531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11371,'0'0'6406,"-6"10"-4831,-2 2-1141,5-8-260,0 1 0,0 0 0,0 0 0,1 0 0,0 0-1,0 0 1,-3 10 0,5-14-195,0 0 0,0-1 0,0 1-1,0-1 1,0 1 0,0 0 0,0-1-1,1 1 1,-1-1 0,0 1 0,0 0 0,1-1-1,-1 1 1,0-1 0,0 1 0,1-1-1,-1 1 1,1-1 0,-1 1 0,0-1-1,1 0 1,-1 1 0,1-1 0,-1 1 0,1-1-1,-1 0 1,1 0 0,0 1 0,-1-1-1,1 0 1,-1 0 0,1 0 0,-1 1-1,1-1 1,0 0 0,-1 0 0,1 0-1,-1 0 1,2 0 0,40 2-2170,-36-2 2095,-1-1-1,0 1 1,0 1 0,0-1-1,0 1 1,1 0-1,-1 0 1,7 3 0,-10-3 174,0 0 0,-1 1 0,1-1 1,-1 0-1,1 1 0,-1-1 0,1 1 1,-1 0-1,0-1 0,0 1 0,0 0 1,0 0-1,0 0 0,0 0 0,0 0 1,-1 0-1,1 0 0,-1 0 0,1 0 1,-1 0-1,0 0 0,0 0 0,0 1 1,0-1-1,0 0 0,-1 0 0,1 0 1,0 0-1,-1 0 0,0 0 0,1 0 1,-3 3-1,1-1 215,0 0-1,0-1 1,-1 1 0,0 0-1,0-1 1,0 0-1,0 1 1,0-1 0,-1-1-1,0 1 1,1 0 0,-1-1-1,0 0 1,-5 3 0,1-2 42,0 0 1,-1-1 0,1 1 0,-1-2-1,0 1 1,-13 0 0,20-2-393,0 0-1,0 0 1,0 0-1,0 0 1,0 0-1,0-1 1,0 1-1,-1-1 1,1 1-1,0-1 1,0 0-1,1 1 1,-1-1-1,0 0 1,0-1-1,0 1 1,0 0-1,1 0 1,-1-1 0,1 1-1,-1-1 1,1 1-1,0-1 1,-1 0-1,1 1 1,0-1-1,0 0 1,0 0-1,0 0 1,0 0-1,1 0 1,-1-2-1,-1-9-1330,1 0 0,0 0 0,1 0 0,1 0 0,0 0 0,0 0 1,5-17-1,9-27-4293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4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10730,'0'0'9001,"3"8"-7635,-1 6-958,0 1 0,-1-1 0,-1 1 0,0 0 0,-1-1 0,0 1 0,-2-1 0,-5 22 0,-5 57 1040,12-82-1285,0 9-67,0-1 1,2 1-1,3 30 1,-3-45-73,0 0-1,0-1 0,1 1 1,-1-1-1,1 0 1,0 1-1,0-1 1,1 0-1,2 4 1,-3-6 12,-1 0 0,1-1 0,0 1 0,-1-1 0,1 1 0,0-1 0,0 0 0,0 0 0,0 0 1,0 0-1,1 0 0,-1 0 0,0 0 0,0-1 0,0 1 0,1-1 0,-1 0 0,0 1 0,3-1 0,-1-1-13,0 0-1,-1 1 0,1-2 1,-1 1-1,1 0 0,-1-1 0,0 1 1,1-1-1,-1 0 0,0 0 1,0 0-1,0-1 0,-1 1 1,1-1-1,0 1 0,-1-1 1,0 0-1,0 0 0,1 0 1,-2 0-1,1 0 0,0-1 1,-1 1-1,1 0 0,-1-1 1,1-3-1,2-7-125,0 1 0,-1-1 0,0 1-1,-1-1 1,1-24 0,-7 22-81,-5 19-109,-6 23 12,14-23 281,0 1-1,0 0 1,1-1 0,-1 1-1,1 0 1,0-1-1,0 1 1,0 0 0,0 0-1,1-1 1,-1 1-1,1 0 1,0-1 0,0 1-1,2 4 1,-1-6 11,0 0 1,0-1 0,0 1 0,0 0-1,0 0 1,0-1 0,0 1-1,1-1 1,-1 0 0,1 0-1,-1 0 1,1 0 0,-1 0 0,1 0-1,-1-1 1,1 1 0,0-1-1,-1 0 1,1 0 0,0 0-1,4 0 1,3-1 41,-1-1 0,0 1-1,1-1 1,-1-1 0,0 0 0,0 0 0,0 0 0,-1-1-1,1-1 1,-1 0 0,14-10 0,-11 8-57,-1-2 0,0 0 0,0 0 1,-1-1-1,0 0 0,0-1 0,11-19 0,-22 33-140,-4 8 119,0 0 0,0 0 0,1 1 1,0 0-1,1 0 0,0 0 1,1 0-1,1 0 0,0 1 1,-1 19-1,3-31 36,0 0 1,0 1-1,1-1 1,-1 0-1,0 0 1,1 0-1,-1 1 1,1-1-1,-1 0 1,1 0-1,0 0 1,0 0-1,-1 0 1,1 0-1,0 0 1,0 0-1,0 0 1,0 0-1,0 0 1,0-1-1,0 1 1,0 0-1,0-1 1,0 1-1,1-1 1,-1 1-1,0-1 1,0 1-1,1-1 1,-1 0-1,0 0 1,0 0-1,1 0 0,-1 0 1,0 0-1,1 0 1,-1 0-1,0 0 1,3-1-1,-1 0-23,1 1-1,-1-1 0,0 0 0,0 0 0,0 0 0,0-1 1,0 1-1,0-1 0,0 0 0,0 0 0,0 0 0,-1 0 1,1 0-1,2-4 0,-1 1-409,-1-1 1,0 1-1,0-1 1,-1 0-1,0 0 1,0 0-1,0-1 0,-1 1 1,1-7-1,-2-58-9632,-6 23 226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4965,'0'0'17680,"30"61"-17616,3-37-288,5-5-1345,3-3-2051,0-7-2626</inkml:trace>
  <inkml:trace contextRef="#ctx0" brushRef="#br0" timeOffset="1">350 107 12620,'-9'0'3192,"-8"1"-2131,-1 0 0,1 2-1,-22 5 1,32-7-846,1 1-1,0-1 1,0 2 0,0-1-1,0 1 1,0-1 0,0 2 0,0-1-1,1 1 1,0-1 0,0 1-1,0 1 1,0-1 0,-4 6-1,9-9-232,-1-1 0,1 1 0,-1-1 0,1 1 0,0-1 0,-1 1-1,1-1 1,0 1 0,0 0 0,0-1 0,-1 1 0,1 0 0,0-1 0,0 1-1,0 0 1,0-1 0,0 1 0,0 0 0,0-1 0,0 1 0,0 0 0,0-1-1,1 1 1,-1 0 0,0-1 0,0 1 0,0-1 0,1 1 0,0 1 0,20 7-707,39-9-1199,-48 0 1182,24-2-1205,-25 1 1741,-1 0 0,0 1 0,0 0 0,1 0 0,-1 1 0,0 1 0,0 0 0,15 4 0,-24-6 326,0 1 0,0-1 1,0 1-1,0-1 0,-1 1 0,1-1 1,0 1-1,0 0 0,0-1 0,0 1 0,-1 0 1,1 0-1,0 0 0,-1 0 0,1 0 1,0 0-1,-1 0 0,1 0 0,-1 0 0,0 0 1,1 0-1,-1 0 0,0 0 0,1 0 1,-1 0-1,0 2 0,-1-1 127,1 1 1,-1-1-1,1 0 0,-1 1 0,0-1 1,0 0-1,0 1 0,0-1 0,0 0 1,-1 0-1,-2 3 0,-4 5 637,-2 0 0,0-1 0,-13 11 0,20-18-821,-7 6 398,4-2-338,0 0-1,-1-1 1,0 1-1,0-1 1,0-1 0,-1 0-1,1 0 1,-1 0 0,0-1-1,-1 0 1,1-1 0,-13 3-1,20-5-328,0 0 0,0 0 1,1-1-1,-1 1 0,0 0 0,0-1 0,1 1 0,-1 0 0,0-1 0,1 1 0,-1-1 0,0 1 0,1-1 0,-1 1 1,0-1-1,1 0 0,-1 1 0,1-1 0,-1 0 0,1 1 0,0-1 0,-1 0 0,1 0 0,0 1 0,-1-1 0,1 0 1,0 0-1,0 0 0,0 1 0,0-1 0,0 0 0,0 0 0,0 0 0,0 0 0,0 1 0,0-1 0,0 0 0,0 0 1,1 0-1,-1 1 0,1-2 0,-1-6-3114,0-19-11767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169 408 11307,'0'0'5851,"-10"-7"-4426,-30-19-261,38 25-1093,-1 0 1,1 0-1,0 0 1,0 1 0,-1-1-1,1 1 1,0-1-1,-1 1 1,1 0 0,0 0-1,-1 0 1,1 0-1,0 0 1,-1 1 0,1-1-1,0 1 1,-1 0-1,1-1 1,0 1-1,0 0 1,0 0 0,0 1-1,0-1 1,0 0-1,0 1 1,0-1 0,0 1-1,1-1 1,-3 4-1,-2 1 63,1 0-1,1 0 0,-1 1 0,1 0 0,0 0 1,-5 12-1,6-12 10,1 1 1,0-1-1,0 1 1,0 0-1,1 0 1,-1 12-1,2-18-124,0 0 1,0 0-1,0-1 1,0 1-1,1 0 0,-1 0 1,0-1-1,1 1 0,-1 0 1,1-1-1,0 1 0,0-1 1,-1 1-1,1-1 0,0 1 1,0-1-1,0 0 0,1 1 1,-1-1-1,0 0 1,0 0-1,1 0 0,-1 0 1,1 0-1,-1 0 0,1 0 1,-1 0-1,1 0 0,-1-1 1,1 1-1,0-1 0,0 1 1,-1-1-1,4 0 1,7 1-4,-1-2 0,1 1 1,-1-2-1,1 0 0,-1 0 1,1-1-1,-1 0 1,0-1-1,0 0 0,-1-1 1,1 0-1,-1 0 1,0-1-1,-1-1 0,1 0 1,16-16-1,-12 10-532,0-1 0,-1 0-1,0-1 1,-1-1 0,-1 0-1,0 0 1,-1-1 0,-1-1-1,9-25 1,-12 20-302,-1 0 1,-1 0 0,-1 0-1,-1-1 1,-1 1-1,-1-1 1,-5-42-1,4 63 910,1-1-1,-1 1 1,0 0 0,0-1-1,0 1 1,0 0-1,-1 0 1,1-1-1,-1 1 1,0 0-1,0 1 1,0-1-1,0 0 1,0 0-1,-1 1 1,1-1 0,-1 1-1,1 0 1,-1 0-1,0 0 1,-6-3-1,7 4-2,-1 1 0,1-1 1,-1 1-1,0-1 0,1 1 0,-1 0 0,1 0 0,-1 0 0,1 1 0,-1-1 0,1 0 1,-1 1-1,1 0 0,-1 0 0,1-1 0,-1 1 0,1 1 0,0-1 0,0 0 0,0 0 1,-1 1-1,1 0 0,1-1 0,-1 1 0,0 0 0,0 0 0,1 0 0,-1 0 0,-1 3 0,-4 5 124,0 0 0,0 1-1,2 0 1,-1 0-1,2 0 1,-1 0-1,1 1 1,1 0-1,-3 17 1,5-24-166,1-1 0,-1 0 0,1 1 0,0-1 1,1 1-1,-1-1 0,1 0 0,-1 1 0,1-1 0,1 0 0,-1 1 0,0-1 0,1 0 0,0 0 0,0 0 1,0 0-1,1-1 0,-1 1 0,1 0 0,0-1 0,0 0 0,0 0 0,1 0 0,-1 0 0,1 0 0,-1-1 1,1 1-1,6 2 0,7 1-32,0 0 1,1-1-1,-1-1 1,1 0-1,18 0 1,-21-3-406,0 1 0,0 1 0,0 0 0,-1 1 0,1 0 0,-1 1 0,22 11 0,-34-14 393,0 0 0,0-1 0,0 1 1,0 0-1,-1 0 0,1 1 0,0-1 0,-1 0 0,0 0 1,0 1-1,1-1 0,-2 1 0,1-1 0,0 1 0,0-1 0,-1 1 1,1 0-1,-1-1 0,0 1 0,0 0 0,0-1 0,0 1 1,0 0-1,-1 3 0,0 5 425,1-10 202,2-31 459,26-40-1279,-23 59-190,1-1 0,-1 1 0,-1-1 0,0 0 0,-1 0 0,0-1 0,1-16 0,-32 55 2030,21-19-1436,0 0 1,1 1-1,0 0 1,1 0-1,0 1 1,0-1-1,1 1 1,0 0-1,0 0 1,-2 13-1,6-20-197,1-1-1,-1 0 0,0 0 0,1 1 0,0-1 0,-1 0 0,1 0 0,0 0 0,-1 1 1,1-1-1,0 0 0,0 0 0,0 0 0,0 0 0,0 0 0,0-1 0,0 1 0,1 0 1,-1 0-1,0-1 0,0 1 0,0-1 0,1 1 0,-1-1 0,0 0 0,1 1 0,-1-1 1,1 0-1,1 0 0,52 10 101,-44-9-93,19 4 3,50 7-96,110 3-1,-190-15 112,1 0 1,0 0-1,-1 0 1,1 0-1,-1 0 0,1 0 1,-1 0-1,1 0 1,-1-1-1,1 1 1,-1 0-1,1 0 0,-1 0 1,1-1-1,-1 1 1,0 0-1,1-1 1,-1 1-1,1 0 0,-1-1 1,0 1-1,1 0 1,-1-1-1,0 1 1,1-1-1,-1 1 0,0-1 1,0 1-1,1-1 1,-1 1-1,0-1 1,0 1-1,0-1 0,-2-22 1310,-18-19 98,-40-38-863,41 57-470,2-1 1,-21-34-1,37 58-125,1-1 0,0 1 0,-1-1 0,1 0 0,0 1 0,0-1 0,-1 1 0,1-1 0,0 0 0,0 1 0,0-1 0,0 1 0,0-1 0,0 0 0,0 1-1,0-1 1,0 0 0,0 1 0,0-1 0,0 0 0,0 1 0,1-1 0,-1 1 0,0-1 0,0 0 0,1 1 0,-1-1 0,1 0 0,20-8-615,46 9-1318,-36 0 713,26-5-2936,1-6-3502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13773,'12'90'3743,"-5"-42"-3317,-4-33-343,0 18 30,2-1 0,2 0-1,0-1 1,23 59-1,-28-87-27,-1 0-1,1 0 0,-1 0 0,1 0 1,0 0-1,0 0 0,0 0 1,1 0-1,-1-1 0,1 1 1,-1-1-1,1 0 0,0 0 0,0 0 1,0 0-1,0 0 0,0 0 1,0-1-1,0 0 0,1 1 1,-1-1-1,0-1 0,1 1 0,-1 0 1,1-1-1,-1 0 0,1 1 1,0-2-1,-1 1 0,1 0 1,-1-1-1,1 1 0,-1-1 0,0 0 1,1 0-1,-1 0 0,0-1 1,4-1-1,6-4 364,0-1 1,0 0-1,-1-1 1,0 0 0,-1-1-1,0 0 1,16-21-1,-5 4 21,-1-2 0,-2 0 1,28-56-1,-38 66-388,-1 0 1,-1 0 0,-1 0 0,-1-1-1,0 0 1,-1 0 0,1-37-1,-7 56-3278,-5 10 808,-6 19-2170,10-23 2666,-13 25-6472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8680,'0'0'2525,"0"12"-1014,3 298 5931,-1-289-7404,1 1 1,1-1-1,0 0 1,2 0 0,1 0-1,0 0 1,1-1-1,18 31 1,11 30-349,-56-120-5667,-9-5 3492,-76-95 4530,79 106-1868,-1 5 762,21 24-505,0-1 1,0 0 0,0 0-1,1-1 1,0 1 0,0-1-1,0 0 1,0 0 0,1 0-1,0 0 1,-2-8 0,6 14-411,-1-1 0,0 1 1,1-1-1,-1 1 1,1-1-1,-1 0 0,0 1 1,1 0-1,-1-1 0,1 1 1,0-1-1,-1 1 1,1-1-1,-1 1 0,1 0 1,-1 0-1,1-1 0,0 1 1,-1 0-1,1 0 1,0 0-1,-1 0 0,1-1 1,0 1-1,-1 0 0,1 0 1,0 0-1,-1 1 1,2-1-1,29-1 261,-26 1-271,35 1-196,84-5-3079,-54-7-1175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9289,'0'0'1174,"6"11"396,19 34-754,-24-42-868,1-1-1,0 1 0,-1 0 1,1-1-1,0 0 0,0 1 0,1-1 1,-1 0-1,0 0 0,1 0 1,-1 0-1,1-1 0,0 1 0,-1-1 1,1 0-1,0 1 0,0-1 1,0 0-1,0-1 0,0 1 0,0 0 1,0-1-1,0 0 0,0 0 1,0 0-1,0 0 0,1 0 0,-1-1 1,0 1-1,0-1 0,0 0 0,0 0 1,0 0-1,-1 0 0,6-3 1,-2 1-452,0 0 1,-1-1-1,1 0 1,-1 0 0,0 0-1,0 0 1,-1-1-1,1 0 1,-1 0 0,0 0-1,0 0 1,-1-1-1,1 0 1,4-11 0,-2-15-1201,-6-5 3985,0 35-1992,0 0 1,0 0-1,-1 0 1,1 0-1,-1 0 1,1-1 0,-1 1-1,0 0 1,0 0-1,0 1 1,0-1-1,0 0 1,0 0-1,0 0 1,0 1-1,-1-1 1,1 0-1,-1 1 1,0-1 0,1 1-1,-1 0 1,0 0-1,0-1 1,0 1-1,1 0 1,-1 1-1,0-1 1,-4-1-1,4 3-203,1-1 0,-1 1-1,1-1 1,0 1-1,-1 0 1,1-1-1,0 1 1,0 0 0,0 0-1,-1 0 1,1 0-1,0 0 1,0 0-1,0 1 1,1-1 0,-1 0-1,0 0 1,0 1-1,1-1 1,-1 0-1,0 1 1,1-1 0,0 1-1,-1-1 1,1 1-1,0 2 1,-11 42 1100,10-41-966,1 0 1,-1 0-1,1 0 0,0 0 0,0 0 1,1 7-1,-1-11-189,0 0-1,1 0 1,-1 0 0,1 0-1,-1 0 1,1 0 0,-1-1-1,1 1 1,-1 0 0,1 0-1,0-1 1,-1 1-1,1 0 1,0-1 0,-1 1-1,1-1 1,0 1 0,0-1-1,0 1 1,0-1 0,0 1-1,0-1 1,-1 0 0,1 0-1,0 1 1,0-1-1,0 0 1,0 0 0,0 0-1,0 0 1,0 0 0,0 0-1,0 0 1,0 0 0,0-1-1,0 1 1,2-1 0,7-2 87,0-1 1,1 0-1,-1 0 1,-1-1-1,1 0 1,-1-1 0,1 0-1,8-9 1,-10 9-127,0 0 0,0 0 1,0 1-1,1 0 0,0 0 0,0 1 1,0 0-1,1 0 0,-1 1 1,12-2-1,-20 5 0,0 0 0,0 0 0,0 0 0,0 0 0,0 0 0,0 0-1,0 0 1,1 0 0,-1 0 0,0 0 0,0 0 0,0 1 0,0-1 0,0 1 0,-1-1 0,1 1 0,0-1 0,0 1 0,0-1 0,0 1 0,0 0 0,-1-1 0,1 1 0,0 0 0,-1 0-1,1-1 1,0 1 0,0 2 0,6 30 179,-7-30-83,0 0 0,0 0 1,0 0-1,1 0 0,-1 0 0,1 0 0,0 0 1,0 0-1,0-1 0,3 6 0,-3-7-3,0-1-1,0 1 0,0 0 0,0-1 1,0 1-1,1-1 0,-1 1 0,0-1 0,0 0 1,0 1-1,1-1 0,-1 0 0,0 0 1,0 0-1,1 0 0,-1 0 0,0 0 1,1 0-1,-1-1 0,0 1 0,0 0 1,0-1-1,1 1 0,-1-1 0,2 0 1,27-15 842,-20 10-1116,55-31 1130,-30 26-2254,0 11-3673,-30 3 203,0 1-3507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7015,'0'-8'2765,"1"-27"-133,-1 34-2533,0 0 0,0 0 0,0 0 1,0 0-1,0 0 0,0 0 0,1 0 0,-1 1 1,0-1-1,0 0 0,1 0 0,-1 0 1,0 0-1,1 0 0,-1 1 0,1-1 0,-1 0 1,1 0-1,-1 1 0,1-1 0,0 0 1,-1 1-1,1-1 0,0 1 0,-1-1 0,1 1 1,0-1-1,0 1 0,0-1 0,-1 1 0,1 0 1,0-1-1,0 1 0,0 0 0,0 0 1,0 0-1,0 0 0,0 0 0,-1 0 0,1 0 1,0 0-1,0 0 0,0 0 0,0 0 1,0 0-1,0 1 0,0-1 0,-1 0 0,1 1 1,0-1-1,0 1 0,0-1 0,-1 1 0,1-1 1,0 1-1,0-1 0,-1 1 0,1 0 1,-1-1-1,1 1 0,-1 0 0,1 0 0,-1-1 1,1 1-1,-1 0 0,1 0 0,-1 0 1,0 0-1,1 1 0,4 24 450,-1-1 0,-1 1 1,-2 0-1,0 0 0,-5 45 0,1-43-190,2 0-1,1 1 1,1-1-1,8 46 0,-8-70-330,0-1-1,-1 0 0,1 0 1,1 1-1,-1-1 0,0 0 0,1 0 1,-1 0-1,1-1 0,0 1 0,0 0 1,0-1-1,1 1 0,-1-1 1,0 0-1,1 1 0,0-1 0,-1 0 1,6 2-1,-5-3 9,0 0 0,-1-1 1,1 1-1,0-1 0,0 0 0,-1 0 0,1 0 1,0 0-1,0 0 0,-1 0 0,1-1 1,0 1-1,0-1 0,-1 0 0,1 0 0,-1 0 1,1 0-1,-1-1 0,1 1 0,-1-1 0,0 1 1,1-1-1,1-2 0,8-6 53,-1-1-1,0 0 1,-1 0-1,-1-1 1,0-1-1,0 1 1,-1-1-1,-1-1 1,0 1-1,8-26 1,-7 15-363,-2-1 1,-1 0-1,0 0 1,-2 0-1,0-42 1,-3 67 156,0 0 0,0 0 0,0 0 0,0 0 0,0 0 0,0 0 0,0 1 1,0-1-1,-1 0 0,1 0 0,0 0 0,0 0 0,0 0 0,0 0 0,0 0 0,0 0 0,0 1 0,0-1 1,0 0-1,0 0 0,0 0 0,0 0 0,-1 0 0,1 0 0,0 0 0,0 0 0,0 0 0,0 0 0,0 0 0,0 0 1,0 0-1,0 0 0,-1 0 0,1 0 0,0 0 0,0 0 0,0 0 0,0 0 0,0 0 0,0 0 0,0 0 1,-1 0-1,1 0 0,0 0 0,0 0 0,0 0 0,0 0 0,0 0 0,0 0 0,0 0 0,0 0 0,-1 0 0,1 0 1,0 0-1,0 0 0,0 0 0,0 0 0,0-1 0,0 1 0,0 0 0,0 0 0,0 0 0,0 0 0,0 0 1,0 0-1,-7 9-4024,2 9-2596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0 559 7175,'0'0'2317,"9"4"16,-5-2-2172,-2-1-36,0 1 0,1-1-1,-1 0 1,1 1 0,0-1 0,-1-1 0,1 1 0,0 0 0,0-1 0,-1 1 0,1-1 0,0 0 0,0 0 0,0 0 0,0 0 0,-1 0 0,1-1 0,0 1 0,0-1 0,0 0 0,-1 0 0,1 0 0,-1 0 0,1 0 0,-1 0 0,1-1-1,-1 0 1,5-3 0,1-4 44,1-1 0,-2 0 0,1-1 0,-2 0 0,1 0-1,-1 0 1,-1-1 0,0 1 0,-1-1 0,5-20 0,-3 3 672,-2 0-1,-1-1 1,-1-41 0,-2 71-831,1 0-1,-1-1 1,0 1-1,0 0 0,0 0 1,0-1-1,0 1 1,0 0-1,0-1 0,0 1 1,0 0-1,0-1 1,0 1-1,-1 0 0,1 0 1,0-1-1,0 1 1,0 0-1,0-1 0,0 1 1,-1 0-1,1 0 1,0-1-1,0 1 0,0 0 1,-1 0-1,1 0 1,0-1-1,0 1 0,-1 0 1,1 0-1,0 0 1,0 0-1,-1-1 0,1 1 1,0 0-1,0 0 1,-1 0-1,1 0 0,0 0 1,-1 0-1,1 0 0,0 0 1,-1 0-1,1 0 1,-1 0-1,-11 12 25,5 3 106,1 1 0,1 1 0,0-1 1,1 1-1,1-1 0,1 1 0,0 0 1,1 0-1,1 1 0,3 30 0,-3-46-119,1 0 0,-1 0-1,1 0 1,0 0-1,-1 0 1,1-1 0,0 1-1,0 0 1,0 0-1,0 0 1,0-1 0,1 1-1,-1-1 1,1 1 0,-1-1-1,1 1 1,-1-1-1,1 0 1,0 0 0,-1 0-1,1 0 1,0 0 0,0 0-1,0 0 1,0 0-1,0-1 1,0 1 0,0-1-1,0 0 1,0 1 0,0-1-1,0 0 1,0 0-1,0 0 1,4-1 0,-1 0 43,0 0 1,0 0-1,0-1 0,1 0 1,-2 0-1,1 0 1,0 0-1,0-1 1,-1 1-1,1-1 1,-1-1-1,8-6 0,-6 3-26,0 0-1,-1 0 0,0-1 0,0 0 0,0 0 0,-1 0 0,0-1 1,-1 1-1,0-1 0,3-14 0,-2 0-147,-1 1 0,-1-1 0,-1-24-1,-4 34-260,-3 16 252,-4 11 81,10-14 27,-6 13 107,0 0 0,1 0 1,0 1-1,1-1 0,1 1 0,0 0 0,1 0 0,0 1 0,1-1 0,2 20 0,-1-32-87,1 0 0,0 0-1,0 0 1,0 0 0,1 0-1,-1 0 1,0-1 0,1 1-1,-1 0 1,1-1 0,0 1-1,-1-1 1,1 1 0,0-1-1,0 0 1,0 0 0,0 1-1,0-2 1,0 1 0,0 0-1,0 0 1,1-1 0,-1 1-1,0-1 1,0 1 0,0-1-1,1 0 1,-1 0 0,0 0-1,3-1 1,0 1-14,0 0 1,1 0-1,-1 0 0,0-1 1,0 0-1,0 0 0,0 0 1,0-1-1,0 1 0,0-1 1,0 0-1,5-4 0,-2-2 22,0-1-1,-1 0 0,0 0 0,0-1 0,-1 1 0,7-17 0,-10 19-15,0 0-1,0 0 0,1 0 1,0 0-1,0 1 0,1 0 1,0-1-1,0 2 0,0-1 0,1 1 1,0 0-1,0 0 0,0 0 1,14-7-1,-19 11-8,1 1 0,-1-1 1,1 1-1,-1-1 0,1 1 1,-1 0-1,1 0 0,-1-1 0,1 1 1,-1 0-1,1 0 0,-1 0 0,1 1 1,-1-1-1,0 0 0,1 0 1,-1 1-1,1-1 0,-1 1 0,1 0 1,-1-1-1,0 1 0,0 0 1,1 0-1,-1-1 0,0 1 0,2 2 1,-1 0 0,0 0 0,0 0 0,-1 0 1,1 1-1,-1-1 0,0 0 0,0 1 1,0-1-1,0 1 0,0-1 0,0 6 0,-1 8 29,1-1-1,-2 1 0,0 0 0,-4 19 0,2-25 72,-1 11 271,0-1 0,0 30 0,4-49-284,1-25 473,1 1 0,7-30-1,3-21-470,-10 46-54,8-63 40,-9 89-72,-1 0 0,1 0 1,-1 0-1,1 0 0,0 1 0,0-1 0,-1 0 0,1 1 0,0-1 0,0 0 0,0 1 0,0-1 0,0 1 0,0-1 0,0 1 1,0 0-1,0-1 0,0 1 0,0 0 0,0 0 0,0 0 0,0-1 0,0 1 0,2 1 0,39-1 9,-21 0 51,-8 0-25,-4-1-52,1 0-1,-1 1 1,0 0-1,1 1 1,-1 0-1,13 3 1,-19-4 11,-1 1 0,0 0 0,1 1 1,-1-1-1,0 0 0,0 1 1,0-1-1,0 1 0,0-1 0,0 1 1,0 0-1,-1 0 0,1 0 0,-1 0 1,1 0-1,-1 0 0,0 0 1,0 1-1,0-1 0,0 0 0,0 1 1,0-1-1,-1 1 0,1-1 0,-1 1 1,0-1-1,0 1 0,0-1 1,0 5-1,1 12 77,-2-1 0,1 1 0,-2-1 0,-1 1 0,0-1 1,-9 27-1,13-47-12,11-30 308,-2-1-1,7-37 0,-15 60-371,0 1 0,-1-1 0,-1 1-1,1-1 1,-1 0 0,-1 1 0,0-1 0,0 0 0,-1 1 0,0-1-1,-1 1 1,0 0 0,-6-13 0,8 23-15,0 0 0,1 0 0,-1 0 0,1 1 0,-1-1 0,1 0 0,0 0 0,-1 0 0,1 1 0,0-1 0,0 0 0,0 1 0,0-1 0,0 0 0,0 0 0,0 1 0,0-1 0,0 0 0,0 0-1,1 1 1,-1-1 0,1 0 0,-1 0 0,1 0 0,-1 1 0,1-1 0,0 0 0,0 0 0,-1 0 0,1 0 0,1 1 0,3 1 30,0 0 0,0 0 0,1 0 0,-1-1 0,1 1 1,-1-1-1,1-1 0,0 1 0,0-1 0,0 0 0,0 0 0,0-1 0,0 0 0,0 0 0,-1 0 0,11-2 0,-5 0 11,1 0 0,-1 0 1,0-1-1,0-1 0,-1 0 0,1 0 0,17-11 0,-20 10-12,-1 0 0,-1-1-1,1 0 1,-1-1-1,0 1 1,0-1-1,7-12 1,-10 15-8,0 0-1,-1-1 1,0 1 0,0-1-1,0 1 1,-1-1 0,1 1 0,-1-1-1,0 0 1,0 0 0,-1 0 0,1 1-1,-1-1 1,0 0 0,-1-5-1,0 9 0,1 0 0,0 1 0,0-1 0,0 1 0,-1-1 0,1 1 0,0-1 0,-1 1 0,1-1 0,-1 1 0,1-1 0,0 1 0,-1 0 0,1-1-1,-1 1 1,1 0 0,-1-1 0,1 1 0,-1 0 0,1-1 0,-1 1 0,0 0 0,1 0 0,-1 0 0,1 0 0,-1 0 0,0 0 0,1-1 0,-1 1-1,1 0 1,-1 1 0,0-1 0,1 0 0,-1 0 0,1 0 0,-2 0 0,-19 9-214,14-2 219,1 0-1,0 1 1,0 0-1,0 0 1,1 1-1,0 0 1,1-1-1,0 1 1,0 1-1,1-1 1,0 1-1,1-1 1,0 1 0,1 0-1,0-1 1,0 1-1,1 0 1,0 0-1,3 16 1,-2-23 17,0-1 0,0 0 0,1 1 1,-1-1-1,1 0 0,-1 0 0,1 0 1,0 0-1,0 0 0,0 0 0,0-1 0,0 1 1,1 0-1,-1-1 0,0 0 0,1 0 1,-1 0-1,1 0 0,-1 0 0,1 0 0,-1 0 1,1-1-1,0 1 0,-1-1 0,1 0 1,0 0-1,-1 0 0,5-1 0,2 1 32,-1 0-1,1-1 0,-1-1 1,1 1-1,-1-1 1,0-1-1,15-6 0,-4-1-87,-2-1 0,1 0-1,-1-2 1,-1 0 0,0-1-1,-1 0 1,0-1 0,-1-1-1,-1 0 1,16-27 0,-30 46-167,-6 7 197,1 1-1,0 1 1,1-1-1,0 1 1,1 0-1,0 0 1,-3 21-1,8-32 32,-1 0 0,0-1 1,1 1-1,-1 0 0,1 0 0,-1-1 0,1 1 0,-1-1 0,1 1 0,0 0 0,-1-1 0,1 1 0,0-1 0,-1 1 0,1-1 0,0 1 1,0-1-1,0 0 0,-1 1 0,1-1 0,0 0 0,0 0 0,0 0 0,0 0 0,-1 0 0,1 1 0,0-1 0,0-1 0,0 1 1,0 0-1,0 0 0,-1 0 0,1 0 0,0-1 0,0 1 0,0 0 0,-1-1 0,1 1 0,1-1 0,38-14 453,-4-11-523,-1-2 0,-1-1 0,-2-2-1,43-50 1,-57 61-197,-30 70-189,12-50 433,-6 13 161,1 0-1,1 0 0,1 1 0,-5 26 0,8-38-157,0 0 0,0 0 0,0 0 0,0 0 0,0 0 0,0 0 0,0 0 0,0 0 0,1 0 0,-1 0 0,1 0 0,0 0 0,-1 0 0,1 0 0,0-1 0,0 1 0,0 0 0,1 0 0,-1-1 0,0 1 0,1-1 0,-1 1 0,1-1 0,-1 1 0,1-1-1,-1 0 1,1 0 0,0 0 0,0 0 0,0 0 0,-1 0 0,1 0 0,0-1 0,0 1 0,0-1 0,0 0 0,0 1 0,0-1 0,1 0 0,-1 0 0,0 0 0,2-1 0,1 2-291,0-2-1,0 1 1,0-1-1,0 0 1,0 0-1,0 0 1,-1 0-1,1-1 1,0 0-1,-1 0 1,7-4-1,-7 3-451,-1 1 0,1-2 0,-1 1-1,1 0 1,-1-1 0,0 1 0,0-1 0,-1 0-1,1 0 1,-1 0 0,0 0 0,3-6 0,4-23-7006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12876,'0'-1'315,"0"0"1,0 0-1,0 1 0,0-1 0,1 0 1,-1 0-1,0 0 0,1 1 0,-1-1 0,1 0 1,-1 0-1,1 1 0,-1-1 0,1 1 1,-1-1-1,1 0 0,0 1 0,-1-1 0,1 1 1,0-1-1,0 1 0,-1-1 0,1 1 1,0 0-1,0-1 0,-1 1 0,2 0 0,35-5 2974,-30 5-3149,1 0-1,-1 1 0,0 0 0,0 0 0,0 0 0,0 1 0,0 0 0,7 4 1,-11-4-138,0 0 1,0 0-1,0 0 1,0 1-1,0-1 1,-1 1-1,1 0 1,-1-1 0,0 1-1,0 0 1,0 1-1,0-1 1,0 0-1,-1 1 1,1-1 0,-1 0-1,0 1 1,0 0-1,0-1 1,-1 1-1,1 0 1,-1-1 0,0 1-1,0 0 1,0 0-1,-1 5 1,-3 6 45,0 1 0,-1-1 0,-1 0 0,0 0 0,-9 15 0,8-18 416,1 1-1,1 0 0,0 1 1,-5 18-1,10-31-424,-1 1 0,1-1 0,0 0 0,0 0 0,0 0 0,0 1 0,0-1 0,0 0 0,1 0 0,-1 1 0,0-1 0,1 0 0,-1 0 0,1 0 0,-1 0 0,1 0 0,-1 0 0,1 0 0,0 0 0,-1 0 0,1 0 0,0 0 0,0 0 0,0 0 0,0 0-1,1 1 1,1-1 11,0 1-1,0-1 1,1 0-1,-1 0 0,0 0 1,0-1-1,0 1 0,1-1 1,-1 0-1,4 0 0,6 0 5,-1-1 0,1-1-1,-1 0 1,23-7-1,38-21-935,-69 27 499,1 1-1,-1-1 0,0 0 1,-1 0-1,1 0 0,0-1 1,-1 1-1,4-6 0,-6 9 93,0-1 0,-1 0 0,1 0 0,-1 1 0,1-1-1,-1 0 1,0 0 0,1 0 0,-1 0 0,0 1-1,1-1 1,-1 0 0,0 0 0,0 0 0,0 0 0,0 0-1,0 0 1,0 0 0,0 0 0,0 0 0,0 0 0,-1 0-1,1 1 1,0-1 0,0 0 0,-1 0 0,1 0 0,-1 0-1,1 1 1,-1-1 0,1 0 0,-1 0 0,1 1 0,-2-2-1,-21-14-9493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2:3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6054,'0'0'19122,"60"29"-18321,5-38-545,10-5-160,3-6 0,-1-8-1313,5-5-5702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0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10794,'0'0'10042,"4"15"-9418,3 33-76,3 89 0,-5-56-437,-3-47-160,2 11-226,-3-15-2775,-1-30 2873,-1 0 0,1 0-1,0 1 1,0-1 0,0 0 0,-1 0 0,1 1-1,0-1 1,0 0 0,-1 0 0,1 0 0,0 0 0,0 1-1,-1-1 1,1 0 0,0 0 0,0 0 0,-1 0-1,1 0 1,0 0 0,-1 0 0,1 0 0,0 0 0,-1 0-1,1 0 1,0 0 0,0 0 0,-1 0 0,1 0-1,0 0 1,-1 0 0,1 0 0,0 0 0,0 0 0,-1-1-1,1 1 1,-1 0-575,-13-4-5147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0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13 178 12492,'-2'-9'1719,"0"2"-1565,0-1 875,0 0 1,0 0-1,1-1 0,0-15 1,1 21-847,0 0 0,0 1 0,1-1 0,-1 0 0,1 0 0,0 1 0,0-1 0,0 0 0,0 1-1,0-1 1,1 1 0,-1-1 0,1 1 0,-1 0 0,1 0 0,0-1 0,0 1 0,0 1 0,0-1 0,1 0 0,2-2 0,11-4-63,0 1 0,1 0 0,0 1 0,1 0-1,0 2 1,-1 0 0,1 1 0,0 1 0,1 0 0,-1 2 0,0 0 0,35 5 0,-48-4-131,-1-1-1,1 1 1,-1 0 0,1 0 0,-1 1 0,0 0 0,0-1 0,0 1 0,0 0-1,0 1 1,0-1 0,0 1 0,-1 0 0,0 0 0,1 0 0,-1 0 0,0 1-1,0-1 1,4 8 0,-6-8 13,0 0 0,1 0 0,-2 0 0,1 0-1,0 1 1,-1-1 0,1 0 0,-1 0 0,0 1 0,0-1 0,0 0-1,-1 0 1,1 1 0,-1-1 0,1 0 0,-1 0 0,0 0-1,-1 0 1,1 0 0,0 0 0,-1 0 0,0 0 0,1 0 0,-1-1-1,0 1 1,-1-1 0,-3 4 0,-4 5 227,-2 0 0,-24 17 0,33-25-98,-1-1 0,0 1 0,0-1 0,0 0 1,0 0-1,-1 0 0,1-1 0,0 1 0,-1-1 0,1 0 0,-1 0 0,0 0 0,1-1 0,-7 0 0,11 0-125,0 0 1,-1 0-1,1 0 0,0-1 0,0 1 1,-1 0-1,1 0 0,0 0 1,0 0-1,0-1 0,-1 1 0,1 0 1,0 0-1,0-1 0,0 1 0,0 0 1,-1 0-1,1-1 0,0 1 1,0 0-1,0 0 0,0-1 0,0 1 1,0 0-1,0 0 0,0-1 0,0 1 1,0 0-1,0-1 0,0 1 0,0 0 1,0-1-1,0 1 0,0 0 1,0 0-1,0-1 0,0 1 0,0 0 1,1 0-1,-1-1 0,0 1 0,0 0 1,0 0-1,0-1 0,1 1 1,8-13-323,-4 10 180,1 0 1,0 0-1,-1 1 0,1 0 0,0 0 0,0 0 0,0 0 0,1 1 0,-1 0 0,0 1 0,0-1 0,1 1 1,-1 0-1,0 1 0,0 0 0,1 0 0,10 3 0,-9-2 42,-1 0 0,0 0 0,0 1 1,0 0-1,0 0 0,0 1 0,0 0 0,-1 0 0,0 0 0,0 1 1,0 0-1,0 0 0,-1 0 0,7 10 0,-10-13 65,0 1 0,0 0 0,-1 0 0,1 0 0,-1-1 0,0 1 0,0 1 0,0-1 0,0 0 0,-1 0 0,1 0 0,-1 0 0,0 1 0,1-1 0,-1 0 0,-1 0 0,1 1 0,-1-1 0,1 0 0,-1 0 0,-2 5 1,1-3 112,-1 0 1,0-1-1,0 1 1,-1-1 0,1 0-1,-1 0 1,0-1-1,0 1 1,0-1 0,-1 1-1,-8 4 1,-8 2 539,0 0-1,-1-1 1,0-1 0,-41 8 0,34-10-411,-1-1 1,1-2-1,-1-1 1,-40-2-1,59-3-592,9-2-3860,19-5-7270,1 7 1777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0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13901,'0'0'12017,"10"-1"-11766,1-2-210,0 0 0,0-1 0,0 0 0,0 0 0,-1-1 0,0-1 0,0 0 0,-1 0 0,1-1 0,-1 0 0,-1-1 1,15-15-1,23-42 71,-56 80-149,1 0 0,0 1 0,2 0 0,-1 0 0,2 1 0,0 0 0,1 0 0,1 1 0,0-1 0,2 1 1,-1 18-1,2-33 40,1-1-1,1 0 1,-1 1 0,0-1 0,1 1 0,-1-1 0,1 1 0,0-1 0,-1 0 0,1 0 0,0 1 0,1-1-1,-1 0 1,0 0 0,0 0 0,1 0 0,0 0 0,-1 0 0,1-1 0,0 1 0,0 0 0,0-1 0,0 1-1,0-1 1,0 0 0,0 0 0,0 0 0,1 0 0,-1 0 0,0 0 0,1-1 0,-1 1 0,0-1-1,1 1 1,-1-1 0,1 0 0,-1 0 0,1 0 0,2-1 0,5 1 26,0-1-1,0-1 1,0 1-1,-1-1 1,1-1 0,-1 0-1,0 0 1,18-10-1,-15 6-2,-1-1-1,1 0 0,-1-1 1,0 0-1,-1-1 0,14-16 1,-19 20-12,-1-1 1,1 1 0,-1-1 0,0 0 0,-1 0-1,0 0 1,0 0 0,0 0 0,-1-1 0,0 1-1,-1-1 1,0 0 0,1-10 0,-3 22-74,0 1-1,0-1 1,-1 1 0,1-1 0,-1 0 0,0 0 0,-4 6 0,-4 12 46,7-16 8,1 0 1,0 1-1,0-1 1,1 0-1,0 1 1,0-1-1,0 1 1,1 12-1,0-17 9,0-1 0,1 0 0,-1 1 0,1-1 1,-1 0-1,1 0 0,-1 0 0,1 1 0,0-1 0,0 0 0,-1 0 0,1 0 0,0 0 0,0 0 0,0 0 1,0 0-1,0-1 0,2 2 0,0-1 11,0 1-1,0-1 1,0-1 0,-1 1-1,1 0 1,0-1 0,1 1 0,-1-1-1,0 0 1,0 0 0,3-1-1,-1 1-161,-1 0 0,1-1 0,-1 0 0,1 0 0,-1-1 0,1 1 0,-1-1 0,0 0 0,0 0 0,0 0 0,6-4 0,-8 4-287,1 0-1,-1-1 0,0 1 1,1 0-1,-1-1 1,0 0-1,-1 1 0,1-1 1,0 0-1,1-5 1,4-17-5209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0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16624,'0'0'8167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0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14382,'0'0'7361,"7"10"-6870,-3-5-425,0 0-1,-1 1 1,1-1-1,-1 1 1,-1 0-1,1 0 1,-1 0-1,0 0 1,0 1-1,0-1 1,-1 0-1,0 1 1,-1-1-1,1 10 1,-5 48 190,-2 70 0,6-132-247,0 1-1,0 0 1,0-1 0,0 1-1,1 0 1,-1-1 0,1 1-1,0-1 1,0 1 0,0-1-1,0 1 1,0-1-1,0 0 1,1 1 0,-1-1-1,1 0 1,2 2 0,-3-2 7,1-1 1,0 0-1,0 0 1,-1 0-1,1 0 1,0-1-1,0 1 1,0 0-1,0-1 1,0 0-1,0 1 1,0-1-1,0 0 1,0 0-1,0 0 1,0 0-1,4-1 1,0 0 16,1-1 0,-1 0 1,0 0-1,1-1 0,-1 0 1,0 0-1,0-1 0,-1 1 1,1-1-1,-1 0 1,0-1-1,6-5 0,0-3-118,-1 0-1,0-1 1,-1-1-1,0 0 0,-1 0 1,-1 0-1,-1-1 1,0 0-1,-1 0 1,4-19-1,-2-5-391,-1 0-1,-2 0 1,-2-45 0,-3 105 51,-2-1 0,0 1 1,-6 20-1,-5 30 511,12-49-48,1 1 0,1 0 0,6 42 0,2-10-2900,-5-39 1270,0 6-1904,-3-1-869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73 194 9641,'0'0'9817,"-3"13"-9576,1-4-169,0 1 1,1 0-1,0 0 1,1-1 0,0 1-1,0 0 1,1 0-1,1-1 1,4 18 0,13 37 590,-3 0 0,-3 1 1,7 77-1,-15-110-70,1-26-309,1-21-131,-4-2-353,0 0-1,-1 0 1,-1 0-1,-1 0 1,0 0-1,-1 0 1,-1-1-1,-1 1 1,-8-31-1,-5-3-665,-40-89 0,47 120 699,7 12 128,-1 0-1,0 0 1,-1 1-1,0-1 1,0 1-1,0 0 1,-1 0-1,0 0 1,-1 1 0,1 0-1,-11-9 1,15 15 22,1 0 1,-1 1-1,1-1 1,-1 0-1,1 0 1,-1 1-1,1-1 1,0 1-1,-1-1 1,1 0-1,-1 1 1,1-1-1,0 1 1,-1-1-1,1 1 1,0-1-1,0 1 1,0-1-1,-1 1 1,1-1-1,0 1 1,0 0-1,0-1 1,0 1-1,0-1 1,0 1-1,0-1 1,0 1-1,0 0 1,0-1-1,0 1 1,0-1-1,0 1 1,1-1-1,-1 2 1,2 25 81,0-14 108,2-1-1,0 1 0,0 0 1,1-1-1,0 0 1,1 0-1,13 18 1,-2-6 360,0-1 0,31 31 0,-35-40-360,0-2 0,1 0-1,0 0 1,1-2 0,1 0 0,-1 0 0,23 9 0,-33-17-76,0 0 1,0 0-1,0-1 1,0 1-1,0-1 1,0-1-1,0 1 1,0 0-1,0-1 1,0 0-1,1-1 1,-1 1-1,0-1 1,0 0-1,0 0 1,0 0-1,0-1 1,0 1-1,-1-1 1,1-1-1,0 1 1,-1-1-1,1 0 1,-1 1-1,0-2 1,0 1-1,0-1 1,-1 1 0,7-9-1,1-3 14,-1-1 0,0-1 0,-1 0 1,-1 0-1,0-1 0,-1 1 0,-1-2 0,4-24 0,-5 16-93,-1 0-1,-1-1 1,-2 1-1,-1-1 1,-3-31-1,2 51-55,-1 1-1,0-1 1,0 0 0,-1 0-1,1 1 1,-2 0 0,1-1-1,-1 1 1,0 0 0,-6-7-1,8 12-153,0-1 1,0 1-1,0-1 0,0 1 0,0 0 0,0 0 1,-1 0-1,1 0 0,-1 1 0,0-1 0,1 0 0,-1 1 1,0 0-1,0 0 0,0 0 0,0 0 0,0 0 0,0 1 1,0-1-1,0 1 0,0 0 0,0 0 0,0 0 1,0 0-1,0 0 0,0 1 0,0-1 0,0 1 0,-4 1 1,6-1-110,0-1 1,1 1-1,-1-1 1,0 1-1,0 0 1,1 0-1,-1-1 1,0 1-1,1 0 1,-1 0-1,1 0 1,-1 0-1,1-1 1,-1 1-1,1 0 1,0 0 0,-1 0-1,1 0 1,0 0-1,0 0 1,0 0-1,0 0 1,0 0-1,0 0 1,0 0-1,0 0 1,0 1-1,0 16-5945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0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72 12844,'0'0'5413,"-52"-49"-2658,46 39-1346,6 6-288,6-1-576,13 1-545,6 4 0,9 0 32,2 0-385,6 0-2017,1 0-1505,-1 8-578,0-3-4291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0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14638,'0'0'2018,"-11"0"-38,4 0-1788,1 0 0,-1 1 0,1-1 0,-1 2 0,1-1 0,-1 1 0,-8 3-1,12-4-134,1 0-1,-1 1 1,0 0-1,0 0 0,1-1 1,-1 2-1,1-1 1,0 0-1,-1 0 0,1 1 1,0-1-1,0 1 1,1 0-1,-1-1 0,1 1 1,-1 0-1,1 0 1,0 0-1,0 0 0,0 0 1,-1 6-1,2-8-42,0 0 0,0 0 0,0 0-1,0 0 1,0 0 0,0 0 0,0-1-1,0 1 1,0 0 0,0 0 0,1 0 0,-1 0-1,0 0 1,1 0 0,-1-1 0,0 1-1,1 0 1,-1 0 0,1 0 0,-1-1 0,1 1-1,0 0 1,-1-1 0,1 1 0,0 0-1,-1-1 1,1 1 0,0-1 0,0 1 0,1-1-1,1 2 30,1-1-1,-1 0 0,1 0 1,-1 0-1,1-1 0,0 1 0,0-1 1,3 0-1,5 0 41,0-1 0,0-1 0,0 1 0,14-5 0,-13 0-56,0 0 1,-1 0-1,19-12 1,22-12-37,-53 29 0,1 1 0,-1 0 1,1 0-1,0 0 0,-1 0 0,1 0 0,-1 0 0,1 0 0,-1 0 0,1 0 0,0 0 1,-1 1-1,1-1 0,-1 0 0,1 0 0,-1 0 0,1 1 0,-1-1 0,1 0 1,-1 1-1,1-1 0,-1 0 0,1 1 0,-1-1 0,0 1 0,1-1 0,-1 1 0,0-1 1,1 1-1,-1-1 0,0 1 0,1-1 0,-1 1 0,0-1 0,0 1 0,0-1 1,0 1-1,0-1 0,1 1 0,-1 0 0,0-1 0,0 1 0,0-1 0,0 1 0,-1 0 1,3 42 90,-1-21 20,-1-21-91,1 1 0,0-1-1,0 1 1,-1-1 0,1 1 0,0-1 0,0 1 0,0-1-1,0 0 1,1 1 0,-1-1 0,0 0 0,1 0 0,-1 0-1,0 0 1,1 0 0,-1 0 0,1 0 0,-1-1 0,1 1-1,0-1 1,-1 1 0,1-1 0,0 1 0,-1-1 0,1 0-1,0 0 1,0 0 0,-1 0 0,1 0 0,0 0 0,-1 0-1,1-1 1,0 1 0,-1-1 0,3 0 0,4-1-412,0 0-1,0 0 1,0-1 0,0 0 0,-1 0 0,9-5-1,15-14-5000,2-3-3919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08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75 356 11659,'0'0'1863,"-9"1"-475,5-1-1232,-1 0-66,1 1 1,-1-1-1,1 1 0,0 0 1,-1 0-1,1 0 1,-4 3-1,6-4-67,1 1 0,-1 0 0,1 0 1,-1 1-1,1-1 0,0 0 0,-1 0 0,1 1 0,0-1 0,0 1 1,0-1-1,0 1 0,0-1 0,1 1 0,-1-1 0,0 1 0,1 0 1,-1 0-1,1-1 0,-1 1 0,1 0 0,0 0 0,0-1 0,0 5 0,0-4 14,0 0-1,-1 1 1,2-1-1,-1 0 1,0 0-1,0 0 0,1 1 1,-1-1-1,1 0 1,0 0-1,0 0 0,-1 0 1,1 0-1,1 0 1,-1 0-1,0 0 1,0 0-1,1 0 0,-1-1 1,1 1-1,-1 0 1,3 1-1,0-2 140,0 1 0,0 0 1,0-1-1,1 0 0,-1 0 0,0 0 1,1 0-1,-1-1 0,1 1 0,7-2 0,-6 0-24,1 0-1,-1 0 0,1-1 1,-1 0-1,0 0 0,1-1 0,-1 1 1,0-1-1,-1-1 0,1 1 1,0-1-1,-1 0 0,0-1 0,0 1 1,0-1-1,-1 0 0,1 0 1,-1 0-1,5-9 0,3-4-51,-1 0-1,-1-1 1,0-1-1,12-35 1,-21 51-94,1-1 5,0 0 1,-1 0 0,0 0-1,1-1 1,-2 1 0,1 0-1,0-1 1,-1 1 0,-1-6 0,1 11-13,-1 0 0,1 0 0,-1 0 0,0-1 0,1 1 0,-1 0 0,1 0 0,-1 0 0,0 0 0,1 0 0,-1 1 0,0-1 0,1 0 0,-1 0 0,1 0 0,-1 0 0,0 1 0,1-1 0,-1 0 0,1 1 0,-1-1 0,1 0 0,-1 1 0,1-1 0,-1 1 0,0 0 0,-7 7 16,0 0 0,1 1 0,0-1-1,0 2 1,1-1 0,0 1 0,-7 16 0,10-19 40,0 0-1,0 1 1,1 0-1,0-1 1,0 1-1,1 0 1,0 0 0,0 0-1,1 0 1,0 0-1,2 15 1,-1-20-42,0 0 0,0 0 0,1 1 0,0-1 0,-1 0 0,1 0 0,0 0 0,1-1 0,-1 1 0,0 0 0,1-1 0,0 0 0,-1 1-1,1-1 1,0 0 0,0 0 0,0-1 0,0 1 0,1-1 0,-1 1 0,0-1 0,1 0 0,-1 0 0,8 0 0,7 2 26,0 0 0,1-2-1,24-1 1,-40 0-38,8 0 2,0-2 0,0 0 0,0 0 0,0-1 0,-1 0 0,1-1 0,-1 0 0,0 0 0,0-1 0,9-7 0,-13 9 2,0-1 1,-1 0-1,1 0 0,-1 0 1,0-1-1,0 0 0,0 0 0,-1 0 1,0 0-1,0-1 0,0 0 1,-1 0-1,0 0 0,0 0 1,0 0-1,-1-1 0,2-7 1,-3 14-11,-1-1 0,0 0 0,0 1 0,0-1 0,0 0 0,0 0 1,0 1-1,0-1 0,0 0 0,0 1 0,0-1 0,0 0 1,0 1-1,0-1 0,-1 0 0,1 0 0,0 1 0,-1-1 1,1 1-1,0-1 0,-1 0 0,1 1 0,-1-1 0,1 1 1,-1-1-1,1 1 0,-1-1 0,1 1 0,-1-1 0,1 1 1,-2-1-1,-24 2-158,20 1 146,-1 1-1,1-1 1,0 1 0,0 0 0,0 1 0,-7 5 0,9-5 22,-1 1 1,1 1-1,0-1 1,0 0 0,0 1-1,1 0 1,0 0-1,-3 7 1,5-12 0,0 1 0,1-1 0,-1 1 0,1-1 0,-1 1-1,1-1 1,0 1 0,0-1 0,-1 1 0,1-1 0,0 1 0,0 0 0,0-1 0,1 1 0,-1-1 0,0 1 0,1-1 0,-1 1 0,1-1 0,-1 1 0,1-1 0,0 0 0,-1 1 0,1-1 0,0 0 0,0 1 0,0-1 0,0 0-1,0 0 1,0 0 0,0 0 0,1 0 0,-1 0 0,0 0 0,1 0 0,-1-1 0,0 1 0,1 0 0,2 0 0,6 2 11,0 0-1,0-1 1,0 0 0,1-1 0,-1 0-1,0 0 1,1-1 0,-1 0 0,0-1-1,1-1 1,-1 1 0,0-2-1,0 1 1,11-5 0,-8 1 31,0-1 0,-1 1 0,0-2 0,0 0 0,0 0-1,-1-1 1,-1-1 0,0 0 0,14-17 0,-9 8 4,-1 0 0,-1-1 0,-1-1-1,-1 0 1,-1-1 0,-1 0 0,-1-1 0,0 0 0,-2 0-1,-1 0 1,-1-1 0,1-24 0,-4 47-54,-1 0 0,0 1 0,0-1 0,0 0 0,1 1 0,-1-1 0,0 0 0,0 0 0,0 1 0,0-1 0,-1 0 0,1 0 0,0 1 0,0-1 0,0 0 0,0 1 0,-1-1 0,1 0 0,0 1 0,-1-1 0,1 0 0,-1 1 1,1-1-1,0 1 0,-1-1 0,1 1 0,-1-1 0,0 1 0,1-1 0,-1 1 0,1-1 0,-1 1 0,0 0 0,1-1 0,-1 1 0,0 0 0,1 0 0,-1-1 0,0 1 0,1 0 0,-1 0 0,0 0 0,0 0 0,1 0 0,-1 0 0,0 0 0,1 0 0,-1 0 0,0 0 0,0 1 0,1-1 0,-1 0 0,0 0 0,1 1 0,-2 0 0,-3 1-15,0 0 0,1 1 0,-1 0 0,1 0 0,-1 0 0,-6 6 0,1 3 31,0-1-1,0 1 0,1 0 0,0 1 0,2 0 0,-1 1 0,1-1 0,1 1 0,-8 27 0,12-36-8,1 0 1,0 1-1,0-1 0,0 0 0,1 1 1,-1-1-1,1 0 0,1 1 0,-1-1 1,1 0-1,0 1 0,0-1 0,0 0 1,1 0-1,-1 0 0,2 0 1,-1 0-1,0 0 0,1 0 0,0-1 1,0 1-1,0-1 0,0 0 0,1 0 1,0 0-1,0 0 0,0-1 0,0 0 1,1 0-1,8 5 0,-4-3-557,1-1 0,-1 0 0,1 0 0,-1-1-1,1-1 1,16 3 0,17-4-6441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1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15471,'0'-4'241,"0"-1"1,0 1 0,1 0-1,-1-1 1,1 1 0,0-1-1,0 1 1,0 0 0,1 0-1,0 0 1,-1 0 0,1 0-1,1 0 1,-1 0 0,0 0-1,1 1 1,0-1 0,0 1-1,0 0 1,0 0 0,1 0-1,-1 0 1,1 1 0,0-1-1,5-2 1,3-3-110,0 0 0,1 1 1,0 0-1,1 1 0,-1 0 0,1 1 1,0 1-1,0 0 0,1 1 0,-1 0 0,1 2 1,16-1-1,-30 2-135,1 0-1,-1 1 1,0-1 0,0 1-1,0 0 1,0-1 0,0 1 0,0 0-1,0 0 1,0-1 0,0 1-1,0 0 1,0 0 0,0 0 0,-1 0-1,1 0 1,0 0 0,-1 0-1,1 0 1,-1 1 0,1-1 0,-1 0-1,0 0 1,1 0 0,-1 1-1,0-1 1,0 0 0,0 0 0,0 1-1,0-1 1,0 0 0,0 0-1,0 1 1,0-1 0,-1 0 0,1 0-1,-1 2 1,-14 50 123,-9-5-36,17-37-52,0 1 0,1 1 0,1-1 1,0 1-1,1 0 0,0 0 0,1 0 0,-3 24 0,6-35-18,0-1 1,0 0-1,1 1 0,-1-1 0,1 0 1,-1 0-1,1 0 0,-1 1 1,1-1-1,0 0 0,-1 0 0,1 0 1,0 0-1,0 0 0,0 0 0,0 0 1,0 0-1,0-1 0,0 1 0,0 0 1,0-1-1,1 1 0,-1 0 0,0-1 1,0 1-1,1-1 0,-1 0 0,0 1 1,0-1-1,1 0 0,-1 0 0,0 0 1,1 0-1,-1 0 0,3-1 0,3 1 91,0 0 0,0-1 0,0 0 0,1 0 0,12-4 0,-3-4-47,0 0 1,0-1 0,-1 0 0,0-2-1,0 0 1,-2-1 0,1 0-1,-2-1 1,0 0 0,-1-1 0,0-1-1,-1 0 1,-1 0 0,14-30-1,-23 43-72,0 1-1,0-1 1,0 0-1,0 1 1,-1-1-1,1 0 1,-1 0-1,0 1 1,0-1-1,0-4 0,0 7 11,0 0-1,0-1 1,0 1-1,0 0 1,0 0-1,0 0 1,0 0-1,-1-1 1,1 1-1,0 0 1,0 0-1,0 0 1,0 0-1,0 0 0,0-1 1,0 1-1,-1 0 1,1 0-1,0 0 1,0 0-1,0 0 1,0 0-1,0 0 1,-1 0-1,1-1 1,0 1-1,0 0 1,0 0-1,0 0 0,-1 0 1,1 0-1,0 0 1,0 0-1,0 0 1,0 0-1,-1 0 1,1 0-1,0 0 1,0 0-1,0 0 1,0 0-1,-1 1 1,1-1-1,0 0 0,0 0 1,-1 0-1,-13 16-219,7-4 220,0 0 0,1 0 1,0 1-1,1 0 1,0 0-1,1 1 1,0 0-1,2-1 1,-1 1-1,2 0 0,-1 23 1,2-35 16,0 0-1,0-1 1,0 1 0,0 0-1,1 0 1,-1-1 0,0 1 0,1 0-1,0 0 1,-1-1 0,1 1-1,0-1 1,0 1 0,0-1-1,0 1 1,0-1 0,0 1 0,0-1-1,0 0 1,0 0 0,1 1-1,-1-1 1,1 0 0,2 1 0,-1 0 28,1-1 1,-1-1 0,1 1 0,-1 0-1,1-1 1,-1 0 0,1 1 0,-1-1 0,1-1-1,-1 1 1,7-2 0,1 0 58,0-2 0,0 1-1,0-1 1,-1-1 0,0 1 0,0-2 0,12-8-1,-13 8-50,-1 0 0,0 0 0,-1-1 0,0 0 0,0 0-1,0-1 1,-1 0 0,0 0 0,0-1 0,-1 0 0,0 1 0,-1-2-1,0 1 1,0 0 0,-1-1 0,0 0 0,-1 0 0,0 0-1,0-12 1,-1 21-51,-1 0 0,0 0-1,0 0 1,0 0-1,0 0 1,0 1 0,0-1-1,0 0 1,0 0-1,-1 0 1,1 0 0,0 0-1,-1 0 1,1 0-1,0 0 1,-1 0 0,1 1-1,-1-1 1,1 0-1,-1 0 1,0 1 0,1-1-1,-1 0 1,0 1-1,1-1 1,-1 0 0,0 1-1,0-1 1,1 1-1,-1-1 1,0 1 0,0 0-1,0-1 1,0 1 0,0 0-1,0 0 1,0-1-1,0 1 1,0 0 0,0 0-1,0 0 1,1 0-1,-3 1 1,0-1-20,0 1-1,0 0 1,1 0 0,-1 0 0,0 0 0,0 0-1,1 1 1,-1-1 0,1 1 0,0 0 0,-1-1-1,1 1 1,-3 4 0,-33 46-80,36-49 108,-1 0 0,1 1 0,1-1 0,-1 1 0,1-1 0,-1 1 0,1-1 1,0 1-1,0 0 0,0 0 0,1-1 0,0 1 0,-1 0 0,2 6 0,-1-9 3,1 0 0,0 0 0,-1-1 0,1 1 0,0-1 0,-1 1 0,1-1 0,0 1 0,0-1 0,0 1 0,0-1 0,-1 0 0,1 1 0,0-1 0,0 0 0,0 0 0,0 1 0,0-1 0,0 0 0,0 0 0,0 0 0,0 0 0,0-1 0,0 1 0,0 0 0,-1 0 0,1 0 0,2-1 0,27-7 163,-18 2-178,-1 0 0,1 0 0,-1-1 1,0-1-1,-1 0 0,0 0 0,0-1 0,-1 0 1,0-1-1,0 0 0,13-21 0,-29 46-275,0-1-1,1 1 0,-8 29 1,13-43 279,0 1 0,1 0 1,-1 0-1,0 0 0,1 0 0,-1 0 1,1 0-1,0 0 0,-1 0 0,1 0 1,0 0-1,0 1 0,0-1 0,1 0 1,-1 0-1,0 0 0,1 0 0,0 0 1,-1 0-1,1 0 0,0 0 0,0-1 1,0 1-1,0 0 0,0 0 1,0-1-1,1 1 0,-1 0 0,1-1 1,1 2-1,2-1 13,1 0-1,0 0 1,0-1 0,0 1 0,0-1-1,0-1 1,0 1 0,0-1-1,8 0 1,40-4-71,-40 2-346,1 1-1,0 1 1,0 0-1,26 4 1,-39-4 394,-1 1 1,1 0-1,-1 0 0,1 0 1,-1 0-1,1 0 1,-1 0-1,0 0 1,0 1-1,1-1 1,-1 0-1,0 1 1,0-1-1,1 4 0,-1-4 31,-1-1-1,0 1 1,0 0-1,1 0 1,-1 0-1,0 0 1,1-1-1,-1 1 0,1 0 1,-1 0-1,1-1 1,0 1-1,-1 0 1,1-1-1,0 1 1,-1-1-1,1 1 0,0 0 1,0-1-1,-1 0 1,1 1-1,0-1 1,0 0-1,0 1 0,0-1 1,0 0-1,-1 0 1,1 0-1,0 1 1,0-1-1,0 0 1,0 0-1,0 0 0,0-1 1,0 1-1,0 0 1,-1 0-1,1 0 1,0-1-1,0 1 1,0 0-1,0-1 0,-1 1 1,1-1-1,0 1 1,0-1-1,-1 1 1,1-1-1,0 0 0,-1 1 1,1-1-1,0 0 1,-1 1-1,1-1 1,-1-1-1,5-3 62,-2 0 0,1 0 0,-1 0-1,1-1 1,-2 1 0,1-1 0,0 0 0,-1 0 0,0 0-1,-1 0 1,2-9 0,2-71 398,-5 78-350,4 6-131,1 1 1,-1 1-1,1-1 0,-1 0 1,1 1-1,-1 0 0,9 1 0,-7-1 15,12 1-154,32-2-1404,-30-8-1994,-19 8 3111,0 0 0,0 0 1,0 0-1,-1 0 0,1 0 1,0 0-1,-1 0 1,1-1-1,-1 1 0,1 0 1,-1 0-1,1-1 0,-1 1 1,0 0-1,1-2 0,-1-21-7792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10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5125,'0'0'19795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1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8 14221,'0'0'9124,"-10"-3"-8115,-2 1-903,0 1 1,0 0 0,0 0 0,-1 1 0,1 1-1,0 0 1,0 1 0,0 0 0,0 1-1,0 0 1,1 1 0,-14 6 0,12-5-23,-46 21 70,56-25-153,1 0 1,-1 1-1,0 0 1,0 0-1,1 0 1,-1 0-1,1 0 1,-1 0-1,1 0 0,0 1 1,0 0-1,0-1 1,0 1-1,1 0 1,-3 4-1,4-7-1,0 1 0,0-1 0,0 1 0,0 0 0,0-1 0,0 1 0,0-1 0,0 1 0,0-1 0,1 1 0,-1-1 0,0 1 0,0 0 0,1-1 0,-1 1 0,0-1 0,1 0 0,-1 1 0,0-1 0,1 1 0,-1-1 0,0 1 0,1-1 0,-1 0 0,1 1 0,-1-1 0,1 0 0,-1 0 0,1 1 0,-1-1 0,1 0 0,0 0 0,22 6 41,-19-5-34,137 18-313,-106-17-176,-1 2 0,0 1 0,0 2 0,0 1 0,54 21 1,-85-28 446,0 0 0,0 0 0,0 1 0,0-1-1,0 1 1,0 0 0,-1 0 0,1 0 0,-1 0 0,1 0 0,-1 1 0,0-1 0,0 1 0,0-1 0,0 1 0,0 0 0,-1 0 0,1 0 0,-1 0 0,0 0 0,0 0 0,0 0 0,0 4 0,-1-4 92,0 1-1,-1-1 1,0 0 0,0 0 0,0 0-1,0 0 1,0 0 0,0 0 0,-1 0-1,0 0 1,1 0 0,-1 0 0,0-1-1,0 1 1,-1-1 0,1 0 0,0 1-1,-1-1 1,0 0 0,1-1 0,-1 1-1,-6 3 1,-11 5 622,0 0 1,-1-2-1,0 0 0,0-1 1,-1-1-1,0-1 0,0-1 1,0-1-1,-1-1 0,1-1 0,-40-3 1,60 2-708,0 0 0,0-1 0,1 1 0,-1-1-1,0 1 1,0-1 0,1 1 0,-1-1 0,0 0 0,1 0 0,-1 0 0,1 0 0,-1 0 0,1 0 0,-1 0 0,1 0 0,0-1 0,0 1 0,-1 0-1,1-1 1,0 1 0,0-1 0,0 0 0,-1-2 0,2 3-192,0-1 0,0 1 0,0-1 0,0 0 0,0 1 0,0-1 0,0 1 0,0-1-1,0 1 1,1-1 0,-1 1 0,1-1 0,-1 1 0,1-1 0,-1 1 0,1 0 0,0-1 0,0 1 0,0 0 0,0-1-1,0 1 1,0 0 0,0 0 0,0 0 0,0 0 0,0 0 0,1 0 0,1-1 0,26-14-5807,6 2-3235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11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19827,'0'0'2370,"-49"72"-1313,35-33-96,3 3-32,5 2-481,5-1-31,1-1-193,0-1-128,7-3 0,1-5-96,-2-2-961,-3-10-929,-3-11-1793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1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1 406 14990,'0'0'8675,"3"-8"-7645,-2 5-974,0 1 0,0-1 0,0 1 0,0 0 0,0-1 0,1 1 0,0 0 0,-1 0 0,1 0-1,0 0 1,0 0 0,0 0 0,0 0 0,0 1 0,3-2 0,1 0 69,1 1-1,-1 0 1,0 0-1,1 0 1,0 1 0,12-1-1,19-1 281,-1-2 0,41-11 0,-62 12-351,0-2-1,-1 0 1,0 0 0,-1-1 0,1-1-1,-1 0 1,20-17 0,-11 7-17,-2-1 0,0-1 0,25-32 0,-40 44-25,0 0 1,0 0 0,-1-1-1,0 0 1,-1 0 0,0 0-1,0-1 1,-1 0 0,0 1-1,0-1 1,-2 0 0,1 0 0,0-11-1,-2 21-17,0 0 0,0 0 1,0-1-1,0 1 0,0 0 0,0 0 0,0 0 0,0 0 0,0-1 0,0 1 0,0 0 0,0 0 0,0 0 0,0 0 1,0-1-1,0 1 0,0 0 0,0 0 0,0 0 0,0 0 0,0 0 0,0-1 0,-1 1 0,1 0 0,0 0 1,0 0-1,0 0 0,0 0 0,0 0 0,0-1 0,0 1 0,-1 0 0,1 0 0,0 0 0,0 0 0,0 0 1,0 0-1,-1 0 0,1 0 0,0 0 0,0 0 0,0 0 0,0 0 0,-1 0 0,1 0 0,0 0 0,0 0 0,0 0 1,0 0-1,-1 0 0,1 0 0,0 0 0,0 0 0,0 0 0,0 0 0,0 0 0,-1 0 0,1 0 0,0 0 1,0 0-1,0 1 0,0-1 0,0 0 0,-1 0 0,1 0 0,0 0 0,0 0 0,-9 11-205,5 2 219,0 0 0,0 0 0,2 1 1,-1-1-1,2 1 0,0 0 0,1-1 1,0 1-1,0 0 0,2-1 0,5 25 1,-2-15-289,2 0 1,0-1-1,11 22 1,17 20-3342,-18-39-2509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1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1210 177 7591,'0'0'-363,"-9"-8"1879,-23-16-661,-1 1 0,-56-30-1,66 41-415,-1 1-1,0 1 0,-1 1 1,0 1-1,-38-7 1,34 13-420,1 1 0,-1 1 0,1 1 0,-1 2 0,1 1 0,0 1 0,0 1 0,1 1 0,-1 2 0,2 1 0,-38 19 0,20-6 48,1 2 0,1 2 0,1 2 0,2 1 0,-61 61-1,81-71-33,1 0-1,2 1 1,0 0-1,1 2 0,1-1 1,1 2-1,1 0 0,1 1 1,1 0-1,1 0 0,2 1 1,0 0-1,2 0 1,1 1-1,-2 50 0,9 13 4,3-2 0,4 1 0,4-1 0,4-1-1,4 0 1,38 99 0,-48-155 42,1 0 1,2-1-1,0-1 0,2 0 0,1-1 1,2-1-1,0-1 0,25 25 0,-24-31-33,0-1-1,2-2 0,0 0 1,0-1-1,2-1 0,0-1 1,0-1-1,2-2 1,45 15-1,3-9 52,0-3 0,1-3 0,1-4 0,-1-3 0,103-8 0,-138 2-171,1-2-1,-1-2 1,-1-2-1,1-1 1,-1-3-1,69-28 1,-82 27 69,-1 0 0,-1-2 0,0-1 1,-1 0-1,-1-2 0,0-1 0,-2-1 0,0-1 1,-1 0-1,25-36 0,-15 10 69,-2-2 1,-2-2-1,-3 0 0,18-56 1,-10 10 303,25-136 1,-44 170-37,-3-1 0,-3 0 0,-3-80 0,-3 118-133,-2 0 0,-1 0 0,-2 0 0,0 1 0,-1-1 0,-2 1 0,0 1 0,-2-1 0,-1 2 0,-24-41 0,25 51-159,0 0 1,-1 1-1,-1 0 1,0 0 0,-1 2-1,0-1 1,0 2 0,-1 0-1,-1 0 1,1 2-1,-1-1 1,0 2 0,-1 0-1,0 1 1,0 0 0,-17-1-1,-27-3-99,1 3-1,-2 2 0,-63 5 1,47 0-94,63-1-416,-27 2-2520,39-2 2688,1 1 1,0-1 0,-1 1 0,1-1 0,0 1 0,0 0 0,0-1 0,-1 1 0,1 0 0,0 0-1,0 0 1,0 0 0,0 0 0,1 0 0,-1 0 0,-1 2 0,-6 17-9972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1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12364,'0'0'1708,"9"8"-1067,33 38 354,-2 1 0,52 80 1,15 21-208,-39-66-565,-5-6-172,89 139 0,-149-211-376,8 18-1045,-9-7-2860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62 12460,'2'-8'2076,"-2"6"-2014,1-1 162,0 1 1,-1-1-1,1 1 1,-1-1 0,0 1-1,0-1 1,0 0-1,0 1 1,0-1-1,-1-4 1,0 6-152,0-1-1,0 1 1,0 0 0,0 0-1,0-1 1,0 1 0,0 0 0,0 0-1,0 0 1,-1 1 0,1-1-1,0 0 1,-1 0 0,1 1 0,-1-1-1,1 1 1,-1-1 0,1 1 0,-1-1-1,1 1 1,-1 0 0,1 0-1,-1 0 1,1 0 0,-1 0 0,-2 0-1,-6 1-45,0 0 0,1 1-1,-1 0 1,1 1 0,-1 0-1,1 0 1,0 1-1,1 0 1,-1 0 0,0 1-1,1 0 1,0 1 0,1-1-1,-1 2 1,1-1 0,0 1-1,-7 10 1,-2 1 24,1 1 0,1 1-1,1 0 1,1 1 0,-19 43 0,21-37 194,1 0 1,1 0-1,-4 30 1,10-47-123,1-1 0,0 1 0,0 0 1,1-1-1,0 1 0,1 0 0,0-1 1,1 1-1,0-1 0,0 1 0,1-1 1,6 14-1,-7-19-68,0-1 0,0 1 0,0-1 0,1 0 0,0 0 1,0 0-1,0 0 0,0-1 0,0 1 0,0-1 0,1 0 0,-1 0 0,1 0 1,-1 0-1,1 0 0,0-1 0,0 0 0,0 0 0,0 0 0,0 0 0,0 0 1,0-1-1,0 0 0,0 0 0,0 0 0,0 0 0,0-1 0,0 1 0,0-1 1,0 0-1,0-1 0,4-1 0,3-1 139,0 0 1,0-1-1,-1 0 1,1-1-1,-1-1 1,0 1-1,-1-1 1,0-1-1,15-15 0,-16 13 1,0-1 0,0 0 0,-1 0 0,11-23-1,-16 30-169,0 0 1,-1-1-1,1 1 0,-1-1 0,1 1 0,-1-1 0,-1 0 0,1 0 0,-1 1 0,0-1 0,0 0 0,0 0 0,0 1 0,-1-1 1,0 0-1,0 1 0,-2-6 0,1 8-63,0-1-1,0 1 1,0 0 0,0 0 0,-1-1 0,1 1 0,-1 1 0,0-1-1,1 0 1,-1 1 0,0-1 0,0 1 0,0 0 0,0 0 0,0 0-1,0 0 1,0 1 0,0-1 0,-1 1 0,1 0 0,0-1-1,0 2 1,0-1 0,-1 0 0,-2 1 0,-4 0-134,-1 1 0,1 0 1,0 0-1,0 0 0,1 2 0,-18 6 1,-28 27-339,52-34 500,0 0 0,0 0 0,0 0 0,0 0 0,0 0 0,1 1-1,-1-1 1,1 1 0,0 0 0,0 0 0,0 0 0,1 0 0,-2 4-1,3-7 7,0-1 0,0 1-1,0 0 1,0-1 0,0 1 0,0 0-1,1-1 1,-1 1 0,0-1-1,0 1 1,1-1 0,-1 1-1,0 0 1,1-1 0,-1 1 0,0-1-1,1 1 1,-1-1 0,1 0-1,-1 1 1,1-1 0,-1 1-1,1-1 1,-1 0 0,1 1-1,-1-1 1,1 0 0,0 0 0,-1 1-1,1-1 1,-1 0 0,1 0-1,0 0 1,-1 0 0,1 0-1,0 0 1,-1 0 0,1 0-1,0 0 1,0 0 0,33-2 21,-30 2 4,21-6 10,0 0-1,1-2 1,-2 0 0,0-2 0,0-1 0,0-1 0,32-22 0,32-15 42,-87 48-77,-1 1-1,1-1 1,-1 1 0,1 0 0,-1-1-1,1 1 1,-1 0 0,1-1 0,0 1-1,-1 0 1,1 0 0,0 0 0,-1-1-1,1 1 1,-1 0 0,1 0 0,0 0-1,-1 0 1,1 0 0,0 0 0,-1 0 0,1 1-1,-1-1 1,1 0 0,0 0 0,-1 0-1,1 0 1,-1 1 0,1-1 0,0 0-1,-1 1 1,1-1 0,-1 0 0,1 1-1,-1-1 1,1 1 0,-1-1 0,0 1-1,1-1 1,-1 1 0,1-1 0,-1 1-1,0-1 1,0 1 0,1 0 0,-1-1-1,0 1 1,0-1 0,0 1 0,0 0-1,1-1 1,-1 1 0,0 0 0,0-1-1,0 1 1,0 0 0,-1-1 0,1 1-1,0-1 1,0 1 0,-1 1 0,-9 47-62,8-42 112,-14 44 135,9-34-59,2 1 0,0 0 0,1 0 0,0 0 0,0 27 0,4-45-134,0 1 0,0 0 0,0-1 0,1 1 1,-1 0-1,0-1 0,0 1 0,1 0 0,-1-1 0,0 1 1,1-1-1,-1 1 0,1-1 0,-1 1 0,1-1 0,-1 1 0,1-1 1,-1 1-1,1-1 0,-1 1 0,1-1 0,0 0 0,-1 1 1,1-1-1,0 0 0,-1 0 0,1 0 0,0 1 0,-1-1 0,1 0 1,0 0-1,-1 0 0,1 0 0,0 0 0,-1 0 0,1 0 1,0 0-1,0-1 0,-1 1 0,1 0 0,0 0 0,-1-1 0,1 1 1,-1 0-1,2-1 0,33-14-1872,-21 4-688,-1 0 0,0 0 1,18-21-1,10-16-8057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2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114 731 2883,'0'0'4409,"0"9"-3144,-1-3-897,-1 49 573,2-53-821,-1-1 0,1 0 0,0 1 0,0-1 0,0 1 0,0-1 0,0 0 0,1 1 0,-1-1 0,0 1 0,1-1 0,-1 0 0,1 1 0,-1-1 0,1 0 0,-1 0 0,1 1 0,0-1 0,0 0 0,0 0 0,0 0 0,0 0 0,0 0 0,0 0 0,0 0 0,0 0 0,0-1 0,0 1 0,1 0 0,-1-1 0,0 1 0,2 0 0,-2-1-30,0-1 0,-1 1 0,1 0-1,0-1 1,-1 1 0,1 0-1,0-1 1,-1 1 0,1-1 0,0 1-1,-1-1 1,1 0 0,-1 1-1,1-1 1,-1 1 0,1-1-1,-1 0 1,0 0 0,1 1 0,-1-1-1,0 0 1,0 0 0,1 1-1,-1-1 1,0 0 0,0 0 0,0 0-1,4-29 1174,-3 24-938,2-62 86,-2 0-1,-3-1 1,-4 1-1,-2 0 1,-3 1-1,-3 0 1,-3 1-1,-45-112 0,60 172-403,-1-2 15,0 0 0,-1 1 0,1-1 0,-2 1 0,1 0 0,-6-8 0,14 38-428,6-2 393,2-1 1,0 0-1,1-1 1,1 0-1,1-1 0,0 0 1,1-2-1,1 0 1,35 26-1,-19-20-69,-1-1 0,2-2-1,1-1 1,0-2 0,43 14 0,-50-21-1723,0-1 1,41 5 0,-16-9-4410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2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49 8200,'0'0'8258,"1"-8"-6218,2-26-460,-3 33-1556,0 1 1,0 0 0,0 0 0,0 0-1,0-1 1,0 1 0,0 0-1,-1 0 1,1-1 0,0 1 0,0 0-1,0 0 1,0-1 0,0 1-1,0 0 1,0 0 0,0 0 0,-1-1-1,1 1 1,0 0 0,0 0-1,0 0 1,0 0 0,0-1 0,-1 1-1,1 0 1,0 0 0,0 0-1,0 0 1,-1 0 0,1 0 0,0 0-1,0 0 1,-1 0 0,1-1 0,0 1-1,0 0 1,-1 0 0,1 0-1,0 0 1,0 0 0,0 0 0,-1 0-1,1 1 1,0-1 0,0 0-1,-1 0 1,1 0 0,0 0 0,0 0-1,0 0 1,-1 0 0,1 0-1,0 0 1,0 1 0,0-1 0,-1 0-1,1 0 1,0 0 0,0 0-1,0 1 1,-13 9 93,12-10-113,-37 41 152,1 2 0,2 1 0,-40 67 0,73-107-156,-5 6 8,1-2-4,1 0 0,-1 0 0,1 1 0,1-1 0,0 1 0,0 0 0,1 1 0,-5 18 0,8-27-10,0 0 0,1 0 0,-1 0 0,0 0 0,0 0 0,0 0 0,1 0 0,-1 0 0,0 0 0,1 0 0,-1 0 0,1-1-1,0 1 1,-1 0 0,1 0 0,-1 0 0,1-1 0,0 1 0,0 0 0,-1-1 0,1 1 0,0-1 0,0 1 0,0-1 0,0 1 0,0-1 0,0 1 0,-1-1 0,1 0 0,0 1 0,0-1 0,0 0 0,0 0 0,0 0 0,0 0 0,0 0 0,0 0 0,0 0 0,0 0 0,1-1 0,46-5-344,24-14-162,-58 14 415,0 1 0,0 1-1,1 0 1,0 2 0,-1-1-1,1 2 1,0 0 0,16 1-1,-27 0 50,-1 1-1,0-1 0,0 1 1,1 0-1,-1 1 0,0-1 1,0 0-1,0 1 0,0 0 0,-1 0 1,1 0-1,0 0 0,-1 0 1,1 0-1,-1 1 0,0-1 1,0 1-1,0-1 0,0 1 0,0 0 1,-1 0-1,1 0 0,-1 0 1,0 0-1,1 0 0,-1 1 1,-1-1-1,1 0 0,0 7 1,0-2 37,0-1 0,-1 1 0,0 0 0,-1 0 0,0-1 0,0 1 1,0 0-1,-1-1 0,0 1 0,0-1 0,-1 0 0,-4 9 1,-4 1 554,0-1 0,0 0 0,-2-1 0,-25 25 0,33-34-459,-1-1 0,0 0 0,0 0 0,0 0 0,-1-1 0,0 0-1,0 0 1,0-1 0,0 0 0,0 0 0,-1-1 0,1 0 0,-1 0 0,-14 1 0,21-3-169,0 0 0,0 0 0,0 0 0,0 0 0,0 0 0,0-1-1,0 1 1,0 0 0,0-1 0,0 1 0,0-1 0,0 1 0,0-1 0,0 1 0,1-1 0,-1 0 0,0 1 0,0-1-1,0 0 1,1 0 0,-1 0 0,1 1 0,-1-1 0,0 0 0,1 0 0,-1 0 0,1 0 0,0 0 0,-1 0 0,1-2-1,-3-35-3686,3 28 2680,0-36-4195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2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11755,'0'0'6999,"4"11"-6289,3 20-288,0 0 0,-2 1 0,-2 0 0,0 0 0,-3 35 0,0-20-261,2-1 1,10 56-1,-12-101-135,0 0 0,0 1 1,0-1-1,0 0 0,1 0 0,-1 1 0,0-1 1,0 0-1,1 0 0,-1 0 0,1 0 0,-1 1 1,1-1-1,-1 0 0,1 0 0,0 0 0,0 0 1,-1 0-1,1 0 0,0 0 0,0-1 0,0 1 1,0 0-1,0 0 0,0-1 0,0 1 0,0 0 1,1-1-1,0 1 0,-1-2 4,1 0 0,-1 0 0,0 0 0,0 0 0,0 0 0,0 0 0,-1 0-1,1 0 1,0 0 0,0-1 0,-1 1 0,1 0 0,0 0 0,-1-1 0,0 1 0,1-1 0,-1 1 0,0 0 0,1-1 0,-1 1-1,0-1 1,0 1 0,0-1 0,-1 1 0,1-2 0,-1-13-144,0 1-1,-1-1 1,0 1-1,-2 0 1,-8-25-1,-1-6-89,13 44 102,0 5-186,1 2 268,0-1 1,0 0-1,0 0 0,1 0 1,-1 0-1,1 0 0,0 0 1,0 0-1,1 0 1,-1 0-1,1-1 0,0 0 1,0 1-1,0-1 0,0 0 1,1 0-1,-1-1 1,1 1-1,-1-1 0,1 0 1,0 0-1,0 0 0,0 0 1,0 0-1,0-1 0,1 0 1,6 1-1,-4-1 53,1 0-1,0 0 0,-1-1 1,1 0-1,0-1 0,-1 1 1,1-2-1,-1 1 0,1-1 1,-1 0-1,0 0 0,1-1 1,-1 0-1,-1-1 0,10-5 1,-1-2 73,0 0 1,0-2-1,-2 0 0,22-25 1,-30 32-80,0-1 1,0 0 0,0 0-1,-1 0 1,0-1 0,-1 0-1,1 1 1,-1-1 0,-1 0-1,0-1 1,0 1 0,1-16-1,-18 55-577,9-10 528,1 1 0,2-1 0,0 1 0,1 0-1,1 34 1,1-54 35,0 1 0,0-1 1,0 0-1,0 1 0,0-1 0,1 0 0,-1 1 1,1-1-1,-1 0 0,1 0 0,0 0 0,0 1 0,0-1 1,0 0-1,0 0 0,1 0 0,-1 0 0,1-1 1,-1 1-1,1 0 0,-1-1 0,1 1 0,0-1 1,0 1-1,0-1 0,0 0 0,0 0 0,0 0 0,0 0 1,0 0-1,1 0 0,-1 0 0,0-1 0,0 1 1,1-1-1,-1 0 0,0 0 0,1 0 0,-1 0 1,0 0-1,3-1 0,4 0 83,-1 0-1,0-1 1,1 0 0,-1-1 0,0 0-1,0 0 1,-1-1 0,1 0-1,-1 0 1,10-7 0,-1-2-32,0-1 1,-1 0 0,0-1-1,-1 0 1,0-1-1,-2-1 1,0 0 0,-1-1-1,15-32 1,-33 105-680,5-30 424,0 0 169,1 0 1,2 30 0,-1-54 32,0 0 0,0 0 0,0 0 1,0 0-1,0 1 0,0-1 0,1 0 0,-1 0 1,0 0-1,0 0 0,1 0 0,-1 0 0,1 0 1,-1 0-1,1 0 0,-1 0 0,1 0 1,0 0-1,-1 0 0,1-1 0,0 1 0,0 0 1,0 0-1,0-1 0,-1 1 0,1-1 0,0 1 1,0-1-1,0 1 0,0-1 0,0 1 0,1-1 1,-1 0-1,0 1 0,0-1 0,0 0 1,0 0-1,0 0 0,0 0 0,0 0 0,0 0 1,0 0-1,1-1 0,-1 1 0,0 0 0,0 0 1,1-2-1,3 1 34,-1-1-1,0 0 1,0 0 0,0 0 0,0 0-1,-1-1 1,1 0 0,0 0 0,-1 0-1,4-5 1,0-1-101,-1 0 0,-1-1 0,1 1 0,-2-1 0,6-15 0,-5 9-853,-1 0 0,0 0 0,-2 0 0,0 0 0,0 0 0,-2-23 0,-1 26 94,0 0 0,-1 0 1,0 1-1,-1-1 0,0 0 0,-1 1 0,0 0 0,-8-15 0,8 20 586,0 1 0,-1-1 0,1 1 0,-1 0-1,0 0 1,-1 0 0,0 1 0,-9-8 0,14 12 440,-1 0 0,1-1 0,-1 1 0,1 0 1,-1 0-1,0 1 0,1-1 0,-1 0 0,0 0 0,0 1 1,1-1-1,-1 1 0,0 0 0,0-1 0,0 1 1,0 0-1,0 0 0,0 0 0,1 1 0,-1-1 0,-3 1 1,3 0-80,1 0 0,-1 0 0,1 0 0,0 0 0,-1 0 0,1 0 0,0 0 1,0 1-1,0-1 0,0 0 0,0 1 0,0-1 0,0 1 0,1-1 1,-1 1-1,0-1 0,1 1 0,-1-1 0,0 4 0,1-2-101,-1 1 0,1-1 0,-1 1-1,1-1 1,0 1 0,0-1 0,1 1 0,-1 0-1,1-1 1,0 1 0,-1-1 0,2 1 0,-1-1-1,0 0 1,1 1 0,-1-1 0,1 0 0,0 0-1,0 0 1,0 0 0,1-1 0,4 5 0,-2-3-630,0-1-1,0-1 1,0 1 0,0-1 0,1 0 0,0 0 0,-1 0 0,12 1 0,18 0-5530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2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77 8776,'0'0'10309,"-9"6"-10219,-26 21-52,34-26-37,-1 0 1,1 0-1,0 0 1,-1 1-1,1-1 1,0 0-1,0 1 1,0-1-1,0 1 1,0-1-1,1 1 1,-1-1-1,0 1 1,1 0-1,-1-1 1,1 1-1,-1 0 1,1 0-1,0-1 1,0 1-1,0 0 1,0-1-1,0 1 1,0 0-1,0 0 1,1-1-1,-1 1 1,1 0-1,-1-1 1,1 1-1,0 0 1,-1-1-1,1 1 1,0-1-1,2 3 1,0 0 6,1 1 0,0-1 0,0 0 1,0-1-1,1 1 0,-1-1 0,1 0 1,5 3-1,31 12-84,-31-14 1,0 1 1,-1-1-1,1 1 0,13 11 0,-19-13 59,-1 0 0,0 0 1,0 1-1,0-1 0,0 1 0,-1 0 0,1 0 0,-1 0 0,0 0 0,0 0 0,-1 0 0,1 0 0,-1 1 0,2 7 0,1 13 269,-2-1 0,0 0-1,-2 1 1,0-1 0,-7 41-1,6-53-109,-2 0 0,0 1-1,0-2 1,-1 1-1,0 0 1,-1-1 0,-1 0-1,1 0 1,-2 0 0,0-1-1,0 0 1,0 0-1,-11 9 1,16-17-93,0 0 0,0 0-1,0 0 1,0-1 0,0 1 0,0-1 0,-1 1-1,1-1 1,0 0 0,-1 0 0,0 0 0,1 0 0,-1-1-1,1 1 1,-1-1 0,0 1 0,-3-1 0,4 0-29,1-1 0,-1 1 0,0-1 0,0 0 0,0 1 0,0-1 0,1 0 0,-1 0 0,0 0 0,1 0 0,-1-1 0,1 1 0,0 0 0,-1 0 0,1-1 0,0 1 0,-1-1 1,0-2-1,-2-4-63,0 0 1,1 0-1,-1 0 1,2 0-1,-1-1 1,1 1-1,1-1 1,-2-16 0,2 14-62,1 0 0,0 0 1,0-1-1,1 1 1,1 0-1,-1 0 1,2 0-1,3-11 1,-2 15 99,-1 0 0,1 0 0,0 0 0,0 1 0,1 0 0,0 0 0,0 0 0,0 1 0,1-1 0,0 1 0,0 0 1,12-6-1,22-14 49,-8 5 95,39-31 0,-60 41-91,0 0 0,-1-1 0,0 1 0,-1-2 0,0 0 0,12-22 0,-13 20-25,-1-1 1,-1 1-1,-1-1 1,0 0 0,0 0-1,-2 0 1,0-1 0,-1 1-1,1-20 1,-3 34-26,0 0 0,1 1-1,-1-1 1,0 1 0,0-1 0,0 0 0,0 1 0,0-1 0,0 1 0,0-1 0,0 0-1,0 1 1,0-1 0,0 0 0,0 1 0,0-1 0,0 1 0,0-1 0,-1 0-1,1 1 1,0-1 0,0 1 0,-1-1 0,1 1 0,0-1 0,-1 1 0,1-1-1,-1 1 1,1-1 0,-1 1 0,1 0 0,-1-1 0,1 1 0,-1 0 0,1-1 0,-1 1-1,1 0 1,-1 0 0,1-1 0,-1 1 0,0 0 0,1 0 0,-1 0 0,1 0-1,-1 0 1,0 0 0,1 0 0,-1 0 0,0 0 0,1 0 0,-1 0 0,1 0 0,-1 0-1,0 0 1,1 1 0,-1-1 0,1 0 0,-1 0 0,1 1 0,-1-1 0,1 0-1,-1 1 1,1-1 0,-1 1 0,1-1 0,-1 1 0,-3 3-4,0-1 1,0 1 0,0 0-1,0-1 1,1 2-1,-5 7 1,4-5-1,0 0 0,0 1 0,1 0 0,0 0 0,1 0 0,0 0 0,0 0 0,1 0 1,0 1-1,0-1 0,1 0 0,0 1 0,0-1 0,3 10 0,-3-16 11,1-1 0,0 1-1,0-1 1,0 1 0,1-1 0,-1 0 0,0 0-1,0 1 1,1-1 0,-1 0 0,0 0 0,1 0-1,0 0 1,-1-1 0,1 1 0,-1 0-1,1-1 1,0 1 0,-1-1 0,1 1 0,0-1-1,0 0 1,-1 0 0,1 1 0,0-1 0,0-1-1,-1 1 1,1 0 0,0 0 0,0-1 0,3 0-1,1-1 25,0 1 0,1-1 0,-1-1 0,0 1 0,0-1 0,-1 0 0,9-6 0,145-135 145,-159 144-183,0-1 1,0 1 0,1-1 0,-1 1-1,0-1 1,0 1 0,1 0 0,-1-1-1,1 1 1,-1 0 0,0-1 0,1 1-1,-1 0 1,1-1 0,-1 1 0,1 0-1,-1 0 1,1 0 0,-1-1 0,1 1-1,-1 0 1,1 0 0,-1 0 0,1 0-1,-1 0 1,1 0 0,-1 0 0,1 0-1,-1 0 1,1 0 0,-1 0-1,1 0 1,-1 1 0,1-1 0,-1 0-1,1 0 1,-1 0 0,1 1 0,-1-1-1,1 0 1,-1 1 0,1-1 0,-1 0-1,0 1 1,1-1 0,-1 0 0,0 1-1,1 0 1,3 34-40,-4-32 46,-1 1 0,1-1 0,0 0 0,1 1 0,-1-1 0,0 0 0,1 1 0,0-1 0,0 0 0,0 1 0,0-1 0,0 0 0,1 0 0,2 5 0,0-6 13,-1 0-1,0-1 0,1 1 1,-1-1-1,1 0 0,-1 0 1,1 0-1,0 0 0,-1 0 1,1-1-1,0 0 0,0 0 1,-1 0-1,1 0 0,0-1 1,-1 1-1,1-1 0,0 0 1,5-2-1,7-3 73,0 0 0,27-17 0,-36 20-85,28-18 33,-23 13-183,0 1 1,1 0-1,0 1 1,0 0-1,18-5 0,-30 11 129,0 0 1,0 0-1,0 0 0,0 0 0,0 1 0,1-1 0,-1 0 1,0 0-1,0 1 0,0-1 0,0 1 0,0-1 0,0 1 0,0-1 1,0 1-1,0 0 0,-1-1 0,1 1 0,0 0 0,0 0 1,-1-1-1,1 1 0,0 0 0,-1 0 0,1 0 0,0 0 0,-1 0 1,0 0-1,1 0 0,-1 0 0,0 0 0,1 0 0,-1 1 1,0-1-1,0 0 0,0 0 0,0 0 0,0 0 0,0 2 0,0 61 283,-2-44-159,3 36 304,2 0 1,13 76-1,-13-118-401,-1-1-1,-1 1 1,0-1 0,-1 1-1,-1 0 1,-2 16 0,3-28 2,0 1 1,-1-1-1,1 1 0,-1-1 1,1 0-1,-1 1 0,0-1 1,0 0-1,0 0 1,0 1-1,-1-1 0,1 0 1,0 0-1,-1 0 1,0 0-1,1-1 0,-1 1 1,0 0-1,0-1 1,0 1-1,0-1 0,0 0 1,0 0-1,0 1 0,-1-1 1,1-1-1,0 1 1,-1 0-1,1 0 0,0-1 1,-1 0-1,1 1 1,-1-1-1,1 0 0,-1 0 1,1 0-1,-1-1 1,1 1-1,0 0 0,-1-1 1,1 0-1,-3-1 0,1 1-4,0-2 0,0 1 0,1 0-1,-1-1 1,1 1 0,0-1 0,-1 0-1,1 0 1,0-1 0,1 1 0,-1-1-1,1 1 1,-1-1 0,1 0 0,-2-4-1,-25-62 18,26 63-31,1-1 0,0 1 0,0 0 1,0-1-1,1 0 0,0 1 1,1-1-1,0 0 0,0 1 0,2-14 1,-1 16 3,1 0 1,0 1-1,-1-1 0,1 1 1,1 0-1,-1 0 0,1 0 1,-1 0-1,1 0 1,1 0-1,-1 1 0,0-1 1,1 1-1,-1 0 0,1 0 1,0 0-1,0 0 1,6-2-1,147-64-4713,-95 39-1794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2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6502,'5'-54'8187,"-5"52"-7932,0 0 1,0 0-1,1 0 0,-1 1 0,0-1 1,1 0-1,-1 0 0,1 1 0,-1-1 1,1 0-1,0 1 0,-1-1 0,1 0 1,0 1-1,0-1 0,0 1 1,1 0-1,-1-1 0,0 1 0,0 0 1,1 0-1,-1 0 0,1-1 0,2 0 1,-3 2-237,0 1 0,1-1 0,-1 1 0,0 0 1,0-1-1,-1 1 0,1 0 0,0 0 1,0-1-1,0 1 0,0 0 0,-1 0 0,1 0 1,0 0-1,-1 0 0,1 0 0,-1 0 1,1 0-1,-1 0 0,0 1 0,1-1 0,-1 0 1,0 0-1,0 2 0,7 38 53,-6-34 32,3 42 93,-2 50 0,-2-54-60,8 70 0,-8-114-124,0 0 0,1 0 1,-1 1-1,0-1 1,0 0-1,1 0 1,-1 0-1,0 0 0,1 1 1,0-1-1,-1 0 1,1 0-1,-1 0 1,1 0-1,0 0 0,0 0 1,0 0-1,0-1 1,0 1-1,-1 0 1,1 0-1,1-1 0,-1 1 1,0 0-1,0-1 1,0 1-1,0-1 0,0 1 1,0-1-1,1 0 1,-1 0-1,0 1 1,0-1-1,1 0 0,-1 0 1,0 0-1,0 0 1,1 0-1,-1-1 1,0 1-1,0 0 0,0-1 1,1 1-1,-1 0 1,1-2-1,5 0 68,0-1 0,-1 0 0,0-1 0,0 0 1,0 0-1,9-7 0,26-29-61,-1-1 0,-3-2 0,-1-2 1,45-75-1,-80 119-568,5-11 769,-24 9-14350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2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11563,'0'0'3715,"-4"67"-2049,4-42-321,12-2-96,4-1-480,6 0-513,4-1-95,1-5-450,3-8-3010,-1-7-1505,-1-1-6983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2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13645,'0'0'7783,"20"54"-7559,-15-2 33,0 12 31,-2 2-128,0-1-96,1-5 0,4-10 0,1-9 0,2-11 0,1-9-608,0-11-1506,-3-6-2274,-4-4-2947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2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11050,'0'0'4527,"9"7"-3107,-4-3-1118,-3-1-191,1-1-1,-1 1 1,1-1-1,0 0 1,-1 0-1,1 0 1,0 0-1,0-1 1,0 1-1,0-1 1,1 0-1,-1 1 1,0-2-1,1 1 1,-1 0-1,0-1 1,1 1 0,-1-1-1,1 0 1,-1 0-1,5-1 1,4-4 123,0 0 0,0-1 1,0 0-1,-1-1 0,0 0 1,0-1-1,-1 0 0,0 0 1,9-11-1,-7 7-143,-1-1 0,0 0-1,-1 0 1,0-1 0,-1 0 0,11-26-1,-18 36-72,0 0 0,-1 0 0,0-1 0,0 1 0,0 0-1,0 0 1,0 0 0,-1-1 0,0 1 0,0 0-1,0-1 1,-2-5 0,2 8-18,-1 1 0,0-1 0,1 1 1,-1-1-1,0 1 0,0 0 0,0 0 0,0-1 0,-1 1 0,1 0 0,0 0 0,0 0 0,-1 0 0,1 0 1,0 1-1,-1-1 0,1 0 0,-1 1 0,1-1 0,-1 1 0,1-1 0,-1 1 0,0 0 0,1-1 0,-1 1 1,1 0-1,-1 0 0,0 0 0,1 1 0,-1-1 0,1 0 0,-1 0 0,0 1 0,-2 0 0,-1 1-9,-1 0 0,1 0 0,-1 1-1,1-1 1,0 1 0,0 0 0,0 0-1,1 1 1,-1 0 0,1 0 0,-1 0-1,1 0 1,1 0 0,-1 1 0,1 0-1,-1 0 1,1 0 0,1 0 0,-1 0-1,-2 8 1,-2 3-16,1 1-1,1 0 1,1 1-1,0-1 1,-2 27-1,5-30 40,0 0 0,1 0-1,0-1 1,5 28 0,-5-38-8,1 1 1,0-1-1,0 0 1,0 0 0,1 1-1,-1-1 1,1 0-1,0 0 1,0-1 0,-1 1-1,2 0 1,-1 0 0,0-1-1,1 1 1,-1-1-1,1 0 1,0 0 0,-1 0-1,1 0 1,0-1 0,0 1-1,0-1 1,1 1-1,-1-1 1,5 1 0,0-1 15,0 0 1,0 0 0,1-1 0,-1 0 0,0 0-1,0-1 1,1 0 0,-1-1 0,0 1-1,0-2 1,0 1 0,-1-1 0,1 0 0,-1-1-1,1 0 1,-1 0 0,0 0 0,-1-1 0,1 0-1,-1-1 1,0 1 0,0-1 0,7-10 0,-1 3-2,-2-1 0,0-1 0,-1 0 0,0 0 0,-1-1 0,-1 0 0,0-1 1,-1 1-1,-1-1 0,4-20 0,-18 62-593,-14 44 463,21-63 111,0 0-1,1 0 0,0 0 1,1 1-1,-1-1 0,1 0 1,0 1-1,1-1 0,1 9 1,-2-14 4,1 0 0,-1-1 0,1 1 0,-1 0 0,1-1 0,0 1 0,-1-1 1,1 1-1,0 0 0,-1-1 0,1 0 0,0 1 0,-1-1 0,1 1 0,0-1 0,0 0 1,-1 0-1,1 1 0,0-1 0,0 0 0,0 0 0,0 0 0,-1 0 0,1 0 0,0 0 0,0 0 1,0 0-1,0 0 0,-1 0 0,1-1 0,0 1 0,0 0 0,0 0 0,-1-1 0,2 0 1,28-13 146,-18 2-146,-1 0-1,20-28 0,-24 30-42,0 1 1,0-1-1,1 1 0,0 1 1,1-1-1,0 2 0,18-14 0,-26 20 23,1 0-1,-1 1 1,0-1-1,0 0 1,1 1-1,-1-1 0,0 1 1,1 0-1,-1-1 1,0 1-1,1 0 1,-1 0-1,1 0 0,-1 0 1,0 0-1,1 0 1,-1 0-1,1 0 1,-1 1-1,0-1 0,1 0 1,-1 1-1,0-1 1,1 1-1,-1 0 1,2 1-1,-1 0 6,0 0 0,0 1 0,0-1 0,-1 0 0,1 1 0,-1 0 0,0-1 0,1 1 0,-1 0 0,0 0 1,-1-1-1,2 5 0,1 13 41,-1-1 1,-1 1-1,-1 22 1,0-29-13,0-13-18,1 1 1,-1-1 0,1 0 0,-1 0 0,0 1-1,1-1 1,-1 0 0,1 0 0,-1 0 0,1 0-1,-1 0 1,1 0 0,-1 0 0,1 0 0,-1 0-1,1 0 1,-1 0 0,1 0 0,-1 0 0,1 0-1,-1 0 1,0 0 0,1 0 0,-1-1 0,1 1-1,-1 0 1,1 0 0,-1-1 0,0 1 0,1 0-1,-1 0 1,1-1 0,-1 1 0,0-1 0,1 1-1,-1 0 1,0-1 0,19-12-68,-15 9-19,22-17-358,47-30 1,-67 47 401,1 0 0,-1 0 0,1 1-1,0 0 1,1 0 0,-1 1 0,0 0 0,1 0 0,0 1 0,-1 0 0,1 0 0,0 0 0,10 2 0,-17-1 47,0 0-1,0 0 1,0 1 0,0-1 0,0 0-1,0 1 1,0-1 0,0 1 0,0-1-1,0 1 1,0-1 0,0 1 0,-1 0 0,1 0-1,0-1 1,0 1 0,-1 0 0,1 0-1,0 0 1,-1 0 0,1 0 0,-1 0-1,1 0 1,-1 0 0,1 1 0,2 30 773,-3-29-694,0 1 1,0-1-1,1 0 1,-1 0-1,0 0 1,1 0-1,0 1 1,0-1-1,1 3 1,-1-5-77,-1-1 0,0 0 0,1 1 0,-1-1 0,1 0 0,-1 0 0,1 1 0,-1-1 0,0 0 1,1 0-1,-1 0 0,1 0 0,-1 0 0,1 1 0,-1-1 0,1 0 0,-1 0 0,1 0 0,-1 0 1,1 0-1,-1 0 0,1-1 0,-1 1 0,0 0 0,1 0 0,-1 0 0,1 0 0,-1 0 0,1-1 0,-1 1 1,0 0-1,1 0 0,-1-1 0,1 1 0,-1 0 0,0-1 0,1 1 0,-1 0 0,0-1 0,1 1 1,-1-1-1,0 1 0,0 0 0,0-1 0,1 0 0,13-20-335,-2-22-2752,-9-4-3830,-3 9-1022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2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11371,'0'0'6150,"-17"48"-5286,28-31-319,8 1-353,12-3-160,5-5-1986,2-3-2754,1-5-6727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2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12 166 8776,'0'0'9972,"12"0"-8658,-7 0-1243,1 0 0,0-1 0,-1 1 0,1-1 0,-1 0 0,1 0 0,-1-1 0,0 0 0,1 0 0,-1 0 1,0 0-1,0-1 0,-1 0 0,1 0 0,0 0 0,-1-1 0,0 1 0,6-7 0,-5 5-26,29-33-3,-32 36 0,-1 0-1,1 0 0,-1 0 1,0 0-1,0 0 0,1 0 1,-1 0-1,-1-1 1,1 1-1,0 0 0,0 0 1,-1-1-1,0 1 0,1 0 1,-1-1-1,0-4 0,-1 7-32,1-1-1,-1 1 1,0-1-1,1 1 1,-1 0-1,1-1 1,-1 1-1,0 0 1,0 0 0,1-1-1,-1 1 1,0 0-1,1 0 1,-1 0-1,0 0 1,0 0-1,1 0 1,-1 0-1,0 0 1,1 0-1,-1 1 1,0-1-1,0 0 1,1 0-1,-1 1 1,0-1-1,1 0 1,-1 1-1,1-1 1,-2 1-1,-21 11-21,11-2 85,0 0 0,0 1 0,1 0 1,1 0-1,0 2 0,0-1 0,1 1 0,1 1 0,0-1 0,1 1 0,0 1 0,2-1 0,-8 24 0,13-36-66,0-1 1,0 1-1,-1 0 0,1-1 1,0 1-1,0-1 0,1 1 1,-1-1-1,0 1 0,0-1 1,1 1-1,-1-1 0,1 1 0,-1-1 1,1 0-1,-1 1 0,1-1 1,0 0-1,0 1 0,0-1 1,0 0-1,0 0 0,0 0 0,0 0 1,2 2-1,0-2 15,0 1-1,0-1 0,0 1 1,1-1-1,-1 0 1,0-1-1,1 1 1,-1-1-1,1 1 1,-1-1-1,4 0 1,11-1 59,-1-1 1,0 0-1,27-8 1,-33 7-85,26-7-112,0 1-1,1 2 0,69-4 1,-88 15 539,-19-4-398,0 0 0,0 0 0,0-1 0,0 1 0,0 0 1,0 0-1,0 0 0,-1 0 0,1 0 0,0 0 0,0-1 0,0 1 0,0 0 0,0 0 0,0 0 0,0 0 0,0 0 0,0-1 0,0 1 0,0 0 0,0 0 0,0 0 0,0 0 0,0 0 0,0-1 0,0 1 0,0 0 0,0 0 0,0 0 0,0 0 0,0 0 0,0-1 0,0 1 0,0 0 0,1 0 0,-1 0 0,0 0 0,0 0 0,0 0 0,0-1 0,0 1 0,0 0 0,0 0 0,1 0 0,-1 0 0,0 0 0,0 0 0,0 0 0,0 0 0,0 0 0,1 0 0,-1 0 0,0 0 0,0 0 0,0 0 0,0 0 0,0 0 0,1 0 0,-1 0 0,0 0 0,0 0 0,0 0 0,0 0 0,1 0 0,-1 0 0,0-17-113,12-166 200,-12 182-122,0 0 0,1-1 0,-1 1 0,1 0 0,-1 0 0,0 0 1,1 0-1,0 0 0,-1 1 0,1-1 0,-1 0 0,1 0 0,0 0 0,0 0 1,0 1-1,-1-1 0,1 0 0,0 1 0,0-1 0,0 0 0,0 1 0,0 0 1,0-1-1,0 1 0,0-1 0,0 1 0,1 0 0,-1 0 0,1 0 0,41-1-1298,-22 1-13,26-5-3515,8-8-5056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6983,'0'0'4345,"0"9"-2701,0 3-1223,0 1 1,1 0-1,0 0 0,1-1 0,1 1 0,0 0 1,1-1-1,0 0 0,8 17 0,-5-17-127,78 125 1523,-76-124-1589,1 0 0,1 0 0,0-1 0,1-1 0,0 0 0,1-1 0,24 16 0,-31-23-105,-1 0-1,0-1 1,1 0 0,-1 0 0,1 0 0,0-1 0,0 0 0,0 0 0,0 0 0,-1-1 0,1 0-1,0 0 1,0 0 0,10-3 0,-7 1 14,0-1 1,1 0-1,-1-1 0,0 0 1,-1-1-1,1 1 0,-1-2 1,9-6-1,7-8 13,-1-2-1,-1 0 1,-1-2 0,25-37-1,38-67-2058,-35 40-5780,-22 36 124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12236,'0'0'8450,"-13"8"-7991,10-7-444,-9 6 98,1 1 0,-1 0 0,1 0 0,0 1 0,1 1 0,0-1 0,-13 18 0,6-2 197,0 1 0,2 1 0,1 0 1,-19 50-1,27-57-168,0-1 1,2 1 0,0 1-1,1-1 1,1 0-1,1 1 1,1 0 0,2 21-1,-1-37-128,1 1 0,-1-1 0,1 0 0,0 0 0,0 0 0,0-1 0,1 1 0,0 0 0,0-1 0,0 0 0,0 1 0,1-1 0,0-1 0,-1 1 0,1 0 0,1-1 0,-1 0 0,0 0 0,1 0 0,0-1 0,0 1 0,-1-1 0,12 3 0,-12-3 65,1-1-1,0 0 0,-1 0 1,1 0-1,0 0 0,0-1 0,0 1 1,0-1-1,-1-1 0,1 1 1,0-1-1,0 0 0,0 0 1,-1 0-1,1 0 0,0-1 1,-1 0-1,0 0 0,1 0 0,-1-1 1,0 1-1,0-1 0,0 0 1,0 0-1,-1-1 0,7-6 1,-8 8-40,-1 0 1,1-1 0,0 1 0,-1-1 0,0 1-1,1-1 1,-1 0 0,0 1 0,-1-1 0,1 0 0,0 0-1,-1 0 1,1 0 0,-1 0 0,0 1 0,0-1-1,0 0 1,0 0 0,-1 0 0,1 0 0,-1 0 0,0 0-1,0 1 1,0-1 0,0 0 0,0 0 0,0 1-1,-1-1 1,1 1 0,-5-5 0,-4-4-266,0 0 0,-2 1 0,1 0 0,-1 1 1,-13-8-1,-21-17-1431,46 33 1648,0 1 0,0-1 0,0 0 0,0 1-1,0-1 1,1 1 0,-1-1 0,0 1 0,0-1 0,0 1 0,1-1 0,-1 1 0,0-1 0,0 1 0,1-1 0,-1 1-1,0-1 1,1 1 0,-1-1 0,1 1 0,-1 0 0,0-1 0,1 1 0,-1 0 0,1-1 0,-1 1 0,1 0 0,-1 0-1,1-1 1,0 1 0,-1 0 0,1 0 0,-1 0 0,1 0 0,-1 0 0,1 0 0,-1 0 0,1 0 0,0 0 0,32-9-29,-29 8 49,126-38 214,-63 18-151,81-15 1,-147 36-80,0-1 0,0 1 0,0 0 0,0 0 0,0 0 0,0-1 1,0 1-1,0 0 0,0 0 0,0 0 0,0 1 0,-1-1 0,1 0 0,0 0 0,0 0 1,0 1-1,0-1 0,0 0 0,0 1 0,0-1 0,-1 1 0,1-1 0,0 1 0,0 0 0,-1-1 1,1 1-1,0-1 0,-1 1 0,1 0 0,0 1 0,0 0-2,-1 0 0,0 0 0,1 0-1,-1 1 1,0-1 0,0 0 0,0 0 0,0 0-1,-1 1 1,1-1 0,-1 0 0,1 0 0,-2 2 0,-6 16 16,0-1 0,-16 25 0,14-26 93,-2 5 33,1 0-1,0 0 1,2 1 0,1 0-1,1 1 1,0 0 0,2 0-1,-2 31 1,7-52-186,0 0 0,0-1 0,1 1 0,-1 0 0,1-1 0,0 1 0,0-1 0,0 1 0,0-1 0,2 4 0,-2-5-203,0 0 0,1-1-1,-1 1 1,1-1-1,-1 1 1,1-1 0,-1 0-1,1 1 1,0-1 0,-1 0-1,1 0 1,0 0-1,0-1 1,0 1 0,0 0-1,0-1 1,0 1 0,0-1-1,2 1 1,26 0-8058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2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8136,'0'0'8520,"9"9"-8131,25 28-215,-2 2 0,39 61 0,22 30 207,-24-47-107,88 120 9,-140-177-255,0 2 0,-2 0 0,-2 1-1,0 0 1,-2 1 0,8 34 0,24 199 1948,-12-51-1293,-28-199-630,1 6-157,-11-32-769,5 7 427,0 1 1,-1-1-1,0 1 0,0 0 0,0 0 0,-7-8 0,-17-9-5076,9 13-88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2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8008,'0'0'5712,"3"13"-4885,6 17-544,1 0 0,2-1 0,1 0 0,32 51 0,198 303 4116,-242-381-4375,0-1 0,-1 1 0,1-1 0,0 0 1,0 1-1,0-1 0,0 0 0,0 0 1,0 1-1,0-1 0,0 0 0,0 0 0,0 0 1,1-1-1,-1 1 0,0 0 0,1 0 0,-1-1 1,1 1-1,-1-1 0,1 1 0,-1-1 1,3 1-1,-3-1 15,1-1-1,-1 0 1,1 1 0,-1-1 0,0 0-1,1 0 1,-1 1 0,0-1 0,0 0-1,1 0 1,-1-1 0,0 1 0,0 0 0,0 0-1,0 0 1,0-1 0,-1 1 0,2-3-1,5-12 233,0 1-1,-2-1 0,6-24 1,-7 27-236,163-498-1514,-139 437-3277,-5 6-2675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3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71 7944,'0'0'379,"4"-10"3187,19-51 384,-23 61-3900,0 1 0,0-1 0,0 1 0,1-1 0,-1 1 0,0-1 0,0 0 0,0 1 0,0-1 0,1 1-1,-1-1 1,0 0 0,1 1 0,-1-1 0,0 0 0,0 1 0,1-1 0,-1 0 0,1 1 0,-1-1 0,0 0 0,1 0 0,-1 0 0,1 1 0,-1-1 0,0 0 0,1 0 0,-1 0 0,1 0 0,-1 0 0,1 0 0,-1 0-1,1 0 1,-1 0 0,0 0 0,1 0 0,-1 0 0,1 0 0,-1 0 0,1 0 0,-1 0 0,0 0 0,1-1 0,-1 1 0,1 0 0,-1 0 0,0-1 0,1 1 0,-1 0 0,0 0 0,1-1 0,-1 1 0,0 0-1,1-1 1,-1 1 0,0-1 0,0 1 0,1 0 0,-1-1 0,0 1 0,0-1 0,0 1 0,1-1 0,7 40 773,3 85 120,-9 159 0,-3-232-843,-6 69-1,-25 129 0,17-154-144,3 0 0,3 179 1,13-246-1563,-3-26 288,-1-6-341,-1-2 918,0 0 0,0 0 0,-1 0 0,0 0 0,0 1 0,0-1 0,-3-5 0,-16-27-5008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3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9641,'0'0'6929,"3"13"-6918,19 83 1081,57 304 960,-70-324-1918,-5-33 61,1-1 1,2 1-1,2-2 0,21 59 1,-30-98-168,1 0 1,-1-1-1,1 1 1,-1 0-1,1 0 1,0 0-1,0-1 1,0 1-1,0-1 1,0 1-1,0-1 1,1 1-1,-1-1 1,0 1-1,1-1 1,-1 0-1,1 0 1,-1 0-1,1 0 1,0 0-1,-1 0 1,1 0-1,0-1 1,0 1-1,0 0 1,-1-1 0,1 0-1,0 1 1,0-1-1,0 0 1,0 0-1,0 0 1,0 0-1,0 0 1,-1-1-1,1 1 1,0 0-1,0-1 1,3-1-1,2-2 107,-1 1 1,0-2-1,0 1 0,-1-1 0,1 1 1,-1-1-1,0-1 0,0 1 0,4-9 1,39-60 571,-3-3 1,55-133 0,-57 115-996,73-122 1,-95 184-607,26-41-5515,-22 28-1940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7463 6598,'-1'2'44,"1"0"1,-1 0-1,1-1 0,-1 1 0,0 0 0,0-1 0,0 1 0,0-1 1,0 1-1,0-1 0,-1 0 0,-1 3 0,1-3 396,1 0-1,0 0 1,0 0 0,0 0-1,0 0 1,0 0-1,0 1 1,0-1-1,1 0 1,-1 1 0,0-1-1,1 1 1,-1-1-1,1 1 1,-1 1-1,3-3-331,0 1-1,0-1 0,0 0 0,0 0 0,0 0 0,0 0 0,0-1 0,0 1 0,0 0 0,0-1 0,0 0 0,0 1 0,0-1 0,0 0 0,-1 0 0,1 0 1,2-1-1,29-26 324,0 0 0,-2-3 0,-1 0 0,32-45 0,-17 22-216,996-1128 607,-471 542-1692,1243-1502 192,203-266 1591,-1401 1795-1224,-527 531-216,-4-3-1084,-35 25-4370,-23 21-3286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84 430 10570,'-12'2'304,"-7"0"-2,-12 3 90,9 1 3185,91-36-2275,105-61-1,-55 26-1043,-86 48-238,451-208 147,-477 222-180,0 0 0,0 1 0,1 0 0,-1 0 0,1 0 0,-1 1 0,1 0 0,13 1 0,-20 0 5,-1 0 1,1 0-1,-1 0 1,1 0-1,0 1 1,-1-1-1,1 0 1,-1 1-1,1-1 1,-1 0-1,1 1 1,-1-1-1,1 1 1,-1-1-1,0 1 1,1-1-1,-1 1 0,0-1 1,1 1-1,-1-1 1,0 1-1,0-1 1,1 1-1,-1 0 1,0-1-1,0 1 1,0-1-1,0 1 1,0 0-1,0-1 1,0 1-1,0-1 1,0 1-1,0 0 1,0 0-1,-6 24-43,5-24 47,-10 25 125,-1 0 0,-1-1 1,-1-1-1,-22 29 0,-5 7 15,15-18-92,-20 29-2,3 1 1,-53 123-1,95-193-80,-16 51-478,16-50 250,1 0-1,-1 0 1,1-1 0,-1 1 0,1 0-1,0 0 1,0 0 0,0 0 0,0 0 0,1 0-1,-1 0 1,1 0 0,1 5 0,-1-7-129,0 0 0,0 0-1,0 0 1,0 0 0,0 0 0,0-1 0,0 1 0,0 0 0,0 0 0,0-1 0,1 1 0,-1-1 0,0 1 0,0-1 0,0 0 0,1 1 0,0-1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74 10634,'12'-11'3075,"2"-4"-2363,39-32 1010,-60 70-1220,-34 46 583,-75 97 0,71-106-858,2 2 0,-38 74 0,76-123-469,11-11-629,16-17-429,1-4-66,-1-2 0,-1-1 0,-1 0 0,0-1-1,23-38 1,16-41-1766,-13 3 3453,-41 86 316,0-1 1,-1 1-1,0-1 1,1-15-1,-7 15 1811,-7 17-1053,-9 20-348,0 10-805,2 0 0,1 2 1,2-1-1,1 2 0,2-1 0,1 2 0,2-1 0,1 1 1,3 0-1,0 56 0,3-92-266,4 46 129,-4-45-213,0-1 0,0 0 0,1 1 0,-1-1 0,1 1 0,-1-1 0,1 1 0,-1-1 0,1 0 0,0 0 1,0 1-1,-1-1 0,1 0 0,0 0 0,0 0 0,0 0 0,0 0 0,1 0 0,-1 0 0,0 0 0,0 0 0,1 0 0,-1-1 0,0 1 0,1 0 0,-1-1 0,2 1 0,-2-1 14,-1 0-1,0 0 1,1-1-1,-1 1 0,1 0 1,-1 0-1,0-1 1,1 1-1,-1 0 0,0 0 1,1-1-1,-1 1 1,0 0-1,1-1 0,-1 1 1,0-1-1,0 1 1,1 0-1,-1-1 0,0 1 1,0-1-1,0 1 0,0 0 1,0-1-1,0 1 1,1-1-1,-1 1 0,0-1 1,0 1-1,0-1 1,0 1-1,0 0 0,-1-1 1,1 1-1,0-1 1,0 1-1,0-1 0,0 1 1,-1-1-1,-4-21-1747,2 16 1606,0-1 0,-1 1 0,0-1 0,0 1 0,-1 0 0,0 0 0,-10-9 0,-46-32 3229,17 13 3258,44 34-6185,-1-1 0,1 1 0,0-1 1,0 1-1,0-1 0,0 1 0,0 0 0,0-1 0,0 1 0,0-1 1,1 1-1,-1 0 0,0-1 0,0 1 0,0-1 0,0 1 0,1 0 0,-1-1 1,0 1-1,0 0 0,0-1 0,1 1 0,-1 0 0,0-1 0,1 1 1,-1 0-1,0 0 0,1-1 0,-1 1 0,0 0 0,1 0 0,-1 0 0,0-1 1,1 1-1,-1 0 0,1 0 0,-1 0 0,0 0 0,1 0 0,-1 0 1,1 0-1,25-10-253,-22 8 452,122-51 328,-76 30-185,102-32 0,-147 54-439,0-1 0,1 1 0,-1 0 0,0 1 0,0-1 1,0 1-1,1 0 0,8 1 0,-12 0 23,-1-1 0,0 1 0,0 0 1,1-1-1,-1 1 0,0 0 0,0 0 1,0 0-1,0 0 0,0 0 0,0 0 1,0 0-1,0 0 0,0 0 0,0 0 1,-1 0-1,1 1 0,0-1 0,-1 0 1,1 1-1,-1-1 0,0 0 1,1 1-1,-1-1 0,0 1 0,0-1 1,0 0-1,0 1 0,0-1 0,0 1 1,0-1-1,0 0 0,0 1 0,-1 1 1,-2 8 184,0 0 1,0 1-1,-1-2 1,0 1 0,-1 0-1,0-1 1,-1 0-1,0 0 1,-1 0-1,-10 11 1,7-8 153,0 1 0,1 0 0,1 0 0,-7 16 0,15-30-313,1 0-1,-1 0 1,0 0-1,0-1 1,1 1-1,-1 0 0,0 0 1,0 0-1,1 0 1,-1 0-1,0 0 1,0 0-1,1 0 1,-1-1-1,0 1 0,1 0 1,-1 0-1,0 0 1,0 0-1,1 0 1,-1 1-1,0-1 0,0 0 1,1 0-1,-1 0 1,0 0-1,1 0 1,-1 0-1,0 0 1,0 0-1,1 1 0,-1-1 1,0 0-1,0 0 1,0 0-1,1 0 1,-1 1-1,0-1 0,0 0 1,0 0-1,0 1 1,1-1-1,-1 0 1,0 0-1,0 1 1,0-1-1,0 0 0,0 0 1,0 1-1,0-1 1,0 0-1,0 1 1,0-1-1,0 0 1,0 0-1,0 1 0,0-1 1,0 0-1,0 1 1,0-1-1,0 0 1,0 0-1,0 1 0,0-1 1,-1 1-1,24-14 425,-22 12-412,41-28 329,51-47 1,-3 1-337,-90 75-41,0-1 0,1 1 0,-1-1 0,0 1-1,1-1 1,-1 1 0,1 0 0,-1-1 0,0 1 0,1-1-1,-1 1 1,1 0 0,-1-1 0,1 1 0,-1 0 0,1 0-1,-1 0 1,1-1 0,-1 1 0,1 0 0,-1 0-1,1 0 1,0 0 0,-1 0 0,1 0 0,-1 0 0,1 0-1,-1 0 1,1 0 0,0 0 0,-1 0 0,1 0 0,-1 1-1,1-1 1,-1 0 0,1 0 0,-1 1 0,1-1 0,-1 0-1,1 1 1,-2 26-330,-21 35 261,11-39 157,3-8-51,2 0 1,-1 1-1,2 0 1,0 0 0,-3 20-1,8-35-46,0-1 0,0 1 0,0 0 0,-1 0 0,1 0-1,1 0 1,-1 0 0,0 0 0,0 0 0,0 0 0,0 0-1,1 0 1,-1 0 0,0 0 0,1 0 0,-1 0 0,1 0 0,-1-1-1,1 1 1,-1 0 0,1 0 0,-1-1 0,1 1 0,0 0-1,0 0 1,-1-1 0,1 1 0,1 0 0,0 0-119,1-1 1,-1 1-1,0-1 0,0 1 1,1-1-1,-1 0 0,0 0 0,0 0 1,1 0-1,-1 0 0,4-2 1,5 0-645,-1-1 0,0 0-1,0-1 1,13-7 0,18-15-2824,-1-5-1778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35 8904,'0'0'6892,"9"-6"-4030,30-17-898,-38 22-1931,0 1 0,-1-1-1,1 1 1,0-1 0,0 1 0,0-1-1,-1 1 1,1 0 0,0-1-1,0 1 1,0 0 0,0 0 0,0-1-1,0 1 1,-1 0 0,1 0 0,0 0-1,0 0 1,0 0 0,0 0-1,0 1 1,0-1 0,0 0 0,0 0-1,-1 1 1,1-1 0,0 0-1,0 1 1,0-1 0,0 1 0,-1-1-1,1 1 1,0-1 0,-1 1 0,1 0-1,0-1 1,-1 1 0,1 0-1,-1 0 1,1-1 0,-1 1 0,1 0-1,-1 0 1,0 0 0,1 0 0,-1-1-1,0 1 1,0 0 0,1 0-1,-1 0 1,0 0 0,0 0 0,0 0-1,0 0 1,0 0 0,0 0 0,-1-1-1,1 1 1,0 0 0,-1 1-1,1 6 35,-1 1-1,0-1 0,-1 0 0,-5 15 1,-2-3 44,-2-1 1,0 0-1,-1-1 1,-1-1-1,-18 20 1,12-15 423,1 0 0,-17 30 0,35-51-516,-1-1 0,1 1 0,-1 0 0,1-1 0,-1 1 0,1 0 0,-1-1 1,1 1-1,0 0 0,-1 0 0,1-1 0,0 1 0,0 0 0,0 0 0,-1 0 0,1-1 0,0 1 0,0 0 1,0 0-1,0 0 0,1-1 0,-1 1 0,0 0 0,0 0 0,0 0 0,1-1 0,-1 1 0,0 0 0,1 0 0,-1-1 1,0 1-1,1 0 0,-1-1 0,1 1 0,0 0 0,1 0 21,0 0 0,1 0-1,-1-1 1,0 1 0,1-1 0,-1 1-1,0-1 1,1 0 0,-1 0 0,0 0-1,1 0 1,2-1 0,70-15 525,-75 16-562,35-10-70,59-20-31,-86 27-509,0-1 0,0 0 0,-1 0 1,0-1-1,8-6 0,-15 11 355,1-1-1,0 1 1,0-1 0,-1 1 0,1-1-1,-1 0 1,1 1 0,-1-1-1,1 0 1,-1 0 0,1 1 0,-1-1-1,1 0 1,-1 0 0,0 0-1,1 1 1,-1-1 0,0 0 0,0 0-1,0 0 1,0 0 0,0 0-1,0 0 1,0 1 0,0-1 0,0 0-1,0 0 1,0 0 0,0 0-1,-1-1 1,-11-12-6725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30 4805,'0'0'2498,"-52"-20"481,36 13 384,7 4-1153,6 3 481,14 0-2756,9 0 418,10 0-129,8 3-160,6-2-1281,7-1-1185,-6 0-1218,2-4-2722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153 345 4644,'0'0'14051,"-9"0"-12519,2 1-1373,1 1-1,-1 0 0,1 0 1,0 0-1,-1 1 1,1 0-1,0 0 0,1 1 1,-1-1-1,1 1 1,-1 0-1,1 1 0,0-1 1,-6 8-1,6-6-13,0 0 0,1-1 0,-1 2-1,1-1 1,0 0 0,0 1 0,1 0 0,0 0 0,0 0-1,1 0 1,0 0 0,0 0 0,1 1 0,-1 10-1,2-17-134,0 0-1,0-1 0,0 1 0,0 0 0,0 0 1,0-1-1,1 1 0,-1 0 0,0 0 0,1-1 1,-1 1-1,0 0 0,1-1 0,-1 1 0,1 0 1,-1-1-1,1 1 0,0-1 0,-1 1 0,1-1 1,-1 1-1,1-1 0,0 1 0,-1-1 0,1 0 1,0 1-1,0-1 0,-1 0 0,2 1 0,33 0 205,-23-2-125,0-1-1,-1-1 0,21-7 1,-15 2-31,1-1 0,-2-1 0,1 0 0,-1-2 0,-1 1 0,18-19 0,-23 21-59,-1-1 1,0 0-1,-1 0 1,0-1-1,-1 0 1,0 0-1,-1-1 1,0 0-1,0 0 1,3-14-1,-50 92-1227,27-40 1216,-20 44 303,32-67-231,0 1 1,1 0 0,0 0 0,0 0 0,0 1 0,0-1-1,1 0 1,-1 0 0,1 0 0,0 1 0,1-1-1,-1 0 1,1 0 0,1 5 0,-1-7-42,0-1-1,0 0 1,0 0 0,1 0-1,-1 0 1,0 0 0,1 0-1,-1 0 1,0 0 0,1-1-1,-1 1 1,1 0 0,0-1 0,-1 1-1,1-1 1,-1 0 0,1 1-1,0-1 1,-1 0 0,1 0-1,0 0 1,-1 0 0,4-1-1,40-6 308,-29 1-266,0-1 1,-1 0-1,0-1 1,0 0-1,-1-1 0,0-1 1,-1-1-1,0 1 1,0-2-1,-2 0 0,1-1 1,-1 0-1,-1 0 1,14-25-1,-4 4-160,-2-1-1,-1-1 1,-2-1 0,-1 0 0,9-45-1,-20 72 29,-1 2-11,0 0 0,0 0 1,-1 0-1,0 0 0,0-1 1,-1-11-1,0 19 74,0 1 1,-1 0-1,1-1 0,0 1 0,-1-1 1,1 1-1,0 0 0,0-1 0,-1 1 1,1 0-1,-1 0 0,1-1 1,0 1-1,-1 0 0,1 0 0,-1-1 1,1 1-1,0 0 0,-1 0 0,1 0 1,-1 0-1,1 0 0,-1 0 1,1-1-1,-1 1 0,1 0 0,-1 0 1,1 1-1,0-1 0,-1 0 0,1 0 1,-1 0-1,1 0 0,-1 0 1,1 0-1,-1 1 0,1-1 0,0 0 1,-1 0-1,1 1 0,-1-1 0,-17 10-142,11-2 135,1 1 1,0-1-1,-10 19 0,-5 9 63,-3 19-1664,-44 56 1681,45-76 214,1 1 1,2 1 0,-22 54 0,42-91-274,-1 1-1,1-1 0,0 0 0,-1 1 1,1-1-1,0 0 0,-1 1 1,1-1-1,0 1 0,0-1 0,0 1 1,0-1-1,-1 0 0,1 1 0,0-1 1,0 1-1,0-1 0,0 1 1,0-1-1,0 1 0,0-1 0,0 0 1,0 1-1,0-1 0,0 1 1,1-1-1,-1 1 0,0-1 0,0 1 1,0-1-1,0 0 0,1 1 0,-1-1 1,0 1-1,0-1 0,1 0 1,-1 1-1,0-1 0,1 0 0,-1 0 1,0 1-1,1-1 0,-1 0 0,1 0 1,-1 1-1,1-1 0,24-11 283,27-31 37,-6-5-324,46-60 0,-81 97-523,-4 13 182,-4 29 60,-12 44 326,6-65 23,1 1 1,1 0-1,0-1 0,1 13 1,1-23-66,0 0 0,-1 0 1,1 0-1,0-1 0,0 1 0,0-1 1,-1 1-1,1 0 0,0-1 1,0 1-1,0-1 0,0 0 0,0 1 1,0-1-1,0 0 0,0 0 1,0 0-1,0 1 0,1-1 0,-1 0 1,0 0-1,0 0 0,0-1 1,1 1-1,31-3-838,-27 1 436,1 0-1,-1-1 1,0 0 0,1 0 0,-1 0-1,-1-1 1,1 0 0,-1 0-1,6-5 1,0-2-1435,-1 0 1,1 0-1,8-15 0,9-17-6611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12620,'0'0'3171,"78"18"-1922,-24-18-320,13 0-449,10 0-383,3-5-65,1-1-32,-5-2-321,-11 0-768,-7 3 192,-20 4-192,-16 1-512,-11 0-1282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11275,'0'0'2178,"-11"9"-491,-10 7-753,1 1-1,1 1 1,1 0 0,-18 25 0,28-34-726,1 1 0,0 0 0,1 1 0,0 0 0,0 0 0,1 0 0,1 0-1,0 1 1,1-1 0,0 1 0,0 0 0,-1 21 0,4-32-176,0 1 1,-1 0-1,1-1 0,0 1 0,0 0 1,0-1-1,0 1 0,1 0 0,-1-1 1,0 1-1,1 0 0,-1-1 1,1 1-1,-1-1 0,1 1 0,0-1 1,-1 1-1,1-1 0,0 1 1,0-1-1,0 0 0,0 1 0,1-1 1,-1 0-1,0 0 0,0 0 1,1 0-1,-1 0 0,1 0 0,-1 0 1,1 0-1,-1-1 0,1 1 0,-1-1 1,1 1-1,-1-1 0,1 1 1,0-1-1,-1 0 0,1 0 0,0 0 1,2 0-1,17 4 32,-21-4-148,1 1 0,0-1 0,0 0 1,0 1-1,0 0 0,-1-1 0,1 1 0,0-1 0,-1 1 1,1 0-1,0-1 0,-1 1 0,1 0 0,-1 0 0,1-1 1,-1 1-1,1 0 0,-1 0 0,0 0 0,1 0 0,-1 0 1,0 0-1,0 0 0,0-1 0,1 1 0,-1 0 0,0 0 0,0 0 1,-1 1-1,-1 18-4645,-2-11 213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147 317 10922,'0'0'4533,"3"-8"-2318,10-26-976,-13 33-1223,0 1 1,0 0 0,0-1-1,0 1 1,0 0 0,0-1-1,0 1 1,1 0 0,-1-1 0,0 1-1,0 0 1,0-1 0,0 1-1,-1 0 1,1-1 0,0 1 0,0 0-1,0-1 1,0 1 0,0 0-1,0-1 1,0 1 0,-1 0-1,1-1 1,0 1 0,0 0 0,0 0-1,-1-1 1,1 1 0,0 0-1,0 0 1,-1 0 0,1-1-1,0 1 1,0 0 0,-1 0 0,1 0-1,0 0 1,-1-1 0,1 1-1,0 0 1,-1 0 0,1 0-1,0 0 1,-1 0 0,1 0 0,0 0-1,-1 0 1,1 0 0,0 0-1,-1 0 1,1 0 0,0 0 0,-1 0-1,1 1 1,0-1 0,-1 0-1,1 0 1,0 0 0,0 0-1,-1 1 1,1-1 0,-20 8 153,8 2-90,0 0 0,1 0 0,0 2 0,0-1 0,1 1 1,1 1-1,0 0 0,1 0 0,0 0 0,1 1 0,1 0 0,-7 22 0,12-35-61,1 0 1,-1 0-1,1 0 0,0 0 1,-1 0-1,1 0 1,0 0-1,0 0 0,0 0 1,0 0-1,0 1 0,0-1 1,0 0-1,0 0 0,0 0 1,1 0-1,-1 0 1,0 0-1,1 0 0,-1 0 1,1 0-1,-1 0 0,1 0 1,-1 0-1,1 0 0,0-1 1,-1 1-1,2 1 0,0-1 32,0-1-1,-1 0 0,1 1 1,0-1-1,0 0 0,-1 0 0,1 0 1,0 0-1,0 0 0,-1 0 1,1-1-1,0 1 0,0-1 0,-1 1 1,3-2-1,11-4 322,-2-1 0,27-16 0,-6 0-280,-1-1 0,-1-2-1,-1-1 1,-2-2 0,-1-1-1,-1 0 1,-1-3 0,-2 0-1,-1-1 1,-2-1-1,22-49 1,-39 74-91,4-18-34,-28 47-608,-18 34 746,2 2 0,-36 71 0,67-119-11,1 1 0,0-1 1,1 1-1,0 1 0,0-1 0,0 0 0,1 1 0,0-1 0,1 1 0,0-1 0,0 1 0,1 9 0,1-16-87,-1-1 0,0 1 1,1-1-1,0 1 0,-1-1 1,1 1-1,0-1 0,0 0 0,-1 1 1,1-1-1,0 0 0,0 0 0,1 0 1,-1 0-1,0 0 0,0 0 1,0 0-1,1 0 0,-1 0 0,1 0 1,-1-1-1,0 1 0,1-1 0,-1 1 1,1-1-1,-1 1 0,3-1 1,46 2 173,-38-2-128,5-1-161,1 0 0,-1-2 1,0 0-1,0 0 1,0-2-1,0 0 1,-1-1-1,0 0 0,0-2 1,0 0-1,-1 0 1,14-12-1,-27 19 82,-1 0 0,1 0 0,-1 0 1,1 0-1,-1 0 0,0-1 0,0 1 0,1 0 0,-1-1 1,0 1-1,0-1 0,-1 1 0,1-1 0,0 1 0,0-1 1,-1 0-1,1 1 0,-1-1 0,1 0 0,-1 0 0,0 1 1,0-1-1,0 0 0,0-3 0,0 5 21,-1-1 0,1 1 0,-1 0-1,1-1 1,-1 1 0,1 0 0,-1-1 0,1 1-1,-1 0 1,0 0 0,1 0 0,-1-1 0,1 1 0,-1 0-1,0 0 1,1 0 0,-1 0 0,0 0 0,1 0 0,-1 0-1,1 0 1,-1 0 0,0 1 0,1-1 0,-1 0-1,1 0 1,-1 0 0,1 1 0,-1-1 0,0 0 0,0 1-1,-19 8-132,-16 21 354,34-28-143,-1 0 1,1 0-1,0 0 1,0 0-1,0 0 0,1 1 1,-1-1-1,0 1 1,1-1-1,0 1 0,-1 0 1,1 0-1,-1 3 1,9 3-942,1-7-3603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7976,'0'0'14333,"9"2"-13271,-1-1-905,-1-1 0,1 0 0,-1 0 0,1 0 0,-1-1-1,1 0 1,-1 0 0,0-1 0,0 0 0,1-1-1,-1 1 1,-1-1 0,1-1 0,0 1 0,10-8-1,-10 6-16,58-38 375,-62 40-502,1 0-1,0-1 0,-1 1 1,1-1-1,-1 1 0,0-1 1,0 0-1,-1 0 0,1 0 1,-1 0-1,0-1 0,0 1 1,2-6-1,-4 10-19,0 0 0,0-1 0,0 1 0,0 0 0,-1-1 0,1 1-1,0 0 1,0 0 0,0-1 0,0 1 0,0 0 0,0 0 0,0-1 0,-1 1 0,1 0 0,0 0 0,0-1 0,0 1 0,-1 0 0,1 0 0,0 0 0,0-1-1,0 1 1,-1 0 0,1 0 0,0 0 0,-1 0 0,1 0 0,0-1 0,0 1 0,-1 0 0,1 0 0,0 0 0,-1 0 0,1 0 0,0 0 0,0 0-1,-1 0 1,1 0 0,0 0 0,-1 0 0,1 0 0,0 0 0,0 1 0,-1-1 0,1 0 0,0 0 0,-1 0 0,1 0 0,0 1 0,-18 5-247,8 2 229,-1 0 0,1 1 0,0 0 0,1 1 0,0 0 1,0 0-1,1 1 0,0 0 0,1 1 0,1-1 0,0 1 0,0 1 0,1-1 0,-5 20 0,10-31 22,0 0 0,0 0 0,0 0 0,0 0 0,0 1 0,0-1 0,0 0 0,0 0 0,0 0 0,0 0 0,1 1 0,-1-1 0,0 0 0,1 0 0,-1 0 0,1 0 0,-1 0 0,1 0 0,0 0 0,0 0 0,-1 0 0,1 0 0,0-1 0,2 3 0,-1-2 13,0 0 0,0 0 0,1 0 0,-1 0 0,1 0 0,-1-1 0,1 1 0,-1-1 0,1 1 0,5-1 1,4-1 49,1 0 1,0 0-1,20-7 1,-13 3-49,0-2 1,-1 0-1,1-1 1,-2-1-1,32-20 1,-33 11-405,-17 17 373,0 1-1,0-1 1,0 1 0,0 0 0,0-1-1,0 1 1,0-1 0,0 1-1,0 0 1,0-1 0,0 1 0,0-1-1,-1 1 1,1 0 0,0-1-1,0 1 1,0 0 0,-1-1 0,1 1-1,0 0 1,-1-1 0,1 1-1,0 0 1,0 0 0,-1-1 0,1 1-1,0 0 1,-1 0 0,1 0-1,-1-1 1,0 1 0,-40-6-45,151-8 1959,-92 13-2121,76-9-816,-85 8-407,-1 0 0,1 0 0,-1-1 0,0-1 0,9-4 0,16-16-14139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6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73 10250,'5'-10'4281,"25"-53"1175,-29 70-2131,0 32-3127,-7 11 356,-22 87-1,15-88-682,-10 92 0,23-132-458,-3 26-483,-2-21-1770,-3-7-3425,-4-7 67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12396,'2'-11'2466,"0"2"-2109,0 0 1,0 0-1,1 1 0,0-1 1,1 1-1,0-1 0,0 1 1,1 0-1,0 1 0,1-1 1,-1 1-1,1 0 0,0 0 1,1 1-1,8-7 0,2 1-187,0 0 0,1 1-1,0 1 1,1 0-1,0 2 1,1 0-1,0 1 1,0 1 0,0 1-1,1 1 1,0 1-1,-1 0 1,1 2-1,0 0 1,0 2 0,35 4-1,-52-4-176,1-1-1,-1 1 0,0 0 1,0 1-1,0-1 0,-1 1 1,1-1-1,0 1 0,-1 1 1,1-1-1,-1 0 0,1 1 1,-1-1-1,0 1 0,0 0 1,0 0-1,-1 0 0,1 1 1,-1-1-1,0 1 0,0-1 1,0 1-1,0 0 0,0 0 1,-1 0-1,0 0 0,0 0 1,0 0-1,0 0 0,-1 0 1,1 0-1,-1 0 0,0 0 1,-1 6-1,0 0 18,-1-1 1,0 0-1,-1 0 1,1-1-1,-2 1 0,1 0 1,-1-1-1,-1 0 1,0 0-1,0 0 0,0-1 1,-1 0-1,0 1 1,-12 9-1,-2 0 191,-1-2 1,0 0-1,-1-1 0,-1-1 0,-1-1 1,1-1-1,-2-1 0,1-1 0,-33 7 1,105-31-4804,79-20-3854,-113 33 8238,0 0 0,-1 1 0,1 0 0,0 1 0,13 2 0,-26-2 298,0 1 0,0-1 0,0 1 0,0-1 0,0 1 0,0-1 0,0 1 0,-1 0 0,1-1 0,0 1 0,0 0 0,-1 0 0,1-1 0,0 1 0,-1 0 0,1 0 0,-1 0 0,1 0 0,-1 0 0,0 0 0,1 0 0,-1 0 0,0 0 0,0 0 0,1 0 0,-1 0-1,0 2 1,0 35 1658,-1-28-1236,0 3-22,-1 0 0,-1 0-1,0 0 1,-1 0 0,-9 20 0,8-21-252,0 0 1,1 0-1,0 0 1,1 1 0,1-1-1,-2 19 1,4-30-204,0-1 1,1 0-1,-1 1 1,0-1 0,0 1-1,0-1 1,0 0-1,1 1 1,-1-1-1,0 0 1,0 1-1,1-1 1,-1 0-1,0 1 1,0-1-1,1 0 1,-1 0-1,0 1 1,1-1-1,-1 0 1,0 0-1,1 0 1,-1 0 0,1 1-1,-1-1 1,0 0-1,1 0 1,-1 0-1,1 0 1,-1 0-1,0 0 1,1 0-1,-1 0 1,1 0-1,-1 0 1,0 0-1,1 0 1,-1 0-1,1 0 1,-1-1-1,0 1 1,1 0 0,19-8 835,-11 1-733,0-1 1,0 0-1,-1 0 0,0-1 1,0 0-1,-1 0 0,-1 0 1,1-1-1,-2 0 0,6-13 0,-5 10 86,0-1-1,-1 0 0,-1 0 1,0 0-1,-1-1 0,0 1 0,0-24 1,-3 37-217,1 0 0,-1 0-1,0 0 1,0 1 0,0-1 0,0 0 0,0 0 0,0 0 0,0 1 0,-1-1 0,1 0 0,0 0 0,0 0 0,-1 1 0,1-1 0,0 0 0,-1 1 0,1-1-1,-1 0 1,1 1 0,-1-1 0,1 0 0,-1 1 0,1-1 0,-1 1 0,0-1 0,1 1 0,-1-1 0,0 1 0,1-1 0,-1 1 0,0 0 0,0 0-1,1-1 1,-1 1 0,0 0 0,0 0 0,0 0 0,1 0 0,-1-1 0,0 1 0,0 1 0,0-1 0,1 0 0,-1 0 0,0 0 0,-1 1 0,0-1-24,-1 1 0,1 0 0,0 0 0,0 0 0,-1 0 1,1 0-1,0 1 0,0-1 0,0 1 0,0-1 0,1 1 0,-1 0 1,0 0-1,-2 3 0,3-3-124,-1 0 0,1-1 0,0 1 0,0 0 1,0 0-1,0 0 0,0-1 0,1 1 0,-1 0 0,0 0 1,1 0-1,-1 0 0,1 1 0,0-1 0,0 0 0,0 0 1,0 0-1,0 0 0,0 0 0,1 0 0,-1 0 0,1 0 1,-1 0-1,1 0 0,0 0 0,0 0 0,-1 0 0,1 0 1,1-1-1,-1 1 0,0 0 0,0-1 0,1 1 0,-1-1 1,1 1-1,-1-1 0,1 0 0,0 1 0,-1-1 0,1 0 1,0 0-1,0 0 0,0 0 0,3 0 0,8 3-1428,0 0 1,1-1-1,-1-1 0,1 0 0,21 0 0,14-1-5361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57 5765,'0'0'13838,"-12"-7"-12723,5 3-962,5 2-115,-1 0-1,0 1 1,0-1 0,0 0-1,0 1 1,0-1 0,0 1-1,-1 0 1,1 0 0,0 0-1,-1 1 1,1-1-1,0 1 1,-1 0 0,1 0-1,-1 0 1,1 0 0,-1 1-1,1-1 1,0 1 0,-1 0-1,1 0 1,0 0 0,0 0-1,-3 2 1,0 1 50,1-1 0,0 1 0,0-1 0,0 2 0,0-1 0,1 0 0,0 1 0,0 0-1,0 0 1,1 0 0,-1 0 0,1 1 0,0-1 0,1 1 0,-1 0 0,1 0 0,0 0 0,-1 11 0,3-16-73,0 0 0,0 1 0,0-1 0,0 0 0,0 1 0,1-1 0,-1 0 0,0 0 0,1 0 0,-1 1 0,1-1 0,0 0 0,-1 0 0,1 0 0,0 0 0,-1 0 0,1 0 0,0 0 0,0 0 0,0 0 0,0 0 0,0 0 0,0-1 0,2 2 0,1 0 21,0-1 0,0 1 0,0-1 0,0 1 0,1-1 1,-1 0-1,7 0 0,2 0 113,0-1 0,-1-1 0,1 1 0,19-5 0,-21 2-57,-1-1-1,0 0 1,0 0-1,0-1 1,0 0 0,-1-1-1,0 0 1,10-7-1,-15 9-65,0 1 0,0-1-1,0 0 1,0 0 0,0 0-1,-1 0 1,0-1 0,0 0 0,0 1-1,-1-1 1,1 0 0,-1 0-1,0 0 1,0-1 0,-1 1-1,0 0 1,1-11 0,-2 15-83,0 0 0,0 0 1,0-1-1,0 1 0,-1 0 1,1 0-1,-1 0 0,1 0 1,-1 0-1,1 0 0,-1-1 1,1 1-1,-1 0 0,0 1 1,0-1-1,0 0 0,1 0 1,-1 0-1,0 0 1,0 1-1,0-1 0,0 0 1,0 1-1,-2-2 0,-1 1-145,1 0 0,0 0 0,-1 0 0,1 0 0,-1 0 0,1 1 0,-1-1 0,0 1 0,-3 0 0,4 0-54,1 0-1,0 0 0,0 0 0,0 0 1,0 0-1,0 0 0,0 1 0,0-1 1,0 1-1,0-1 0,0 1 0,0 0 1,0 0-1,0 0 0,0 0 0,0 0 1,1 0-1,-1 1 0,0-1 0,1 0 0,-1 1 1,1-1-1,-1 1 0,1 0 0,0-1 1,0 1-1,0 0 0,0 0 0,0 0 1,0 0-1,0 0 0,1 0 0,-1 2 1,1-3 66,1-1 0,-1 1 0,1 0 1,-1-1-1,1 1 0,0 0 0,-1-1 1,1 1-1,0-1 0,-1 0 1,1 1-1,0-1 0,0 1 0,-1-1 1,1 0-1,0 0 0,0 1 0,0-1 1,0 0-1,-1 0 0,1 0 0,0 0 1,0 0-1,0 0 0,1 0 1,30-1-1621,-27 1 1202,35-2-2152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187 146 10666,'0'0'5146,"-12"3"-3651,-1 1-1229,0 1 0,0 0 0,1 0 0,0 2 0,0-1 0,-16 13 0,22-15-87,0 0-1,1 1 1,-1 0-1,1 0 1,0 1-1,0-1 1,1 1 0,0 0-1,0 1 1,0-1-1,1 0 1,-1 1-1,2 0 1,-1 0 0,-3 14-1,6-20-155,0 0-1,0 0 0,1 0 1,-1 0-1,0 0 0,0 0 1,0 0-1,1 0 0,-1 0 1,0 0-1,1 0 0,-1 0 1,1 0-1,0 0 0,-1 0 1,1 0-1,-1 0 0,1 0 1,0-1-1,0 1 0,0 0 1,-1 0-1,1-1 0,0 1 1,0-1-1,0 1 0,0-1 1,0 1-1,0-1 0,0 0 1,0 1-1,0-1 0,0 0 1,0 0-1,1 0 0,-1 0 1,0 0-1,0 0 0,0 0 1,2 0-1,50-7 1171,-36 1-1022,0-1 0,0 0 0,-1-1 0,1-1-1,-2-1 1,0 0 0,0-1 0,-1-1 0,25-25 0,-27 25-166,-1-1 0,0 0-1,-1-1 1,-1 0 0,0 0 0,0-1-1,-2 0 1,0-1 0,-1 1 0,9-33-1,-15 48-15,0-1-1,1 0 0,-1 0 1,0 0-1,0 0 0,0 1 1,0-1-1,0 0 0,0 0 1,0 0-1,0 0 0,0 0 1,0 1-1,0-1 0,0 0 1,-1 0-1,1 0 0,0 1 1,-1-1-1,1 0 0,0 0 1,-1 1-1,0-2 0,-13 6-316,-16 26 77,9-4 225,-30 53 1,46-72 51,2 0 1,-1 0-1,1 0 1,0 1 0,0-1-1,1 1 1,0 0-1,1 0 1,0 0-1,0 0 1,0 0-1,1 0 1,2 13-1,-1-18-12,0 0 1,0-1-1,1 1 0,0 0 0,-1-1 0,1 0 0,0 0 0,0 1 0,0-1 0,1 0 0,-1 0 1,0-1-1,1 1 0,-1-1 0,1 1 0,0-1 0,-1 0 0,1 1 0,0-2 0,0 1 0,0 0 1,0 0-1,0-1 0,0 0 0,0 1 0,5-2 0,7 2 45,-1-1 1,0 0-1,0-1 1,20-4-1,-23 2-37,-1 0-1,1-1 0,-1 0 0,0-1 0,0 0 0,11-8 1,-16 10-41,0 0 0,0-1 1,0 1-1,-1-1 1,0 0-1,0-1 0,0 1 1,0-1-1,-1 0 1,0 1-1,1-2 0,-2 1 1,4-8-1,-8 6-347,-8 10 111,-10 10 54,13-5 173,-29 30 46,35-36 7,-1 0 0,1-1-1,-1 1 1,1 0 0,0 0-1,0-1 1,0 1 0,0 0-1,0 0 1,1 0 0,-1 0-1,0 1 1,1-1 0,0 0 0,-1 0-1,1 0 1,0 0 0,1 4-1,0-5-6,0 0-1,0 0 1,0 0-1,0-1 1,0 1-1,0 0 1,1-1-1,-1 1 1,0-1-1,0 0 1,1 1-1,-1-1 1,0 0 0,1 0-1,-1 0 1,0 0-1,1 0 1,-1 0-1,0 0 1,2-1-1,29-2 181,-15-2-229,-1 0 1,1-1-1,-2 0 0,1-2 1,-1 0-1,0-1 0,0 0 0,-1-1 1,-1-1-1,1 0 0,17-19 1,-42 41-845,-29 38 456,38-46 446,0 0 1,0 0-1,0 0 0,1 0 1,-1 0-1,1 0 1,0 0-1,0 1 1,1-1-1,-1 0 1,0 1-1,1-1 0,0 1 1,0-1-1,0 1 1,1 5-1,0-8-8,0 0 0,0 0 0,0 1 0,0-1 0,0 0 0,0-1 0,0 1 0,1 0 0,-1 0 0,0 0 0,0-1 0,1 1 0,-1 0 0,1-1 0,-1 0 0,0 1 0,1-1 0,-1 0 0,1 0 0,-1 1 0,1-1 0,-1 0 0,1 0 0,-1-1 0,1 1 0,1-1 0,44-7-46,-39 4-467,1 0 0,-1 0 1,0-1-1,0 0 0,-1 0 0,1-1 0,-1 0 0,0 0 1,-1-1-1,0 0 0,0 0 0,7-11 0,1-4-2050,-1-2 0,-1 0-1,10-25 1,0-4-1759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6887,'0'0'8600,"-7"9"-8131,-11 19 3,1 2 0,1 0 0,-16 41 0,25-53-434,1 0 0,1 0 1,1 0-1,0 1 0,2 0 0,0 0 0,1 0 1,1 21-1,0-37-27,0 0 1,1 0-1,-1 0 1,1 0-1,0 0 1,-1 0-1,1 0 0,0 0 1,1 0-1,-1 0 1,1-1-1,-1 1 1,1 0-1,0-1 1,0 0-1,0 1 0,0-1 1,0 0-1,0 0 1,1 0-1,-1 0 1,1 0-1,-1-1 1,1 1-1,0-1 0,0 1 1,0-1-1,0 0 1,0 0-1,0-1 1,5 2-1,-2-2 8,0 0-1,-1 0 1,1 0 0,0-1-1,-1 0 1,1 0 0,-1 0-1,1-1 1,-1 1 0,1-1-1,-1-1 1,0 1 0,0-1-1,0 0 1,-1 0 0,9-6-1,6-11-5,0-1 0,-2 0 0,0-2 0,-1 0 0,-2 0 0,0-1 0,-2-1-1,0 0 1,-2-1 0,0 0 0,7-40 0,-15 48 3,-11 38 98,-10 40 290,14-36-111,1 1 0,1 0 0,1-1 0,2 1 0,0 0 0,1-1 0,2 1 0,7 32 0,-8-51-222,0 0 0,1-1 0,0 1 0,0-1 0,0 1 0,1-1 0,0 0 0,-1 0 0,10 8 0,-41-21-920,-4-15-2157,0-2-1,-31-32 0,42 36 4501,-30-40 0,51 60-1346,0 1 1,-1 0-1,1 0 1,0-1-1,0 1 1,-1 0-1,1-1 0,0 1 1,0 0-1,0-1 1,-1 1-1,1 0 1,0-1-1,0 1 1,0 0-1,0-1 1,0 1-1,0-1 0,0 1 1,0 0-1,0-1 1,0 1-1,0 0 1,0-1-1,0 1 1,0-1-1,0 1 1,0 0-1,0-1 0,0 1 1,0 0-1,1-1 1,-1 1-1,0 0 1,0-1-1,0 1 1,1 0-1,-1-1 1,19-2 1641,35 11-2386,-42-6 1262,110 11-712,-40-11-7275,-48-2-1141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8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19250,'0'0'4709,"70"0"-4165,-32 0-480,3 0-32,0-5-576,-3-5-2627,-10-5-5253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11435,'11'-11'2290,"-5"3"-2027,47-46 2215,-50 51-2330,1 0 0,-1 0 0,1 0 0,0 1 0,0-1 0,0 1 0,0 0 0,1 1 0,-1-1 0,0 0 0,1 1 0,-1 0 0,1 0 0,-1 1 0,10-1 0,-13 1-157,0 1 1,0-1 0,0 1 0,0-1-1,0 1 1,0-1 0,0 1-1,0 0 1,0 0 0,-1-1-1,1 1 1,0 0 0,0 0-1,-1 0 1,1 0 0,-1 0-1,1 0 1,0 0 0,-1 0-1,0 0 1,1 0 0,-1 0-1,0 0 1,1 0 0,-1 0-1,0 0 1,0 1 0,0-1-1,0 2 1,-2 38 142,2-34-114,-14 72 242,10-64-238,1 0-1,0 0 1,1 0-1,0 0 1,2 0-1,2 29 1,-2-43 11,0 1 0,1 0 0,-1 0 0,1 0 1,0-1-1,0 1 0,0 0 0,-1-1 0,2 1 0,-1-1 1,0 1-1,0-1 0,0 0 0,1 1 0,-1-1 0,0 0 0,1 0 1,0 0-1,-1 0 0,1 0 0,-1 0 0,1 0 0,0 0 1,0-1-1,-1 1 0,1-1 0,0 0 0,0 1 0,0-1 0,0 0 1,-1 0-1,1 0 0,0 0 0,0 0 0,3-1 0,2 0 211,-1 0 1,0-1-1,0 1 0,0-1 0,0 0 0,0-1 0,0 1 0,0-1 0,6-5 0,1-2 23,-1-1-1,0 0 1,0-1-1,-2 0 1,1-1-1,-2 0 1,15-25-1,-19 29-240,-1 0 0,0 0-1,0 0 1,-1-1 0,0 1-1,-1-1 1,0 0 0,0 0-1,-1 0 1,0 0 0,-1 0-1,0 0 1,-3-18 0,3 27-37,0 0 1,0 0 0,-1-1 0,1 1-1,0 0 1,0 0 0,-1 0-1,1 0 1,-1 0 0,1 0-1,-1 1 1,1-1 0,-1 0 0,1 0-1,-1 0 1,0 0 0,1 0-1,-1 1 1,0-1 0,0 0-1,0 1 1,0-1 0,0 1 0,1-1-1,-1 1 1,0-1 0,0 1-1,0-1 1,0 1 0,0 0-1,-1 0 1,1 0 0,0-1 0,0 1-1,0 0 1,0 0 0,0 0-1,0 1 1,0-1 0,0 0-1,0 0 1,0 0 0,0 1-1,-1 0 1,0 0-7,0 0-1,0 0 1,0 0-1,0 0 1,0 0-1,0 1 1,0-1-1,1 1 1,-1 0-1,0-1 1,1 1-1,0 0 1,-1 0-1,1 0 1,0 0-1,0 0 1,0 0-1,0 0 1,-1 5-1,2-5-120,-1 1 0,1-1-1,-1 1 1,1-1-1,0 1 1,0-1 0,0 1-1,1-1 1,-1 1-1,1-1 1,-1 1 0,1-1-1,0 1 1,0-1-1,0 0 1,0 1 0,0-1-1,1 0 1,-1 0-1,0 0 1,1 0 0,0 0-1,0 0 1,-1 0-1,1-1 1,0 1 0,3 1-1,1 0-707,0 0-1,1 0 1,-1-1 0,1 0-1,0 0 1,0-1-1,-1 1 1,14-1 0,25 0-5530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32 11115,'-54'8'704,"13"-1"609,9-1-159,21 3 415,11 0-288,6-2-864,29 1-289,21-4 288,26-3-512,17-1 512,13 0-352,8-6-384,-8-7-1794,-6 0 256,-14-2 129,-21-4-930,-17-5-2786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5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71 3683,'0'0'8755,"-11"0"-6496,6 0-2085,-1-1 0,1 2 0,0-1 0,-1 1 0,1 0 0,0 0 1,0 0-1,0 0 0,0 1 0,0 0 0,0 0 0,0 1 0,1-1 0,-1 1 1,1 0-1,0 0 0,-1 1 0,2-1 0,-1 1 0,-4 5 0,2-3 23,0 1 0,1 0-1,0 0 1,0 0 0,1 0 0,0 1-1,0 0 1,1-1 0,0 1-1,0 1 1,1-1 0,-2 13-1,4-20-184,0-1-1,0 1 0,0 0 0,0-1 0,0 1 0,0 0 0,1-1 0,-1 1 0,0-1 1,0 1-1,1 0 0,-1-1 0,0 1 0,1-1 0,-1 1 0,0-1 0,1 1 0,-1-1 1,1 1-1,-1-1 0,1 1 0,-1-1 0,1 1 0,-1-1 0,1 0 0,-1 1 0,1-1 1,0 0-1,-1 0 0,1 1 0,0-1 0,28 0 297,29-16 176,-8-6-211,-36 14-283,0 0-1,1 2 1,0 0 0,0 0 0,0 2 0,1 0 0,0 0-1,0 2 1,24-2 0,-39 5 2,0-1-1,0 0 1,0 1-1,0 0 1,0-1 0,0 1-1,0 0 1,0-1-1,0 1 1,0 0 0,-1 0-1,1 0 1,0 0-1,-1 0 1,1 0-1,0 0 1,-1 0 0,1 0-1,-1 0 1,0 0-1,1 0 1,-1 0 0,0 0-1,1 0 1,-1 1-1,0-1 1,0 0 0,0 0-1,0 2 1,-1 44 539,1-33 124,1-17-362,0-1 0,0 0-1,0 1 1,1-1-1,0 1 1,0-1 0,4-5-1,3-7-33,-2-1-292,0 0 1,-1-1-1,-1 0 0,-1 1 1,-1-2-1,0 1 0,0-33 0,-5 84-699,1-27 703,0 1-1,1 0 1,0 0 0,0 0-1,1-1 1,-1 1-1,3 8 1,-2-13 32,0 0 0,0 0 0,0 0-1,0 0 1,1 0 0,-1 0 0,0-1 0,1 1 0,0 0 0,-1-1 0,1 0 0,0 1 0,0-1 0,-1 0-1,1 0 1,0 0 0,0 0 0,0 0 0,1 0 0,-1 0 0,0-1 0,0 1 0,0-1 0,0 0 0,1 0-1,-1 1 1,3-2 0,6 1 82,0 0 0,0-1 0,0 0 0,0-1 0,0 0 0,-1-1 0,1 0 0,-1-1 0,1 0 0,-1-1 0,11-6 0,-13 6-29,0 0 0,0 0-1,-1-1 1,1 0 0,-1 0-1,-1 0 1,1-1-1,-1 0 1,0 0 0,-1-1-1,0 0 1,0 0 0,6-15-1,-55 114-749,40-80 695,0 1 0,1-1 0,1 1 0,0-1 0,1 1 0,-1 15-1,2-25 9,1 0 0,-1 0 0,0 0 0,0 0 0,1 0 0,-1 0 0,1 0 0,0 0 0,-1 0 0,1 0 0,0 0 0,0 0 0,1 0 0,-1 0 0,0-1 0,0 1 0,1-1 1,-1 1-1,1-1 0,-1 1 0,1-1 0,0 0 0,0 0 0,-1 0 0,1 0 0,0 0 0,0 0 0,0 0 0,0 0 0,0-1 0,0 1 0,0-1 0,0 0 0,1 0 0,-1 0 0,0 0 0,0 0 0,0 0 0,0 0 0,0 0 0,3-2 0,-3 2-27,0 0 0,1-1 0,-1 1 0,0-1 0,0 0 0,0 1 0,0-1 0,0 0 0,-1 0 0,1 0 0,0-1 0,0 1 0,-1 0 0,1-1 0,-1 1 0,1-1 0,-1 1 0,1-1 0,0-2 0,1 0-365,-1-1 0,0 1 1,0-1-1,0 0 0,-1 0 0,1 0 1,0-9-1,0-4-2325,-2 0 0,0 0 0,-3-30 0,-7-6-5492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10154,'0'0'8103,"-6"72"-8103,14-48-2722,4-2-3780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0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181 296 8680,'0'0'3705,"5"-10"-1735,0 0-1196,-3 7-441,0 0 0,0 0 0,0-1 0,0 1 0,-1-1 0,0 1 0,0-1 0,0 0 0,0 1 0,0-1 0,-1 0 0,1-4 0,-2 7-206,1 1 0,0-1 0,0 0 0,0 1-1,-1-1 1,1 0 0,0 1 0,-1-1 0,1 1 0,0-1-1,-1 0 1,1 1 0,-1-1 0,1 1 0,-1-1-1,1 1 1,-1 0 0,1-1 0,-1 1 0,0-1 0,1 1-1,-1 0 1,0 0 0,1-1 0,-1 1 0,0 0-1,1 0 1,-1 0 0,0 0 0,1-1 0,-1 1-1,0 0 1,1 0 0,-1 1 0,0-1 0,0 0 0,1 0-1,-1 0 1,0 0 0,1 1 0,-1-1 0,0 1-1,-34 11 288,22-4-278,-1 1 0,1 0-1,1 1 1,0 1-1,-15 17 1,20-22-59,1 1 0,0 1 0,1-1 0,0 1 0,0 0 0,1 0 0,0 0 0,0 1 0,1-1 0,-5 18 0,8-24-71,0-1 0,0 0 1,-1 0-1,1 0 0,0 1 1,0-1-1,0 0 0,0 0 1,0 0-1,1 1 1,-1-1-1,0 0 0,0 0 1,1 0-1,-1 0 0,1 0 1,-1 0-1,1 0 0,0 0 1,-1 0-1,1 0 0,0 0 1,0 0-1,-1 0 1,1 0-1,0 0 0,0-1 1,0 1-1,0 0 0,0-1 1,2 2-1,0-1 16,1-1 0,-1 1 0,1 0 0,-1-1 0,1 0 0,0 0 0,-1 0 0,1-1 0,-1 1 0,7-2 0,3-1 32,-1-1 1,0 0 0,0-1 0,-1 0 0,16-10 0,-11 3-84,0-1 0,-1 0 0,-1-1 0,-1-1 0,0-1 0,21-31 0,-33 45-244,-2 5-239,-18 35-23,14-29 534,1 0 1,-1 0-1,1 1 1,1-1 0,0 1-1,0-1 1,1 1-1,-2 15 1,4-24 11,1 0-1,-1 0 1,0 0 0,1 0-1,0 0 1,-1 0 0,1 0 0,-1 0-1,1 0 1,0-1 0,0 1 0,-1 0-1,1-1 1,0 1 0,0 0 0,0-1-1,0 1 1,0-1 0,0 1-1,0-1 1,0 0 0,0 1 0,0-1-1,0 0 1,0 0 0,0 0 0,0 0-1,0 0 1,0 0 0,0 0 0,0 0-1,0 0 1,1 0 0,-1-1-1,0 1 1,1-1 0,44-9 393,-25 2-328,-1-2 1,-1 0 0,24-17 0,-24 14-423,0 2-1,40-18 1,-58 29 326,-1-1-1,0 1 1,0 0-1,0 0 1,0 0 0,1 0-1,-1 0 1,0 0-1,0 0 1,0 0-1,1 0 1,-1 0 0,0 0-1,0 0 1,0 0-1,1 0 1,-1 0-1,0 0 1,0 0-1,0 0 1,1 0 0,-1 0-1,0 0 1,0 0-1,0 0 1,1 0-1,-1 0 1,0 0 0,0 0-1,0 1 1,0-1-1,1 0 1,-1 0-1,0 0 1,0 0-1,0 0 1,0 1 0,0-1-1,1 0 1,-1 0-1,0 0 1,0 1-1,0-1 1,0 0-1,0 0 1,0 1 0,-2 13-285,-12 18 390,13-29-127,0-2 43,-2 6 24,0-1 1,0 1-1,1 0 1,0 0 0,-2 11-1,4-17-13,0 0 0,0 0-1,0 0 1,0 0 0,0 0-1,0 0 1,0 0 0,0 0-1,1 0 1,-1 0 0,0 0-1,1 0 1,-1-1 0,1 1-1,-1 0 1,1 0 0,-1 0-1,1 0 1,0 0 0,-1-1 0,1 1-1,0 0 1,0-1 0,-1 1-1,1 0 1,0-1 0,0 1-1,0-1 1,0 0 0,0 1-1,0-1 1,0 0 0,0 1-1,0-1 1,0 0 0,0 0-1,0 0 1,0 0 0,0 0 0,0 0-1,0 0 1,0 0 0,0 0-1,0 0 1,0-1 0,0 1-1,1-1 1,7-1-68,0 0 0,0-1 0,0 0-1,-1-1 1,1 1 0,-1-2 0,0 1 0,0-1 0,0 0 0,-1-1-1,0 0 1,0 0 0,-1 0 0,8-10 0,-2 2-1018,-1-1 0,0 1 0,-1-2 0,-1 1 0,-1-2 0,10-23 0,7-48-2810,-5 14 2643,9 5 4017,-36 95 2790,0 2-4662,-5 5-289,1 0 0,2 0-1,1 1 1,-6 65-1,13-84-554,0 0-1,1 0 1,1 1 0,0-1-1,1 0 1,1 0 0,0 0-1,1-1 1,1 1 0,0-1-1,0 0 1,2 0-1,12 20 1,-18-33-23,-4-45 241,0 23-267,-1 0-1,-1 0 1,-1 0 0,-1 1-1,-1 0 1,-1 0 0,0 1-1,-16-24 1,24 43-6,1-1-1,0 1 1,0 0-1,0-1 1,0 1 0,0 0-1,0 0 1,0-1-1,0 1 1,-1 0 0,1 0-1,0-1 1,0 1-1,0 0 1,-1 0-1,1-1 1,0 1 0,0 0-1,-1 0 1,1 0-1,0 0 1,0-1 0,-1 1-1,1 0 1,0 0-1,0 0 1,-1 0-1,1 0 1,0 0 0,-1 0-1,1 0 1,0 0-1,-1 0 1,1 0 0,0 0-1,0 0 1,-1 0-1,1 0 1,0 0-1,-1 0 1,1 0 0,0 0-1,0 0 1,-1 1-1,6 13-34,0-9 39,0 0 0,0 0 0,0-1 0,1 0 1,0 0-1,0 0 0,0-1 0,0 0 0,0 0 0,1-1 0,-1 0 0,1 0 0,0 0 0,12 1 0,12 1 104,57-1 0,-87-3-112,12 1 9,0-1 0,0 0 0,0-1-1,0-1 1,0 0 0,0-1 0,-1 0 0,1-1-1,-1 0 1,0-1 0,15-8 0,-58 66-272,27-47 318,1-1 0,0 1 0,1 1-1,0-1 1,0 0 0,0 1 0,-1 8-1,3-13-38,0-1-1,-1 1 1,1 0 0,0-1-1,1 1 1,-1-1-1,0 1 1,0-1-1,1 1 1,-1-1-1,1 1 1,-1-1-1,1 1 1,0-1-1,-1 0 1,1 1-1,0-1 1,0 0-1,0 0 1,0 1-1,0-1 1,0 0-1,1 0 1,-1 0-1,0 0 1,0-1-1,1 1 1,-1 0 0,1 0-1,-1-1 1,0 1-1,1-1 1,-1 1-1,1-1 1,2 1-1,11 1 74,0 0 0,1-1 0,-1-1 0,1 0 0,-1-1 0,0-1 0,28-6 0,5-6-307,49-20 0,-50 16-480,-59 52-1529,12-32 2020,-6 11-1951,3-4-2505,3-3-3314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0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313 114 12908,'3'-4'492,"0"0"-1,-1-1 1,1 1 0,-1-1-1,0 0 1,0 0-1,-1 1 1,0-1 0,0 0-1,0 0 1,0-6-1,-1 9-388,0 1 1,0-1-1,0 0 0,-1 0 0,1 0 1,-1 0-1,0 1 0,1-1 0,-1 0 0,0 1 1,0-1-1,0 0 0,0 1 0,0-1 0,0 1 1,-1 0-1,1-1 0,0 1 0,-1 0 0,1 0 1,-1 0-1,1 0 0,-1 0 0,0 0 0,1 0 1,-1 0-1,0 1 0,0-1 0,1 1 0,-1-1 1,0 1-1,-2-1 0,-24-3 274,0 1 0,-1 1 0,1 1 0,-35 4-1,62-3-384,-1 0 0,1 0-1,-1 0 1,1 0-1,-1 0 1,1 0-1,-1 0 1,0 1 0,1-1-1,-1 1 1,1-1-1,0 1 1,-1-1-1,1 1 1,-1 0-1,1-1 1,0 1 0,-1 0-1,1 0 1,0 0-1,0 0 1,0 0-1,0 1 1,0-1 0,0 0-1,0 0 1,0 1-1,1-1 1,-1 0-1,0 1 1,1-1-1,-1 1 1,1-1 0,-1 1-1,1-1 1,0 1-1,0-1 1,0 1-1,0 0 1,0-1 0,0 1-1,0-1 1,0 1-1,1 1 1,1 3-106,0-1 0,0 1 0,1-1 0,-1 1 0,1-1 0,1 0 0,-1 0 0,1 0 0,-1-1 0,7 6 0,39 32-766,-36-32 636,0 0-1,-1 1 1,0 0 0,-1 1-1,0 1 1,0-1 0,14 26-1,-24-36 278,1 1-1,-1 0 1,0 0-1,0 0 1,0 0-1,0 0 1,0 0-1,-1 1 1,1-1-1,-1 0 1,0 0-1,0 0 1,0 0-1,0 1 1,-1-1-1,1 0 1,-1 0-1,0 0 1,0 0-1,0 0 1,-2 3-1,1-3 98,-1 1 0,0-1-1,0 0 1,0 0-1,0 0 1,0-1 0,-1 1-1,1-1 1,-1 1 0,1-1-1,-1 0 1,0-1 0,-7 3-1,-5 1 283,-1-1 0,0-1 0,0 0 0,0-2 0,0 0-1,-26-2 1,37 1-323,1-1 0,-1 0-1,1 0 1,0 0 0,-1-1-1,1 0 1,0 0 0,-7-4-1,10 5-126,0 0-1,1 0 0,-1 0 1,1 0-1,0 0 0,-1-1 1,1 1-1,0 0 0,-1-1 0,1 1 1,0-1-1,0 1 0,0-1 1,1 1-1,-1-1 0,0 0 1,0 1-1,1-1 0,-1 0 0,1 0 1,0 0-1,0 1 0,-1-1 1,1 0-1,0 0 0,0 0 0,1 0 1,-1 1-1,1-4 0,0 2-340,1 1 0,0-1 0,0 0 0,1 1 0,-1 0 0,0-1 0,1 1 0,-1 0 0,1 0 0,0 0-1,0 1 1,0-1 0,0 1 0,0-1 0,0 1 0,0 0 0,0 0 0,5-1 0,4-1-1334,24-10-4058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0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54 307 13036,'0'0'2728,"1"-10"-16,-1-10-1931,0-4-542,2 0 0,0 0 0,1 0-1,10-35 1,32-63 1539,-68 182-191,-40 118 795,54-148-2222,2 0-1,1 0 1,2 0 0,-1 40-1,6-28 5,1 1 0,16 77-1,-19-198 1942,-3-67-2597,2 125 290,2 14 116,0-1 0,-1 1-1,1 0 1,-2-1 0,1 1 0,-1 0 0,1 0 0,-2 0 0,-3-8 0,6 50-1328,2-31 1402,1-1 0,0 0 1,0 0-1,0 0 0,0 0 1,1-1-1,-1 1 1,1-1-1,0 0 0,0 0 1,1-1-1,-1 1 0,0-1 1,1 0-1,-1 0 1,1 0-1,0 0 0,0-1 1,8 2-1,-1-1 27,-1 0 0,1-1 0,-1 0 0,1 0 0,-1-1 0,1-1 0,19-3 0,-24 1-1,0 0 0,-1 0 0,1-1 0,0 0-1,-1 0 1,0 0 0,0-1 0,0 0 0,-1 0-1,0-1 1,0 1 0,0-1 0,0 0-1,-1-1 1,0 1 0,0-1 0,-1 0 0,0 1-1,0-2 1,-1 1 0,0 0 0,0 0 0,1-12-1,-3 19-14,1 0 0,-1-1 0,-1 1 0,1 0 0,0 0 0,0-1 0,0 1 0,0 0 0,0 0 0,0 0 0,0-1 0,0 1 0,0 0-1,0 0 1,0 0 0,0-1 0,-1 1 0,1 0 0,0 0 0,0 0 0,0 0 0,0 0 0,-1-1 0,1 1 0,0 0 0,0 0 0,0 0 0,0 0 0,-1 0-1,1 0 1,0 0 0,0 0 0,0 0 0,-1-1 0,1 1 0,0 0 0,0 0 0,-1 0 0,1 0 0,0 0 0,0 0 0,0 1 0,-1-1 0,1 0-1,0 0 1,0 0 0,0 0 0,-1 0 0,1 0 0,0 0 0,0 0 0,0 0 0,-1 1 0,1-1 0,0 0 0,0 0 0,0 0 0,0 0 0,0 0 0,-1 1-1,1-1 1,0 0 0,0 0 0,0 0 0,0 1 0,0-1 0,0 0 0,0 1 0,-14 11-80,8-4 130,0 1 1,1 0-1,0 0 1,0 0-1,1 1 1,0-1 0,1 1-1,0 0 1,0 0-1,1 1 1,1-1-1,0 0 1,0 17 0,1-25-33,1 1 0,0-1 0,0 0 0,0 1 0,0-1-1,0 0 1,0 0 0,1 0 0,-1 0 0,1 0 0,-1 0 0,1-1 0,0 1 0,0 0 0,0-1 0,0 1 0,0-1 0,0 0 0,0 0 0,0 1 0,0-1 0,1-1 0,-1 1 0,0 0 0,1-1 0,-1 1 0,1-1 0,-1 0 0,1 1 0,3-2 0,10 2 96,-1 0-1,1-2 1,23-2-1,-23 0-71,-1-1-1,0 0 1,0 0-1,0-2 1,25-12-1,-31 13-42,0 0-1,0-1 1,0 0 0,-1 0-1,0-1 1,0 0-1,-1 0 1,0-1 0,11-15-1,-12 9-127,-10 11-174,-16 21 50,15-12 245,-33 47 252,36-49-220,0-1 1,0 1-1,1-1 0,-1 1 1,1-1-1,0 1 0,0 0 0,0 0 1,0 0-1,1 0 0,0-1 1,-1 1-1,2 8 0,-1-12-22,1 1-1,-1-1 1,0 1-1,1-1 1,-1 1-1,1 0 1,-1-1-1,1 0 1,-1 1-1,1-1 1,-1 1-1,1-1 1,-1 0-1,1 1 1,0-1-1,-1 0 1,1 1-1,0-1 1,-1 0-1,1 0 1,0 0-1,-1 0 1,1 0-1,0 1 1,-1-1-1,1 0 1,0-1-1,-1 1 1,1 0-1,0 0 1,-1 0-1,1 0 1,0 0-1,1-1 1,23-11-1161,-21 8 476,0-1-1,0 0 1,0-1 0,-1 1 0,0-1 0,0 1-1,-1-1 1,1 0 0,-1 0 0,0 0 0,1-12-1,6-72-8459,-8 46 3165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0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6342,'1'9'1623,"-1"-1"-1309,1 1-1,0-1 1,1 1 0,0-1-1,0 1 1,0-1 0,1 0-1,1 0 1,0 0 0,0-1-1,0 1 1,8 10 0,-7-13-432,0 1 1,-1-1-1,2 0 1,-1-1 0,0 1-1,1-1 1,0 0-1,0 0 1,0-1 0,1 0-1,-1 0 1,1 0-1,0-1 1,0 0 0,-1 0-1,1-1 1,8 1-1,4-1-137,-16-1 227,0 0-1,0 0 0,1 1 0,-1-1 1,0 0-1,0 1 0,0 0 0,0 0 1,4 2-1,-6-2 64,1 0 0,-1 0 0,0 0 0,0 1 0,0-1 0,0 1 0,0-1 1,0 1-1,-1-1 0,1 1 0,0-1 0,-1 1 0,1-1 0,-1 1 0,0 0 0,1-1 0,-1 1 1,0 0-1,0-1 0,0 1 0,-1 3 0,0 28 3148,-2 1 1,-11 50-1,-8 14-145,17-83-2965,1-1 0,-2 0 0,0 0 0,0 0 0,-2-1 0,-10 16 0,15-23-52,-1-1-1,-1 1 0,1-1 1,-1 0-1,0 0 1,0 0-1,0-1 1,-1 1-1,1-1 0,-1-1 1,0 1-1,0-1 1,-1 0-1,1 0 1,-11 2-1,16-5-10,0 0-1,0 0 1,0 0 0,0 0-1,0 0 1,0 0 0,0 0-1,0-1 1,1 1 0,-1 0-1,0 0 1,0-1 0,0 1-1,0-1 1,1 1 0,-1-1-1,0 1 1,0-1 0,1 0-1,-1 1 1,1-1-1,-1 0 1,0 1 0,1-1-1,-1 0 1,1 0 0,-1 1-1,1-1 1,0 0 0,-1 0-1,1 0 1,0 0 0,0 0-1,0 0 1,-1 1 0,1-1-1,0 0 1,0 0 0,0 0-1,0 0 1,1-2 0,5-43 331,-1 30-422,1 1 0,0 0 0,2 0 0,0 0 0,0 1 0,13-16 0,72-81-829,-53 65 706,14-17 65,2-1-78,-2-2 0,71-118 0,-123 182 240,0-1 0,-1 0 0,1 0 0,-1 1 0,0-1 0,0 0 0,0 0 0,0-1 0,0 1 1,-1 0-1,1 0 0,-1-6 0,0 8 7,-1 0 0,0 0 1,1 0-1,-1 0 0,0 0 0,0 0 1,1 0-1,-1 0 0,0 0 0,0 0 1,0 0-1,0 1 0,0-1 1,0 0-1,0 1 0,-1-1 0,1 1 1,0-1-1,0 1 0,0-1 0,-1 1 1,1 0-1,0 0 0,0 0 1,-1 0-1,1 0 0,0 0 0,0 0 1,-1 0-1,-1 1 0,-1-1 3,1 0 1,0 0-1,-1 1 0,1-1 0,0 1 0,0 0 0,0 0 0,0 0 1,0 1-1,0-1 0,0 1 0,0 0 0,0-1 0,0 1 1,1 0-1,-5 5 0,2-2 20,1 1 0,-1 0 0,1 0 0,1 0 0,-1 1 0,1-1 0,-4 10 0,1 4 187,0 1-1,2-1 0,0 1 0,-2 31 0,5-35-182,0 0 0,1-1 1,1 1-1,0-1 1,1 1-1,1-1 1,1 1-1,0-1 1,1 0-1,1-1 1,0 1-1,1-1 0,1 0 1,0-1-1,1 0 1,1 0-1,0-1 1,0 0-1,2-1 1,14 13-1,-25-24-54,7 7 20,0 0-1,1-1 1,0 0 0,1-1-1,12 7 1,-22-18 307,-9-10-289,-14-16-289,-45-41-395,22 26 609,2-2 0,2-2-1,-58-92 1,99 142 61,1-1-1,-1 1 1,1-1-1,-1 0 1,1 1-1,0-1 1,-1 0-1,1 1 1,0-1-1,0 0 1,0 1-1,-1-1 1,1 0-1,0 0 1,0 1-1,0-1 1,0 0-1,0 0 1,0 1-1,0-1 1,1 0-1,-1 0 1,0 1-1,0-1 1,1 0-1,-1 1 1,0-1-1,1 0 1,-1 1-1,0-1 1,1 0-1,1 0-10,0 0 0,-1 0 1,1 0-1,0 0 0,0 0 0,-1 1 0,1-1 0,0 1 0,0-1 0,0 1 0,0 0 0,3 0 0,72 7-198,-61-5 273,24 3-163,227 18-2765,-185-23-2517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0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9833,'0'0'9967,"0"15"-9652,-4 220 834,1 85-883,9-272-200,0-5-508,-7-38-3418,-5-19-4204,-5-17 2229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0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29 295 5509,'-7'-24'1516,"0"-1"-1,2 0 0,1 0 1,1-1-1,1 1 0,2-35 1,0 56-1351,0 1 1,1 0 0,0-1-1,0 1 1,0-1 0,0 1 0,0 0-1,1 0 1,0 0 0,-1 0-1,1 0 1,0 0 0,1 0-1,-1 0 1,0 1 0,1-1 0,-1 1-1,5-3 1,-2 2-4,1 0-1,-1 0 1,1 0-1,0 1 1,0-1-1,1 2 1,-1-1-1,0 1 1,9-1-1,3 0-69,-1 2 0,1 0 0,-1 2 0,0-1 0,0 2 0,28 7 0,-34-6-188,1 0-1,-1 0 1,0 1-1,0 1 1,0 0-1,11 8 1,-20-13 80,-1 0 1,1 0-1,0 1 1,-1-1-1,1 1 1,-1-1 0,0 1-1,1-1 1,-1 1-1,0 0 1,0-1-1,0 1 1,0 0-1,0 0 1,0 0-1,-1 0 1,1 0-1,-1 0 1,1 0 0,-1 0-1,0 0 1,1 0-1,-1 0 1,0 0-1,-1 0 1,1 0-1,0 0 1,-1 0-1,1 0 1,-1 0-1,1 0 1,-1 0-1,0 0 1,0 0 0,0 0-1,0-1 1,0 1-1,0 0 1,0-1-1,-1 1 1,1 0-1,-1-1 1,-2 3-1,-27 22 382,-2-2 0,0-1-1,-1-1 1,-1-2 0,-75 31-1,100-49-1343,15-9-495,23-18-2146,-20 18 2248,30-27-4838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0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14894,'-4'9'998,"-34"75"2663,-10 19-427,44-91-2980,-1 1 0,2 0 1,0-1-1,0 1 1,1 0-1,0 16 0,1-28-244,1 0-1,0 0 1,0 0-1,0 0 0,0 0 1,0 0-1,0 0 1,1 0-1,-1 0 1,0 0-1,0 0 0,1 0 1,-1 0-1,0 0 1,1-1-1,-1 1 1,1 0-1,-1 0 0,1 0 1,0 0-1,-1-1 1,1 1-1,0 0 1,-1-1-1,1 1 0,0-1 1,1 2-1,-1-2 8,1 0 0,-1 0 0,1 0 0,-1 0 0,1 0 0,-1 0 0,1 0 0,-1 0 0,1-1 0,-1 1 0,0-1 1,1 1-1,-1-1 0,1 1 0,1-3 0,3 0 19,-1 0 0,1-1 1,-1 0-1,0 0 1,-1-1-1,1 1 0,6-9 1,-4-2-40,-1 0 0,-1 1 0,0-2 0,-1 1 0,0-1 0,-2 1 1,1-1-1,-2 0 0,0 0 0,-1 0 0,-1 0 0,-4-24 0,5 39-4,0-1-1,0 1 1,0-1-1,-1 0 1,1 1-1,0-1 1,-1 1 0,1-1-1,-1 1 1,0 0-1,0-1 1,1 1-1,-1 0 1,0-1-1,0 1 1,0 0-1,0 0 1,0 0-1,-2-2 1,2 3-2,0 0 1,0 0-1,0 1 1,1-1-1,-1 0 1,0 0-1,0 1 1,1-1-1,-1 0 1,0 1-1,1-1 1,-1 1-1,0-1 1,1 1-1,-1-1 1,0 1-1,1-1 1,-1 1-1,1 0 1,-1-1-1,1 1 1,0 0-1,-1 0 1,1-1-1,0 1 1,-1 0-1,1 0 1,0-1-1,0 1 0,0 0 1,-1 0-1,1 0 1,0-1-1,0 1 1,0 0-1,1 1 1,-4 7 0,1 1 1,1 0 0,0 0-1,0 0 1,2 16-1,-1-24 10,0 0 0,0 0 0,1 0 0,-1 1-1,1-1 1,-1 0 0,1 0 0,0 0-1,0 0 1,0 0 0,0 0 0,0 0 0,0-1-1,1 1 1,-1 0 0,0-1 0,1 1-1,0 0 1,-1-1 0,1 0 0,0 1 0,0-1-1,0 0 1,0 0 0,0 0 0,0 0-1,0-1 1,0 1 0,0 0 0,4 0 0,5 0 41,-1-1 1,1-1-1,-1 1 1,1-2-1,-1 1 1,1-2-1,-1 1 1,0-1-1,0-1 1,0 0-1,-1 0 1,1-1-1,14-9 1,-14 7-22,1 0 0,-1-1 0,-1 0 1,1 0-1,-2-1 0,1-1 0,-1 1 0,0-1 1,-1 0-1,0-1 0,6-13 0,-22 44-49,1 0 1,0 0-1,2 1 0,1 1 1,0-1-1,1 1 0,0 26 1,4-47 38,0 1 1,0 0 0,0 0 0,0 0 0,0 0 0,1 0 0,-1 0 0,1-1 0,0 1 0,-1 0-1,1 0 1,0-1 0,0 1 0,0 0 0,0-1 0,0 1 0,0-1 0,1 0 0,-1 1 0,0-1-1,1 0 1,2 2 0,-1-1 29,0-1 1,0 0-1,0 0 0,0 0 0,0 0 1,1-1-1,-1 1 0,0-1 0,1 0 1,-1 0-1,7 0 0,0-2 67,0 1-1,0-2 0,0 1 1,-1-1-1,1-1 1,-1 0-1,16-8 0,-18 7-115,1 1 0,0-2 0,-1 1-1,0-1 1,-1 0 0,1-1-1,-1 0 1,0 0 0,-1 0 0,0 0-1,0-1 1,0 0 0,-1 0 0,0-1-1,-1 1 1,0-1 0,0 1-1,-1-1 1,0 0 0,0 0 0,0-13-1,-24 59-702,17-27 573,1 1-1,0-1 1,1 1-1,0 0 1,0 0 0,2 0-1,-1 0 1,1 0-1,1 1 1,0-1-1,2 13 1,-2-22-129,1-1 1,-1 0 0,1 0 0,-1 0 0,1 0-1,-1 0 1,1 0 0,0 0 0,0 0-1,-1 0 1,1-1 0,0 1 0,0 0-1,0 0 1,0-1 0,0 1 0,0-1-1,0 1 1,0 0 0,0-1 0,1 0-1,-1 1 1,0-1 0,0 0 0,0 0-1,0 0 1,1 1 0,-1-1 0,0 0-1,0-1 1,0 1 0,1 0 0,-1 0-1,2-1 1,11-6-6071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0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13485,'0'0'6021,"-12"58"-6021,27-35-864,8-2-2564,6-7-3554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8840,'0'0'2723,"64"10"-1538,-40 11-288,4 3-32,-6 3-161,3 2-31,-12 2-96,-8 2-289,-5 1 32,-3 2 257,-18 4 544,-18 3-320,-8 4-417,-1 3-256,-5 2-96,5-8-993,1-7-4132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0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11499,'0'0'5643,"-7"9"-3551,1-3-1721,2-2-131,-1 0-1,1 0 0,1 0 0,-1 1 0,1 0 1,-1 0-1,1 0 0,1 0 0,-1 0 0,1 0 0,0 1 1,-2 7-1,6-12-328,1 0 0,-1 0 0,1 0 0,-1 0 0,1 0 0,-1-1 0,1 1 0,0-1 0,0 1 0,-1-1 0,1 0 0,0 0 0,-1-1 0,6 0 0,-1 1-461,-1 0 376,-1 0 0,1 0 0,-1 1 0,1 0 0,-1 0 0,1 1 0,-1-1 0,0 1 0,1 0 0,-1 0 0,0 1 0,0 0 0,-1 0 0,6 3 0,-8-3 344,1-1-1,-1 1 1,0-1-1,1 1 1,-1 0-1,-1 0 1,1 0-1,0 0 0,-1 1 1,1-1-1,-1 0 1,0 1-1,0-1 1,0 1-1,-1-1 1,1 1-1,-1-1 1,0 1-1,0-1 1,0 1-1,0-1 1,-1 1-1,-1 5 1,1-6-41,-1 0 1,1 0 0,-1-1 0,0 1-1,0-1 1,0 1 0,0-1-1,0 0 1,0 1 0,-1-1-1,1 0 1,-1-1 0,0 1 0,1 0-1,-1-1 1,0 1 0,0-1-1,0 0 1,0 0 0,0 0-1,0-1 1,0 1 0,0-1-1,0 1 1,0-1 0,-6 0 0,5 0-232,-1 0 0,0 1 0,0-1 1,0-1-1,0 1 0,1-1 1,-1 0-1,0 0 0,0 0 0,1-1 1,-1 1-1,1-1 0,-1 0 1,1-1-1,0 1 0,0-1 0,-5-3 1,-5-15-5932,3 0-5903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0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215 281 12940,'6'-11'1917,"-3"4"-1639,48-96 4924,-46 92-4736,0 0 0,-2-1 0,1 1 0,-2-1-1,1 0 1,-2 1 0,1-1 0,-1-18 0,-2 28-454,1 0 1,0 1-1,0-1 0,-1 1 1,1-1-1,-1 0 0,1 1 1,-1-1-1,1 1 0,-1-1 1,0 1-1,0-1 0,0 1 1,0 0-1,0 0 0,0-1 1,0 1-1,-1 0 0,1 0 1,0 0-1,-1 0 0,1 0 1,0 0-1,-1 1 0,1-1 1,-1 0-1,0 1 0,1-1 1,-1 1-1,1 0 0,-1-1 1,0 1-1,1 0 0,-1 0 1,0 0-1,1 0 0,-1 0 1,0 0-1,1 1 0,-1-1 1,1 1-1,-4 0 0,0 0-32,0 1 0,0 0 0,0 0-1,0 0 1,0 0 0,0 1-1,0 0 1,1 0 0,-1 0 0,1 0-1,0 1 1,-4 4 0,-4 10 18,0 1-1,1 1 1,1 0 0,1 0-1,1 1 1,1 0 0,0 0 0,-4 30-1,6-22 22,1 1-1,2-1 1,1 1-1,1 0 1,7 52 0,-2-61-1,1-1 1,0 0 0,2-1 0,0 0-1,20 32 1,-17-30 28,0 0-1,-1 0 1,12 39-1,-27-72 286,0-1-1,-1 1 0,-1 0 1,-8-12-1,-9-17-301,-119-220-921,187 278-2419,-29-11 1677,0 0-1,1-1 0,19 3 1,17-3-4127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86 427 14221,'0'0'5451,"-9"-3"-4181,7 2-1224,0 0 0,0 1 0,0-1 0,0 0 0,0 1 0,0-1 0,0 1 0,-1 0 0,1 0 0,0 0 0,0 0-1,0 0 1,0 0 0,-1 0 0,1 1 0,0-1 0,0 1 0,0 0 0,0 0 0,0 0 0,0 0 0,-2 1-1,1 1 8,1-1 0,0 1 0,-1 0 0,1 0 0,1 0-1,-1 1 1,0-1 0,1 0 0,-1 1 0,1-1-1,0 1 1,0-1 0,1 1 0,-1 0 0,1-1 0,0 7-1,-1-5-3,0-1-1,1 0 1,0 1-1,0-1 0,0 1 1,0-1-1,1 0 1,0 1-1,0-1 0,0 0 1,0 0-1,1 1 1,-1-1-1,1 0 1,0 0-1,0-1 0,6 8 1,-4-8-20,-1-1 1,1 0 0,0 1-1,0-1 1,1 0-1,-1-1 1,0 1-1,1-1 1,-1 0 0,1 0-1,-1 0 1,1-1-1,-1 0 1,1 1 0,0-2-1,-1 1 1,7-1-1,-3 0-12,0-1 0,0 1 0,0-1 0,-1 0 0,1-1 0,-1 0 0,1 0 0,-1-1 0,0 0 0,0 0 0,-1 0 0,1-1 0,-1 0 0,0 0 0,0-1 0,-1 0 0,0 0 0,0 0 0,0-1 0,-1 1 0,0-1 0,0 0 0,0 0 0,-1-1 0,0 1 0,-1-1 0,1 1 0,-2-1 0,1 0 0,-1 0 0,0 0 0,0-10 0,-1 16-70,0 0 1,0 1-1,0-1 1,0 1 0,0-1-1,0 0 1,0 1-1,0-1 1,0 1-1,-1-1 1,1 1-1,-1-1 1,1 1-1,-1-1 1,-1-2-1,-8 20-520,-8 44 390,16-51 180,0 2 67,0 0 1,0 0-1,1 0 1,0 13-1,1-22-48,0-1 0,0 1 1,0 0-1,1-1 0,-1 1 0,0 0 0,1-1 1,-1 1-1,1 0 0,-1-1 0,1 1 0,0-1 1,0 1-1,0-1 0,-1 1 0,2-1 0,-1 0 0,0 1 1,0-1-1,0 0 0,0 0 0,1 0 0,-1 0 1,1 0-1,-1 0 0,1 0 0,-1 0 0,1-1 1,-1 1-1,1 0 0,0-1 0,-1 0 0,1 1 1,1-1-1,10 1-67,-1-1-1,0 0 1,0 0 0,22-5 0,-25 3-443,0 0 0,-1-1 0,1 0 0,-1-1 0,1 0 0,-1 0 0,0 0 0,-1-1 0,1-1 0,-1 1 0,0-1 0,0 0 0,-1-1 1,0 1-1,0-1 0,0-1 0,-1 1 0,8-15 0,121-255 3659,-129 267-2518,-2 1-1,1-1 0,-1-1 0,-1 1 0,2-12 0,-3 21-571,-1-1 0,0 0 0,0 1 0,0-1 0,0 0-1,0 1 1,0-1 0,-1 0 0,1 1 0,0-1 0,-1 1-1,1-1 1,-1 1 0,0-1 0,1 1 0,-1-1 0,0 1-1,0-1 1,0 1 0,0 0 0,0 0 0,0-1 0,-1 1-1,1 0 1,0 0 0,0 0 0,-1 0 0,1 1 0,-1-1-1,1 0 1,-1 0 0,1 1 0,-1-1 0,1 1 0,-1 0-1,0-1 1,1 1 0,-1 0 0,0 0 0,-2 0 0,-2 0-73,0 0 0,0 1 1,0-1-1,0 1 0,0 1 1,0-1-1,1 1 1,-1 0-1,0 0 0,1 1 1,0-1-1,0 1 0,-6 4 1,2 0 9,0 1-1,0 0 1,0 0 0,1 1 0,1 0 0,-9 13 0,4-4 19,1 1 1,1 1-1,0-1 1,2 2-1,0-1 0,-8 40 1,13-49 15,1 0 1,1 1-1,0-1 0,0 0 1,1 1-1,1-1 1,0 0-1,0 1 0,5 15 1,-4-22-31,0 0 0,0 0 0,0-1 0,1 1 0,0-1 0,0 0 0,0 0 0,0 0 0,0 0 0,1-1 0,0 1 0,0-1 0,0 0 0,0 0 0,1 0 0,-1 0 0,1-1 0,-1 0 0,1 0 0,0 0 0,0-1 0,9 2 0,0 0 17,-1-1 1,1-1 0,-1-1-1,1 0 1,-1 0 0,0-2-1,1 1 1,-1-2 0,0 0-1,0 0 1,0-1 0,0-1-1,-1 0 1,1-1 0,-2 0-1,1-1 1,0 0 0,-1-1-1,16-15 1,-7 5-20,0-2 0,-2 0 0,0-1 0,-1 0 0,-1-2-1,-2 0 1,0 0 0,19-45 0,-30 61-44,1-1 0,-1 0 0,0 0 1,-1 0-1,0 0 0,0 0 0,-1 0 0,0-1 0,0 1 0,-1 0 0,0-10 0,-1 17 19,1 0-1,-1 0 1,1 0-1,-1 0 1,1 0 0,-1 1-1,1-1 1,-1 0-1,0 0 1,1 1-1,-1-1 1,0 0-1,0 1 1,0-1 0,1 1-1,-1-1 1,0 1-1,0 0 1,0-1-1,0 1 1,0 0-1,0-1 1,0 1-1,0 0 1,0 0 0,0 0-1,0 0 1,0 0-1,0 0 1,0 0-1,0 0 1,1 0-1,-1 1 1,0-1 0,0 0-1,0 1 1,0-1-1,0 1 1,0-1-1,0 1 1,1-1-1,-2 1 1,-36 24-149,29-15 162,0 1 0,1 0 0,0 1 0,1 0 0,0 0 0,1 0 0,-9 25 1,12-29 12,0 1 1,1-1 0,0 1 0,1-1 0,-1 1 0,2 0 0,-1 0 0,1-1 0,1 1 0,0 0 0,0 0-1,0-1 1,6 15 0,-5-18 1,1 0 0,0-1 0,0 1 0,1-1-1,-1 0 1,1 0 0,0 0 0,0 0 0,0-1 0,1 1 0,-1-1-1,1 0 1,0-1 0,-1 1 0,2-1 0,-1 0 0,0 0 0,0 0-1,0-1 1,1 0 0,-1 0 0,7 0 0,-2 0 8,1 0 0,-1 0 1,0-1-1,1-1 0,-1 0 1,0 0-1,1-1 0,-1 0 0,0-1 1,0 0-1,10-4 0,-6-2 5,0 0-1,0 0 1,-1-2-1,-1 1 1,1-2-1,-2 0 0,1 0 1,-2-1-1,0 0 1,9-15-1,-4 3-20,-2 0 0,0-1 0,-2 0 0,-1-1 0,7-28 0,-14 46-47,-1-1 0,0 0 0,-1 0 0,0 0 0,0 0-1,-2-18 1,1 26 23,0 0 0,-1 0 0,1 1 0,-1-1 0,1 0 0,-1 1 0,0-1 0,0 0-1,0 1 1,1-1 0,-1 1 0,-1-1 0,1 1 0,0 0 0,0-1 0,0 1 0,-1 0 0,-1-1-1,1 1-6,0 0 0,-1 0-1,1 1 1,0-1 0,-1 1-1,1-1 1,0 1-1,-1 0 1,1 0 0,0 0-1,-1 0 1,1 1-1,0-1 1,-1 1 0,1-1-1,0 1 1,-4 1-1,1 1 27,0-1 0,1 1-1,0-1 1,-1 1-1,1 1 1,0-1 0,0 0-1,1 1 1,-1 0-1,1 0 1,0 0 0,0 0-1,0 1 1,0-1-1,1 1 1,0-1 0,0 1-1,0 0 1,1 0-1,-3 10 1,0 6 86,1 1-1,0-1 1,1 36 0,3-40-45,1 0 0,1 0 0,0 0 0,1-1 0,1 0 0,0 1 0,1-1 0,1-1 0,9 16 0,-3-8 0,1-1 0,0-1 0,2 0 0,1-1 0,24 23 0,-36-38-24,-168-153-5353,12-10 5371,149 156 108,-1 0 56,1 0 1,0 0 0,0 0-1,0 0 1,0-1-1,1 1 1,-1-1 0,1 1-1,-1-1 1,1 1 0,0-1-1,0 0 1,0 0 0,0 0-1,0-5 1,28 7 863,116 14-285,-36-2-2835,-37-11-5584,-44-4-3985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7175,'10'-2'9321,"5"2"-6663,0 0 289,5 0-1474,7 6-256,1 3-768,3 1-321,1 0-96,1-3-961,-3-5-3043,-4-2-4003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0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15118,'0'0'8456,"-34"55"-8199,41-50-257,9-5-2691,6-2-8359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17969,'0'0'865,"59"0"128,-8-3 160,13-2-545,20 1-383,12-2-129,11-1-32,0 0-641,-4-1-2530,-11-1-3107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22934,'0'0'2178,"90"-41"-2114,-11 15-32,12-5 0,16 2-32,6-3-705,-2-1-3843,-5-4-8328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12011,'4'-8'2141,"-2"1"-1966,1 1 0,0 0 0,1 0 0,0 0 1,0 1-1,0-1 0,0 1 0,1 0 0,0 0 0,0 0 0,0 1 0,1 0 0,-1 0 0,1 0 1,0 1-1,0-1 0,1 2 0,-1-1 0,9-2 0,-9 3-149,1 1 0,-1 0 0,1 0 0,-1 0 0,1 1 0,-1 0 0,1 0 0,-1 1 0,1 0 0,-1 0 0,1 1 0,-1-1 0,0 1 0,0 0 0,0 1 0,0 0 0,0 0 0,0 0 0,-1 1 0,1-1 0,-1 1 0,0 1 0,0-1 0,-1 1 0,1-1 0,-1 2 0,0-1 0,0 0 0,-1 1 0,0-1 0,0 1 0,0 0 0,0 0 0,-1 0 0,0 0 0,-1 1 0,1-1 0,0 11 0,-1-3-24,0 0 0,-1 0 0,-1-1 0,0 1-1,-1 0 1,0-1 0,-1 1 0,-1-1 0,0 0-1,-8 16 1,-6 7 67,-1 0 1,-29 37-1,39-59-51,3-5 31,0 0 0,1 1 0,0-1 0,-7 20 1,11-26-50,1 0 0,-1 0 0,0 0 1,1 0-1,-1 0 0,1 0 0,0 0 1,0 1-1,0-1 0,1 0 0,-1 0 0,1 0 1,-1 0-1,1 0 0,0 0 0,1 0 1,-1 0-1,0 0 0,1-1 0,-1 1 1,4 3-1,33 38-954,-26-33 740,-2 0-1,0 1 1,0 0 0,-1 0 0,-1 1 0,0 1 0,0-1-1,-1 1 1,-1 0 0,7 26 0,0 61-17,-13-85 257,1-1 0,0 0 0,1 0 0,1 0 0,0 0-1,1 0 1,1 0 0,0-1 0,1 0 0,1 0 0,12 20 0,-2-14-392,1 0 0,33 27 0,-29-27-722,32 35-1,-48-47 1040,0 1-1,0-1 1,-1 1-1,0 0 0,0 0 1,-1 1-1,0-1 1,4 17-1,-3-3 235,-1 0-1,-1 0 0,-1 1 1,-2 0-1,0-1 0,-1 1 1,-1-1-1,-1 1 0,-1-1 1,-12 37-1,12-49 150,1-1-1,-2 0 1,1 0-1,-2 0 1,1-1 0,-1 0-1,0 0 1,-1 0-1,0 0 1,-1-1-1,1-1 1,-1 1 0,-1-1-1,0 0 1,0-1-1,0 0 1,-1-1-1,1 0 1,-1 0 0,0-1-1,-1 0 1,1-1-1,-1 0 1,-18 2-1,24-4-329,-1 0 0,0-1 0,1 1-1,-1-1 1,0-1 0,1 1-1,-1-1 1,1 0 0,-9-2 0,13 2-195,-1 0 0,0 0 0,0 0 0,0 0 1,1 0-1,-1-1 0,1 1 0,-1 0 0,1-1 0,-1 1 1,-1-4-1,1 2-469,1 1-1,-1-2 1,1 1 0,0 0 0,0 0 0,0 0-1,0 0 1,0-6 0,-1-33-12734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8264,'0'0'10378,"-1"8"-9829,-1 7-443,0 0-1,1 1 0,1-1 0,1 1 0,0-1 0,1 0 0,0 1 0,1-1 1,1 0-1,1 0 0,0-1 0,11 22 0,27 20 110,-35-46-552,1-1-1,-1 2 1,-1-1 0,0 1 0,0 0-1,7 18 1,-14-29 29,1 8-643,-4-5-3982,-11-3-1425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13357,'0'0'6886,"79"-45"-5605,-17 27-416,10 1-256,7 1-225,2 3-288,-2-4-192,-6-4-3331,-11-2-6535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235 328 5285,'1'-10'2504,"0"4"-2196,2-19 2134,-2 0 0,-2-42 0,0 65-2311,1 0 0,-1 1 0,0-1 1,1 0-1,-1 1 0,0-1 0,0 0 1,0 1-1,-1-1 0,1 1 0,0-1 1,0 1-1,-1 0 0,1-1 0,-1 1 1,1 0-1,-1 0 0,0 0 0,1 0 1,-1 1-1,0-1 0,0 0 1,1 1-1,-1-1 0,0 1 0,0-1 1,0 1-1,0 0 0,0 0 0,0 0 1,-2 0-1,-2 0-81,1 0 1,0 1 0,0-1-1,-1 1 1,1 0-1,0 0 1,0 1-1,0 0 1,0 0 0,-9 4-1,3 4-10,0 0 1,1 0-1,0 1 0,0 0 1,1 0-1,1 1 0,0 1 1,1-1-1,0 1 0,1 1 1,0-1-1,1 1 0,0 0 1,2 0-1,-1 0 0,2 1 1,-2 22-1,4-36-33,0 1 1,1 0-1,-1-1 0,0 1 0,1 0 1,-1-1-1,1 1 0,0-1 0,-1 1 0,1-1 1,0 1-1,0-1 0,0 1 0,0-1 1,0 0-1,0 1 0,0-1 0,1 0 1,-1 0-1,0 0 0,1 0 0,-1 0 1,1 0-1,-1 0 0,1-1 0,0 1 0,-1 0 1,1-1-1,-1 0 0,1 1 0,0-1 1,0 0-1,-1 0 0,4 0 0,4 1 32,1-1 0,-1 0 0,0-1-1,1 0 1,13-3 0,-2-3-2,0 0 0,0-1 0,-1-1 0,0-1 0,-1-1 0,0 0 0,33-28 0,-19 12-29,-2-2-1,-1-1 0,32-41 1,-49 53 3,0-1 0,20-36 0,-30 47 91,1 0 0,-1 0-1,0 0 1,0 0 0,-1-1 0,0 1 0,-1-1-1,0 0 1,0 1 0,-1-11 0,0 19-98,-1-1 1,1 1 0,-1 0 0,1-1-1,-1 1 1,1 0 0,-1-1 0,0 1-1,1 0 1,-1 0 0,1-1 0,-1 1-1,0 0 1,1 0 0,-1 0 0,1 0-1,-1 0 1,0 0 0,1 0 0,-1 0-1,0 0 1,1 0 0,-1 0 0,1 1-1,-1-1 1,1 0 0,-1 0 0,0 1-1,1-1 1,-1 0 0,1 1 0,-1-1-1,1 0 1,-1 1 0,0 0-1,-5 5-10,0 0-1,0 0 1,0 1-1,1-1 0,0 1 1,0 1-1,1-1 0,-1 1 1,-2 7-1,-29 79-536,34-89 480,-26 94-395,26-89 414,0 0 1,1-1-1,0 1 1,1 0 0,0 0-1,1 0 1,0-1-1,3 14 1,-3-20-93,1 0 0,-1 0-1,1 0 1,0 0 0,0-1 0,0 1-1,0-1 1,0 1 0,1-1 0,-1 0-1,1 0 1,0 0 0,-1 0-1,1 0 1,0-1 0,0 1 0,0-1-1,0 0 1,0 0 0,0 0 0,1 0-1,-1 0 1,0-1 0,1 0 0,-1 1-1,0-1 1,0 0 0,1-1 0,3 0-1,5 1-837,0-1 0,-1-1 0,1 0 0,0-1 0,-1 0 0,22-10 0,19-16-4834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16271,'0'0'1522,"-1"11"-673,-4 12-469,-9 64 874,13-78-1170,0 0 1,1-1 0,0 1-1,1 0 1,-1-1 0,1 1-1,5 16 1,-4-22-66,-1 0-1,1-1 1,-1 1 0,1 0-1,0-1 1,0 0-1,1 1 1,-1-1 0,0 0-1,1 0 1,-1 0-1,1 0 1,0-1 0,-1 1-1,1-1 1,0 0-1,0 1 1,0-1 0,0 0-1,0-1 1,0 1-1,0-1 1,1 1 0,-1-1-1,0 0 1,0 0-1,0 0 1,0-1 0,0 1-1,6-2 1,-1 0-9,1 1 0,-1-2 0,1 1 0,-1-1 0,0-1 1,0 1-1,0-2 0,-1 1 0,14-11 0,-16 12-258,-1-1 1,0 1-1,0-1 0,-1-1 0,1 1 0,-1 0 1,0-1-1,0 0 0,0 1 0,-1-1 0,1 0 1,-1-1-1,0 1 0,-1 0 0,1 0 0,-1-1 1,0 1-1,-1-1 0,1 1 0,-1-1 1,0 1-1,-1-1 0,0-5 0,1 10 231,0 1 1,0 0-1,0-1 0,0 1 1,0 0-1,0-1 0,0 1 1,0 0-1,0-1 0,0 1 1,0 0-1,0-1 0,0 1 1,-1 0-1,1-1 0,0 1 1,0 0-1,0 0 0,-1-1 1,1 1-1,0 0 0,0-1 0,0 1 1,-1 0-1,1 0 0,0 0 1,-1-1-1,1 1 0,0 0 1,-1 0-1,1 0 0,0 0 1,0 0-1,-1-1 0,1 1 1,0 0-1,-1 0 0,1 0 1,-1 0-1,1 0 0,0 0 1,-1 0-1,1 0 0,0 0 0,-1 0 1,1 1-1,0-1 0,-1 0 1,1 0-1,0 0 0,-1 0 1,1 0-1,0 0 0,0 1 1,-1-1-1,1 0 0,0 0 1,0 1-1,-1-1 0,1 0 1,0 0-1,0 1 0,-1-1 1,1 0-1,0 1 0,-11 21-222,9-10 272,0 0-1,1 0 1,0 0 0,1 0-1,0 0 1,1 0 0,1 1-1,4 18 1,-6-30-8,1 1 0,0-1-1,-1 0 1,1 1 0,0-1 0,0 0 0,0 0 0,0 0-1,0 0 1,0 0 0,0 0 0,0 0 0,1 0 0,-1 0 0,0-1-1,0 1 1,1 0 0,-1-1 0,1 1 0,-1-1 0,0 1-1,1-1 1,-1 0 0,1 0 0,-1 1 0,1-1 0,-1 0-1,1 0 1,-1-1 0,4 1 0,-2-1-53,1 0 0,-1 0 0,0 0 0,1-1 0,-1 1 0,0-1 0,0 1 0,0-1 0,0 0 0,0-1 0,0 1 0,2-3 0,18-23-2300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11755,'0'0'6716,"1"9"-6668,2 87 190,-4-66-52,1-1 0,2 0 1,1 0-1,1 0 0,11 38 1,-15-64-166,1 0 0,0-1 0,0 1 0,0 0 0,0 0 0,1-1 1,-1 1-1,1-1 0,0 1 0,-1-1 0,1 0 0,0 1 0,0-1 0,0 0 0,1 0 0,-1-1 0,0 1 1,1 0-1,0-1 0,-1 1 0,1-1 0,0 0 0,-1 0 0,1 0 0,0 0 0,0-1 0,0 1 1,0-1-1,4 1 0,-2-2 0,0 0 1,0 0-1,0-1 1,0 1-1,0-1 1,0 0-1,-1 0 1,1-1-1,-1 1 1,0-1-1,1 0 1,-1 0-1,-1-1 1,1 1-1,0-1 1,4-5-1,0-2-64,0 1-1,0-1 1,-2-1 0,1 0-1,-1 0 1,-1 0 0,0 0-1,4-17 1,-4 6-53,-1 0 0,-1 0 0,0-45 0,-11 129-526,-1 11 872,8-68-416,1 1 1,0-1-1,1 1 1,-1-1-1,1 0 0,0 1 1,0-1-1,0 0 0,1 0 1,-1 1-1,1-1 1,4 6-1,10 6-4404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11723,'0'0'5312,"-3"13"-5093,-1-2-85,1 1 1,1 0 0,0 1 0,0-1 0,2 0-1,-1 0 1,3 24 0,27 142 1775,33 241-633,-60-404-1182,-1 0 0,0 0 0,-1 0 0,-1 19 0,-9-75 1288,-11-139-1136,16 150-221,-2 0 1,-1 1-1,-22-55 0,12 55-54,8 23-118,5 20-182,6-4 303,0 0 1,0-1-1,1 1 0,0-1 0,0 0 0,1 1 1,1-1-1,-1 0 0,1-1 0,1 1 0,0-1 0,0 0 1,8 10-1,-11-15 32,1 1 1,-1-1-1,1 0 1,0 0-1,0 0 1,1 0-1,-1 0 0,0-1 1,1 1-1,0-1 1,-1 0-1,1 0 1,0 0-1,0-1 1,0 0-1,0 1 1,0-1-1,1 0 0,-1-1 1,0 1-1,0-1 1,1 0-1,-1 0 1,0 0-1,1-1 1,-1 0-1,0 1 1,0-1-1,0-1 1,0 1-1,0-1 0,7-3 1,-5 1 27,-1 0 0,0-1 1,0 1-1,-1-1 0,0 0 0,0-1 1,0 1-1,0-1 0,-1 0 0,0 1 1,0-1-1,0-1 0,-1 1 0,0 0 1,0-1-1,1-8 0,0 1 29,-1 0 0,-1-1 0,0 1 0,0-1-1,-1 1 1,-4-24 0,4 37-68,0 0-1,0 0 1,0 0 0,0 0-1,0 0 1,-1 0-1,1 0 1,0 0-1,0 0 1,-1 0 0,1 0-1,-1 0 1,1 0-1,-1 0 1,1 1-1,-1-1 1,1 0 0,-1 0-1,0 0 1,1 1-1,-1-1 1,0 0 0,0 1-1,0-1 1,1 1-1,-1-1 1,0 1-1,0-1 1,0 1 0,0 0-1,0-1 1,-1 1-1,0 0-11,1 1 0,0-1 0,0 1 0,0 0 0,0-1-1,0 1 1,0 0 0,0 0 0,1 0 0,-1 0 0,0-1 0,0 1-1,1 0 1,-1 0 0,0 1 0,1-1 0,-1 0 0,1 0 0,-1 0-1,1 0 1,0 0 0,0 1 0,-1-1 0,1 0 0,0 0-1,0 2 1,0 0 12,-3 9 7,2 0 1,-1-1-1,2 1 1,0 1-1,0-1 1,1 0-1,0-1 1,6 23-1,-6-33 13,-1 0 0,1 1 1,0-1-1,0 0 0,0 0 0,0 0 1,0 0-1,0 0 0,0 0 0,0-1 0,0 1 1,0 0-1,0-1 0,1 1 0,-1 0 1,0-1-1,1 1 0,-1-1 0,0 0 1,1 1-1,-1-1 0,0 0 0,1 0 0,-1 0 1,1 0-1,-1 0 0,0 0 0,1 0 1,-1-1-1,0 1 0,1 0 0,-1-1 0,0 1 1,1-1-1,-1 0 0,2-1 0,2 0 26,0-1 0,-1 0 0,1 0 0,-1 0 0,0-1-1,0 1 1,0-1 0,3-5 0,2-2-25,-1-1 0,0 0 0,-1 0 0,0-1 0,-1 0 0,-1 0 0,0 0 0,-1-1 0,0 0 0,3-21 0,-19 76-859,2-11 808,9-23 36,-5 54 0,6-59 11,-1 0 0,1-1 0,0 1 0,1 0 0,-1-1 0,0 1 0,0 0 0,1-1 0,-1 1 0,1 0 0,-1-1 0,1 1 0,0-1 0,-1 1 0,1-1 0,0 0 0,0 1 0,0-1 0,0 0-1,1 1 1,-1-1 0,0 0 0,0 0 0,1 0 0,-1 0 0,1 0 0,-1 0 0,0-1 0,1 1 0,2 0 0,3 1 55,1-2 1,0 1-1,-1-1 1,1 0-1,0-1 0,-1 1 1,1-2-1,-1 1 1,14-5-1,61-32 112,-10 4-78,-72 34-95,1-1-1,0 1 0,-1-1 1,1 1-1,-1-1 0,1 1 0,-1-1 1,0 0-1,1 1 0,-1-1 1,1 0-1,-1 1 0,0-1 1,0 0-1,1 1 0,-1-1 1,0 0-1,0 0 0,0 1 1,0-1-1,0 0 0,0 0 0,0 0 1,0 1-1,0-1 0,0 0 1,0 0-1,-1 1 0,1-1 1,0 0-1,0 1 0,-1-1 1,1 0-1,-1 1 0,0-2 1,-16-30 28,14 26-15,-11-22 5,9 17-29,0 1 0,0 0 0,-1 0 0,0 0 0,0 1 0,-1 0 0,-1 0 0,-7-7 1,14 16-38,1 0 1,0-1 0,0 1 0,0 0 0,0 0 0,0 0 0,-1-1 0,1 1 0,0 0 0,0 0 0,0 0 0,-1-1 0,1 1 0,0 0 0,0 0-1,0 0 1,-1 0 0,1 0 0,0 0 0,0 0 0,-1 0 0,1-1 0,0 1 0,0 0 0,-1 0 0,1 0 0,0 0 0,0 0 0,-1 0 0,1 1 0,0-1-1,0 0 1,-1 0 0,1 0 0,0 0 0,0 0 0,-1 0 0,1 0 0,0 0 0,0 1 0,-1-1 0,1 0 0,0 0 0,0 0 0,0 0 0,0 1 0,-1-1-1,1 0 1,0 0 0,0 0 0,0 1 0,0-1 0,0 0 0,-1 0 0,1 1 0,0-1 0,0 0 0,0 0 0,0 1 0,0-1 0,0 0 0,0 0 0,0 1-1,0-1 1,0 0 0,0 1 0,5 15-6810,-2-12 1405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10442,'0'0'865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7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125 310 4100,'0'0'5274,"2"-9"-1863,1-52 1806,-3 60-5043,0 0 0,0-1 0,0 1-1,0-1 1,0 1 0,-1-1 0,1 1 0,-1 0 0,1-1 0,-1 1 0,1 0-1,-1-1 1,0 1 0,0 0 0,0 0 0,0 0 0,1 0 0,-3-2 0,2 3-161,-1 0 0,1 0 1,0-1-1,-1 1 0,1 0 1,0 0-1,-1 1 0,1-1 1,0 0-1,-1 0 0,1 1 1,0-1-1,0 1 0,-1-1 1,1 1-1,0-1 0,0 1 1,0 0-1,0 0 0,0-1 1,0 1-1,0 0 0,0 0 1,0 0-1,-1 2 0,0-2 64,-9 9 347,-1 0 0,2 1 0,0 0-1,-13 17 1,21-24-396,-1 1 0,1 0-1,0 0 1,0 0-1,0 0 1,0 0-1,1 1 1,0-1 0,0 0-1,1 0 1,-1 1-1,1-1 1,0 1-1,1-1 1,1 11 0,-1-15-19,-1 1-1,1-1 1,-1 1 0,1-1 0,0 0 0,0 1 0,0-1 0,0 0 0,0 0 0,0 0 0,0 0 0,0 0 0,0 0 0,0 0 0,0 0-1,1 0 1,-1 0 0,0-1 0,1 1 0,-1 0 0,1-1 0,-1 1 0,1-1 0,-1 0 0,1 1 0,-1-1 0,1 0 0,-1 0 0,1 0-1,-1 0 1,4-1 0,1 1 43,1-1-1,0 0 1,-1 0-1,1 0 1,-1-1-1,9-3 1,0-3-6,0 0 0,-1-1 0,0-1 1,-1 0-1,0 0 0,-1-2 0,0 1 1,0-2-1,-1 0 0,9-14 0,-6 7 143,-2 0 0,0-1 0,-1 0 0,-1-1 0,-1 0 0,9-34 0,-17 51-117,1-1 2,0-1 0,0 1 0,-1 0 0,0 0 0,0-1 0,-1 1 0,0 0 0,0-1 0,0 1 0,-3-12 0,3 17-75,0 1 1,0 0-1,0 0 0,0-1 1,-1 1-1,1 0 0,0 0 1,0 0-1,0-1 1,-1 1-1,1 0 0,0 0 1,0 0-1,-1 0 0,1-1 1,0 1-1,0 0 1,-1 0-1,1 0 0,0 0 1,-1 0-1,1 0 0,0 0 1,-1 0-1,1 0 1,0 0-1,0 0 0,-1 0 1,1 0-1,0 0 0,-1 0 1,1 0-1,0 0 1,0 0-1,-1 0 0,1 1 1,0-1-1,-1 0 0,-12 12-73,-5 14-41,8-3 123,1 1 0,1 0-1,1 1 1,1-1 0,1 1 0,1 0-1,1 1 1,1 39 0,2-63-7,0 0 1,0-1-1,0 1 1,1 0-1,-1 0 0,0 0 1,1-1-1,-1 1 1,1 0-1,-1 0 1,1-1-1,0 1 1,0-1-1,0 1 1,0-1-1,0 1 1,0-1-1,0 1 1,1-1-1,-1 0 0,0 0 1,1 0-1,2 2 1,-1-2 9,0 0 0,0 0-1,0 0 1,0-1 0,0 1 0,0-1 0,0 0 0,0 0-1,0 0 1,0 0 0,0-1 0,0 1 0,3-2 0,4 0 26,1-2 0,0 0 1,-1 0-1,0-1 0,0 0 1,16-12-1,-14 8-3,-1-1 1,0 0-1,16-20 1,-24 26-37,1-1 0,-1 1 1,0-1-1,0 0 1,-1 0-1,1-1 1,-1 1-1,0 0 1,0-1-1,-1 1 1,0-1-1,1-9 1,-12 18-378,4 5 364,0 0 0,1 1 1,0 0-1,0 0 1,1 0-1,0 0 0,1 1 1,0 0-1,1-1 1,-1 1-1,2 0 0,0 0 1,0 0-1,1 16 1,0-24 20,1-1 0,0 1 0,0-1 0,0 1 0,0-1 0,0 0 0,0 1 0,0-1 0,0 0 0,1 0 0,-1 0 0,1 0 0,-1 0 0,0 0 0,1 0 0,-1 0 0,1-1 0,0 1 0,-1 0 0,1-1 0,0 1 0,-1-1 0,1 0 0,0 0 0,-1 1 0,1-1 0,0 0 0,0-1 0,-1 1 0,4-1 0,5 1 40,0-1 0,-1-1 0,1 0 0,12-4 0,-1-1-6,0-2 0,-1-1 0,0 0 0,24-17 0,-34 20-28,-1 0 1,1 0-1,-1-1 1,-1-1 0,0 1-1,0-1 1,0 0-1,-1-1 1,11-20 0,-17 29-12,0-1 1,0 0-1,-1 0 1,1 0 0,0 0-1,-1 0 1,0 0-1,1 0 1,-1 0 0,0 0-1,0 0 1,0-1-1,0 1 1,-1-2-1,1 3-8,-1 0 0,1 0 0,-1 0-1,1 0 1,-1 0 0,1 0 0,-1 1-1,1-1 1,-1 0 0,0 0 0,0 1-1,1-1 1,-1 0 0,0 1 0,0-1-1,0 1 1,0-1 0,1 1 0,-1-1-1,0 1 1,-1-1 0,-1 1-8,1-1 0,-1 1-1,1 0 1,-1 0 0,0 0 0,1 0 0,-1 1-1,1-1 1,-1 1 0,1-1 0,-1 1 0,1 0 0,-1 0-1,1 0 1,0 0 0,0 0 0,-1 1 0,1-1-1,0 1 1,0-1 0,-2 4 0,-2 1 7,0 0 0,1 1 1,0-1-1,0 1 0,1 1 1,0-1-1,0 1 0,1-1 1,-1 1-1,2 0 0,-1 0 0,1 1 1,0-1-1,1 0 0,0 1 1,1-1-1,0 15 0,0-21-32,1 1 0,0-1-1,0 0 1,0 0 0,0 0 0,0 0 0,0 0-1,1 0 1,-1 0 0,1 0 0,-1 0 0,1-1-1,0 1 1,0 0 0,-1-1 0,1 0 0,0 1-1,0-1 1,0 0 0,1 0 0,-1 0 0,0 0-1,0-1 1,1 1 0,-1-1 0,0 1-1,0-1 1,1 0 0,-1 0 0,3 0 0,-1 1-139,0-1 0,0 0 1,0 0-1,0 0 0,0-1 0,0 1 1,0-1-1,-1 0 0,1 0 1,0 0-1,0 0 0,-1-1 1,1 0-1,0 0 0,-1 0 1,0 0-1,5-3 0,6-20-5255,-5-7-3663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16944,'0'0'5477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65 299 6278,'0'0'1585,"-9"-6"108,-6-6-908,-4-2 341,-3 0 2766,23 22-301,-1 4-3542,4 17 658,2 0-1,0-1 1,2 0-1,1 0 1,17 35-1,-25-61-675,0 0 1,1 0 0,-1 0-1,0 0 1,1 0-1,-1 0 1,1-1-1,0 1 1,-1 0-1,1-1 1,0 1-1,0-1 1,0 0-1,0 0 1,0 0-1,1 0 1,-1 0-1,0 0 1,0 0-1,1-1 1,-1 1-1,3-1 1,-1 0 60,0 0 0,0-1 1,0 1-1,-1-1 1,1 0-1,0-1 0,0 1 1,-1 0-1,1-1 1,-1 0-1,1 0 0,3-3 1,7-6 201,0-1-1,0-1 1,-2 0 0,17-22 0,-4 4-228,-2-1 0,-1-1 0,-1-1 0,-2-1-1,-2-1 1,-1 0 0,-2-1 0,11-44 0,-19 40-550,-10 30-1640,-10 22-1584,-1 11-1021,-3 4-978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10154,'0'0'4003,"5"72"-2433,6-48-161,5-2-512,3 1-545,3-5-223,2-5-33,-2-6-1057,4-7-2499,0 0-3490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8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 13196,'0'0'1960,"-9"3"-129,3-1-1729,1 0 0,0 0 0,0 1 1,0 0-1,0 0 0,0 0 0,1 1 1,0-1-1,-1 1 0,1 0 0,0 1 1,1-1-1,-1 0 0,1 1 1,0 0-1,0 0 0,1 0 0,-1 0 1,1 0-1,0 1 0,0-1 0,1 1 1,0-1-1,0 1 0,-1 8 0,2-13-82,1-1 0,-1 1 0,0 0-1,0-1 1,0 1 0,0-1-1,1 1 1,-1-1 0,0 1 0,0-1-1,1 1 1,-1-1 0,0 1 0,1-1-1,-1 1 1,1-1 0,-1 0 0,1 1-1,-1-1 1,1 0 0,-1 1 0,1-1-1,-1 0 1,1 0 0,-1 1 0,1-1-1,-1 0 1,1 0 0,-1 0 0,1 0-1,0 0 1,-1 0 0,1 1 0,-1-1-1,1-1 1,0 1 0,-1 0 0,1 0-1,-1 0 1,1 0 0,-1 0 0,1 0-1,-1-1 1,1 1 0,-1 0 0,1-1-1,0 1 1,29-15 1125,17-27-49,-40 34-1076,1 1-1,-1-1 0,1 1 0,1 1 1,-1-1-1,1 1 0,0 1 0,0 0 0,1 0 1,13-4-1,-22 9-25,0-1-1,0 1 1,0 0 0,0 0-1,0 0 1,0 0 0,0 0 0,0 0-1,0 0 1,0 0 0,0 1 0,0-1-1,-1 0 1,1 1 0,0-1-1,0 0 1,0 1 0,0-1 0,0 1-1,-1-1 1,1 1 0,0 0 0,0-1-1,-1 1 1,1 0 0,0-1-1,-1 1 1,1 0 0,-1 0 0,1 0-1,-1-1 1,0 1 0,1 0 0,-1 0-1,0 0 1,1 0 0,-1 0-1,0 0 1,0 1 0,1 53 75,-1-49-50,-1-1 0,1 1 0,0-1 0,0 1 0,0-1 0,1 1 0,0-1 0,2 9 0,-2-14 7,0 1 0,0 0-1,-1 0 1,1-1 0,0 1-1,0-1 1,0 1 0,0 0-1,0-1 1,0 0 0,0 1 0,0-1-1,0 0 1,0 1 0,0-1-1,0 0 1,0 0 0,0 0 0,0 0-1,1 0 1,-1 0 0,0 0-1,0 0 1,0-1 0,0 1-1,0 0 1,0 0 0,0-1 0,0 1-1,0-1 1,0 1 0,0-1-1,0 0 1,0 0 0,32-22 980,-11 4-1194,-2-1 0,0 0-1,26-36 1,-50 62-6143,-10 13-1186,9-14 2238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11 17200,'0'0'2963,"-11"-3"-844,6 2-1976,1 0-95,0-1 0,-1 1 0,1 0 0,0 0 0,0 1 0,0-1 1,-1 1-1,1 0 0,0 0 0,-1 1 0,1-1 0,0 1 0,0 0 0,0 0 1,0 0-1,-1 1 0,1-1 0,1 1 0,-1 0 0,0 0 0,0 0 0,-5 6 1,-33 37 8,40-43-49,0 1-1,0 0 1,0 0 0,0-1 0,0 1-1,0 0 1,1 1 0,0-1 0,-1 0 0,1 0-1,0 0 1,1 1 0,-1-1 0,1 1-1,-1 5 1,33-11 441,-30 2-430,18-5-155,0 1 0,0 1 0,0 1 1,25 0-1,-41 2 87,-1 0 1,1 1-1,0-1 1,-1 1-1,1 0 1,0 0-1,-1 0 1,1 0-1,-1 1 0,1-1 1,-1 1-1,0 0 1,4 3-1,-5-3 41,0 0 1,-1 0-1,1 0 0,-1 0 0,0 1 0,0-1 0,0 0 0,0 0 0,0 1 0,0-1 0,-1 1 0,1-1 0,-1 1 0,0-1 0,1 1 1,-1-1-1,0 1 0,0-1 0,-1 1 0,1-1 0,-1 0 0,0 5 0,-1-3 97,0 0 0,0 0 1,0 0-1,-1-1 0,1 1 0,-1 0 0,0-1 0,0 0 0,0 0 0,0 0 1,-1 0-1,1 0 0,-1-1 0,0 1 0,0-1 0,-5 3 0,1-1-46,1-1 0,-1 0 0,0 0 0,0 0-1,0-1 1,0 0 0,-16 2 0,23-5-267,0 1 1,0-1-1,0 1 1,1-1-1,-1 1 1,0-1 0,0 1-1,1-1 1,-1 0-1,0 1 1,1-1-1,-1 0 1,0 0-1,1 1 1,-1-1-1,1 0 1,0 0-1,-1 0 1,1 0-1,-1 0 1,1 1 0,0-1-1,0 0 1,0 0-1,0 0 1,-1 0-1,1 0 1,0 0-1,1 0 1,-1 0-1,0 0 1,0 0-1,0 0 1,0 0-1,1 0 1,-1 0 0,1-1-1,0-5-2377,1-19-7889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32 7719,'0'0'5675,"-10"-7"-3593,4 3-1771,4 2-253,0 0 1,0 0 0,0 1-1,0-1 1,0 1 0,-1-1-1,1 1 1,0 0 0,-1 0-1,1 0 1,-1 0 0,1 0 0,-1 0-1,1 1 1,-1 0 0,0-1-1,1 1 1,-1 0 0,1 0-1,-1 0 1,0 0 0,1 1-1,-1-1 1,1 1 0,-1 0-1,1-1 1,-1 1 0,1 0 0,-5 3-1,-1 2 111,1 1-1,0-1 1,0 2-1,0-1 1,1 1-1,0 0 1,0 0-1,1 0 1,0 1-1,1 0 1,0 0-1,0 0 1,1 1-1,0-1 1,-2 16-1,5-24-154,0 0 1,0 0-1,0 0 0,0 0 0,1 0 0,-1 1 1,0-1-1,1 0 0,-1 0 0,0 0 1,1 0-1,-1-1 0,1 1 0,0 0 1,-1 0-1,1 0 0,0 0 0,0-1 0,-1 1 1,1 0-1,0 0 0,0-1 0,0 1 1,0-1-1,0 1 0,0-1 0,0 1 0,0-1 1,0 0-1,0 1 0,0-1 0,0 0 1,0 0-1,0 0 0,0 0 0,0 0 0,0 0 1,0 0-1,2 0 0,47-7 474,-36 1-396,-1 0 0,1 0 0,-1-1-1,-1-1 1,1 0 0,-1-1 0,-1 0 0,0-1 0,0 0-1,0-1 1,-2 0 0,1-1 0,-2 0 0,11-18-1,-33 56 193,5-11-253,1 1 0,0-1 0,1 1-1,0 1 1,1-1 0,1 1-1,1 0 1,-3 25 0,7-41-88,0 1 1,0 0-1,1-1 0,-1 1 1,0 0-1,1-1 1,0 1-1,-1-1 0,1 1 1,0-1-1,-1 1 1,1-1-1,0 1 0,0-1 1,0 0-1,1 1 0,-1-1 1,0 0-1,0 0 1,1 0-1,-1 0 0,0 0 1,1 0-1,-1 0 0,1-1 1,-1 1-1,1 0 1,0-1-1,-1 1 0,1-1 1,0 0-1,-1 0 0,1 1 1,0-1-1,-1 0 1,1 0-1,0 0 0,-1-1 1,1 1-1,0 0 0,1-1 1,8-1-620,-1 0 0,0 0 1,-1-1-1,1 0 0,16-7 0,-7-1-1083,-1 0 0,0 0 0,18-16 0,7-11-3846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1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13741,'0'0'1868,"-6"12"188,-3 4-1551,0 0 0,1 1 1,2 0-1,-1 0 1,2 1-1,0 0 0,1 0 1,-2 22-1,6-34-417,0 1-1,0-1 1,0 0 0,0 1-1,1-1 1,0 0 0,1 0-1,-1 1 1,1-1 0,5 9-1,-6-13-60,1 0-1,-1 0 0,1 0 0,0-1 1,0 1-1,0 0 0,0-1 0,0 0 1,0 1-1,0-1 0,0 0 0,1 0 0,-1 0 1,0-1-1,1 1 0,-1 0 0,1-1 1,-1 0-1,0 1 0,1-1 0,-1 0 1,1 0-1,-1 0 0,1-1 0,-1 1 1,1-1-1,-1 1 0,0-1 0,1 0 0,3-2 1,-1 1 15,0 0 0,0 0 0,0-1 0,0 0 0,0 0 0,-1 0 1,1-1-1,-1 1 0,0-1 0,0 0 0,0 0 0,-1-1 0,0 1 0,1-1 0,-1 0 1,-1 0-1,1 0 0,-1 0 0,0 0 0,2-6 0,0-3-41,0-1 0,-1 0 0,-1 0 0,0 0 0,-1 0 0,0-18 0,-1 33-7,0 0-1,0-1 1,0 1-1,1 0 0,-1-1 1,0 1-1,0 0 1,0-1-1,0 1 1,0 0-1,0-1 1,0 1-1,0 0 0,0-1 1,0 1-1,0-1 1,0 1-1,0 0 1,0-1-1,-1 1 1,1 0-1,0-1 1,0 1-1,0 0 0,0-1 1,-1 1-1,1 0 1,0-1-1,0 1 1,-1 0-1,1 0 1,0-1-1,0 1 0,-1 0 1,1 0-1,0 0 1,-1-1-1,1 1 1,0 0-1,-1 0 1,1 0-1,0 0 0,-1 0 1,1 0-1,0 0 1,-1 0-1,1 0 1,-1 0-1,1 0 1,0 0-1,-1 0 0,1 0 1,0 0-1,-1 0 1,1 0-1,0 0 1,-1 0-1,1 0 1,-1 1-1,1-1 1,0 0-1,0 0 0,-1 0 1,1 1-1,-1-1 1,-15 21-298,9-7 370,2 1 1,0 0 0,0 0-1,2 0 1,0 1 0,0-1 0,0 17-1,3-31-52,0 0 0,0 0 0,1 0 0,-1 0 0,0 0 0,0 0 0,0 1 0,1-1-1,-1 0 1,0 0 0,1 0 0,-1 0 0,1 0 0,0 0 0,-1-1 0,1 1 0,0 0 0,-1 0-1,1 0 1,0 0 0,0-1 0,0 1 0,0 0 0,-1-1 0,1 1 0,0-1 0,0 1 0,0-1 0,0 1-1,1-1 1,-1 0 0,0 0 0,0 1 0,0-1 0,0 0 0,0 0 0,0 0 0,0 0 0,0 0-1,0 0 1,1-1 0,-1 1 0,0 0 0,0 0 0,0-1 0,1 0 0,6-1 39,-2 0 0,1-1 0,0 1 0,0-1 0,-1-1 0,7-3 0,16-16 26,-1 0 0,33-37 1,-12 12-115,-49 48 30,0 0 0,0 0-1,0-1 1,0 1 0,0 0 0,0 0-1,1 0 1,-1 0 0,0 0 0,0 0-1,0 0 1,0 0 0,0 0-1,0 0 1,0 0 0,1 0 0,-1 0-1,0 0 1,0 0 0,0 0 0,0 0-1,0 0 1,0 0 0,0 0 0,1 0-1,-1 0 1,0 0 0,0 0-1,0 0 1,0 0 0,0 1 0,0-1-1,0 0 1,0 0 0,1 0 0,-1 0-1,0 0 1,0 0 0,0 0 0,0 0-1,0 0 1,0 0 0,0 1 0,0-1-1,0 0 1,0 0 0,0 0-1,0 0 1,0 0 0,0 0 0,0 0-1,0 1 1,0-1 0,0 0 0,0 0-1,0 0 1,0 0 0,0 0 0,0 0-1,0 1 1,0-1 0,0 0-1,0 0 1,0 0 0,0 0 0,0 0-1,0 0 1,0 0 0,0 1 0,-2 17-130,-5 19 163,3-22 155,1 1 1,-2 30-1,6-46-157,-1 1 0,0-1 0,1 0 0,-1 0 0,0 1-1,1-1 1,-1 0 0,0 1 0,1-1 0,-1 0 0,1 0 0,-1 0 0,1 0 0,-1 1 0,0-1 0,1 0 0,-1 0 0,1 0 0,-1 0-1,1 0 1,-1 0 0,1 0 0,-1 0 0,1 0 0,-1 0 0,1 0 0,-1-1 0,0 1 0,1 0 0,-1 0 0,1 0 0,-1-1 0,0 1-1,1 0 1,-1 0 0,1-1 0,-1 1 0,1-1 0,18-9 431,90-94-9,-108 104-467,-1 0-1,0-1 0,0 1 1,0 0-1,0 0 0,0 0 0,0 0 1,0-1-1,0 1 0,0 0 0,1 0 1,-1 0-1,0 0 0,0 0 1,0-1-1,0 1 0,0 0 0,1 0 1,-1 0-1,0 0 0,0 0 1,0 0-1,0 0 0,1 0 0,-1 0 1,0-1-1,0 1 0,0 0 1,1 0-1,-1 0 0,0 0 0,0 0 1,0 0-1,1 0 0,-1 0 1,0 1-1,0-1 0,0 0 0,1 0 1,-1 0-1,0 0 0,0 0 1,0 0-1,0 0 0,1 0 0,-1 0 1,0 1-1,0-1 0,0 0 0,0 0 1,0 0-1,1 0 0,-1 0 1,0 1-1,0-1 0,0 0 0,0 0 1,-2 18-307,-13 27 460,13-41-197,-1 4 82,1-2 19,-1 0 1,1 0 0,1 0-1,-1 0 1,0 12 0,2-18-29,0 1 1,0-1 0,0 0-1,0 0 1,0 1-1,0-1 1,0 0 0,0 0-1,0 0 1,0 1 0,0-1-1,0 0 1,0 0 0,1 0-1,-1 1 1,0-1 0,0 0-1,0 0 1,0 0-1,0 0 1,1 1 0,-1-1-1,0 0 1,0 0 0,0 0-1,1 0 1,-1 0 0,0 0-1,0 1 1,0-1-1,1 0 1,-1 0 0,0 0-1,0 0 1,1 0 0,-1 0-1,0 0 1,0 0 0,0 0-1,1 0 1,-1 0 0,0 0-1,0 0 1,1 0-1,15-7 328,12-11 36,6-15-176,-28 25-244,2 0-1,-1 1 0,1 0 1,0 0-1,0 0 0,1 1 1,0 0-1,0 1 0,0 0 1,13-5-1,-21 11 2,0-1 0,0 1 0,-1-1 0,1 1 0,0 0 0,0 0 0,-1-1 0,1 1 0,0 0-1,-1 0 1,1 0 0,0-1 0,-1 1 0,0 0 0,1 0 0,-1 0 0,1 0 0,-1 0 0,0 0 0,0 0 0,0 0 0,1 0 0,-1 0-1,0 0 1,0 0 0,0 0 0,0 0 0,-1 0 0,1 0 0,0 1 0,-2 37-965,2-36-68,-2 20 612,1-18-3099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2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17 320 10698,'0'0'5872,"0"8"-4441,-2 26-305,2-33-1079,-1-1-1,1 1 0,0-1 0,0 1 0,0-1 0,0 1 0,0 0 0,0-1 0,0 1 0,0-1 1,0 1-1,0-1 0,0 1 0,0 0 0,0-1 0,1 1 0,-1-1 0,0 1 0,0-1 0,1 1 1,-1-1-1,0 1 0,1-1 0,-1 1 0,0-1 0,1 0 0,-1 1 0,1-1 0,-1 1 0,1-1 1,-1 0-1,1 1 0,-1-1 0,1 0 0,-1 0 0,1 0 0,-1 1 0,1-1 0,-1 0 0,1 0 1,0 0-1,-1 0 0,1 0 0,-1 0 0,1 0 0,-1 0 0,1 0 0,0 0 0,-1 0 0,1 0 1,-1 0-1,1-1 0,-1 1 0,2-1 0,22-14 1038,-22 12-1032,1-1 0,-1 0 0,0 0 1,0 1-1,0-1 0,-1 0 0,0-1 0,1 1 1,-2 0-1,1 0 0,0 0 0,-1-1 0,1 1 1,-1 0-1,-1-1 0,1 1 0,-1-5 0,0 9-57,1-1-1,0 1 0,-1-1 0,1 1 0,-1-1 0,1 1 1,0-1-1,-1 1 0,1 0 0,-1-1 0,0 1 1,1 0-1,-1-1 0,1 1 0,-1 0 0,1 0 0,-1 0 1,0-1-1,1 1 0,-1 0 0,0 0 0,1 0 1,-1 0-1,1 0 0,-1 0 0,0 0 0,1 0 0,-1 0 1,1 1-1,-1-1 0,0 0 0,1 0 0,-1 1 0,1-1 1,-1 0-1,1 0 0,-1 1 0,1-1 0,-1 1 1,1-1-1,-1 0 0,1 1 0,-1-1 0,1 1 0,-1 0 1,-20 23-165,17-15 172,-1 0 0,1 1 0,1-1 1,0 1-1,0 0 0,0 0 0,2 0 0,-1 0 1,1 0-1,1 1 0,1 16 0,-1-25 8,1-1 1,0 1-1,0-1 0,0 0 0,0 1 0,0-1 0,0 0 0,0 0 0,0 1 0,1-1 0,-1 0 0,0 0 1,1-1-1,-1 1 0,0 0 0,1 0 0,-1-1 0,1 1 0,0-1 0,-1 1 0,1-1 0,-1 1 1,1-1-1,0 0 0,-1 0 0,1 0 0,0 0 0,-1 0 0,1 0 0,0-1 0,-1 1 0,1-1 1,-1 1-1,1-1 0,1 0 0,5-1 35,1 0 0,-1-1 1,0 0-1,0 0 0,10-7 1,-11 6-170,59-44 36,-61 44-547,-1 0 1,1-1-1,-1 0 0,0 0 1,7-10-1,-20 37-5431,5-12 5936,1 1 0,1-1 0,0 1 0,-1 13 0,3-23 112,0-1 1,0 1-1,0-1 0,0 1 1,0-1-1,1 1 0,-1-1 1,0 0-1,0 1 0,0-1 1,0 1-1,0-1 0,1 0 1,-1 1-1,0-1 0,0 1 1,1-1-1,-1 0 0,0 1 1,1-1-1,-1 0 0,0 0 1,1 1-1,-1-1 0,0 0 1,1 0-1,-1 1 0,0-1 1,1 0-1,-1 0 0,1 0 1,-1 0-1,1 0 0,-1 1 1,0-1-1,1 0 0,-1 0 1,1 0-1,-1 0 0,1 0 1,-1 0-1,1-1 0,-1 1 1,0 0-1,1 0 0,-1 0 1,1 0-1,-1 0 0,0-1 1,1 1-1,-1 0 0,1 0 1,-1-1-1,0 1 0,1-1 1,23-15-425,-8-2 280,0-1 0,-2-1-1,0 0 1,-1 0 0,-1-2-1,0 1 1,-2-2 0,-1 1-1,-1-1 1,-1-1 0,-1 1-1,0-1 1,-2 0 0,-1 0-1,-1-1 1,-3-45 0,1 70 217,0-1 1,1 1 0,-1 0-1,0 0 1,0 0 0,0 0 0,0-1-1,0 1 1,0 0 0,0 0-1,0 0 1,0-1 0,0 1 0,0 0-1,0 0 1,0-1 0,0 1-1,0 0 1,0 0 0,0 0 0,0-1-1,0 1 1,0 0 0,-1 0 0,1 0-1,0 0 1,0-1 0,0 1-1,0 0 1,0 0 0,0 0 0,-1 0-1,1-1 1,0 1 0,0 0-1,0 0 1,0 0 0,-1 0 0,1 0-1,0 0 1,0 0 0,0 0 0,-1-1-1,1 1 1,0 0 0,0 0-1,0 0 1,-1 0 0,1 0 0,0 0-1,-1 0 1,-6 13 1239,-5 18-90,3 3-198,2 0 1,1 0-1,1 1 1,3-1 0,0 1-1,2 0 1,6 36 0,-6-69-986,0 1 1,0-1-1,0 0 1,1 1 0,-1-1-1,1 0 1,0 1 0,0-1-1,0 0 1,0 0-1,0 0 1,0 0 0,0 0-1,1 0 1,-1 0 0,1 0-1,-1 0 1,1-1-1,0 1 1,3 2 0,-4-7 12,-1 0-1,1 1 1,0-1 0,-1 0 0,1 1 0,-1-1 0,0 0 0,0 1-1,0-1 1,-1-3 0,1 3-13,1-19 9,-1 0-1,-1 0 1,-1 0-1,-1 1 1,-1-1-1,-10-29 1,14 59 2,-1 1 1,1-1 0,0 0-1,1 1 1,0-1-1,3 10 1,-3-15-16,0 0 0,0 0 0,0-1 1,0 1-1,1 0 0,-1-1 0,1 1 0,0-1 1,-1 1-1,1-1 0,0 0 0,1 0 0,-1 0 1,0 0-1,1 0 0,-1 0 0,1-1 0,-1 1 1,1-1-1,0 0 0,-1 0 0,1 0 0,0 0 1,0 0-1,0 0 0,0-1 0,0 0 0,0 1 1,0-1-1,0 0 0,0 0 0,0-1 0,0 1 1,0-1-1,0 1 0,3-2 0,2-1 48,-1 0 0,0 0 0,0-1 0,0 0 0,0 0 0,0 0 1,-1-1-1,0 0 0,0 0 0,0-1 0,0 0 0,7-10 0,22-53-301,-47 118 255,8-38 40,0 0 1,2-1-1,-1 1 1,1 0-1,1 1 1,0-1-1,0 0 1,1 0-1,2 17 1,-1-27-51,-1 0 1,1 0-1,0-1 1,-1 1 0,1-1-1,0 1 1,-1-1 0,1 1-1,0-1 1,0 1-1,0-1 1,-1 0 0,1 1-1,0-1 1,0 0-1,0 0 1,0 1 0,0-1-1,-1 0 1,1 0 0,0 0-1,0 0 1,0 0-1,0 0 1,0-1 0,1 1-1,25-6 296,-15-1-247,-1 0 0,0-1-1,0 0 1,0-1 0,-1 0-1,-1-1 1,14-16 0,28-26-112,-50 55-12,-1 0 0,1 1 1,-1-1-1,0 0 1,0 1-1,0-1 0,0 0 1,-1 1-1,0 2 1,-4 16 148,1-9 126,1 0 1,1-1-1,0 1 0,1 0 0,1 18 0,0-30-190,0-1 0,1 1 0,-1 0 0,0-1 0,1 1 0,-1-1 0,1 1 0,-1 0 0,1-1 0,-1 1 1,1-1-1,0 0 0,-1 1 0,1-1 0,0 1 0,-1-1 0,1 0 0,0 1 0,-1-1 0,1 0 0,0 0 0,0 0 0,-1 0 0,1 1 0,0-1 0,0 0 0,-1 0 0,1 0 0,0-1 0,0 1 1,-1 0-1,1 0 0,0 0 0,0 0 0,-1-1 0,1 1 0,0 0 0,-1-1 0,1 1 0,0-1 0,-1 1 0,1-1 0,31-16 383,-22 10-411,-1-2 0,-1 1 1,15-18-1,-21 22-467,0 1-1,0 0 1,0-1 0,0 0 0,-1 1 0,1-1-1,-1 0 1,0 0 0,1-5 0,-2 9 277,0-1 0,0 1 0,0 0 0,0 0 0,0 0 0,0-1 0,0 1 0,0 0 0,0 0 0,1 0 0,-1-1 0,0 1 0,-1 0 0,1 0 0,0 0 0,0-1 0,0 1 0,0 0 0,0 0 0,0 0 0,0-1 0,0 1 0,0 0 0,0 0 0,0 0 0,0-1 0,-1 1 0,1 0 0,0 0 0,0 0 0,0 0 0,0 0 0,-1-1 0,1 1 0,0 0 0,0 0 0,0 0 0,0 0 0,-1 0 0,1 0 0,0 0 0,0 0 0,0 0 0,-1 0 0,1 0 0,0 0 0,0 0 0,-1 0 0,1 0 0,0 0 0,0 0 0,0 0 0,-1 0 0,1 0 0,0 0 0,-13 0-8498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2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13773,'0'0'961,"0"6"288,0 5-800,0 2-257,0-2-64,6 2-64,3-2 64,3-2-64,-2-2-320,1-4-225,-4-3-287,-1 0-129,-2 0-1954,2-10-4644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2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7175,'0'0'11258,"0"6"-10185,8 119 4464,-1 15-3990,-7-135-1489,4 41 386,-4-45-429,0-1 0,0 1 0,0 0-1,0-1 1,1 1 0,-1-1-1,0 1 1,0-1 0,1 1 0,-1-1-1,0 1 1,1-1 0,-1 1 0,0-1-1,1 1 1,-1-1 0,1 0 0,-1 1-1,1-1 1,-1 0 0,1 1 0,-1-1-1,1 0 1,0 1 0,0-1 13,0-1 0,0 1-1,0 0 1,1-1 0,-1 1 0,0-1 0,0 1-1,0-1 1,0 1 0,0-1 0,-1 0 0,1 1-1,0-1 1,0 0 0,0 0 0,-1 1 0,1-1-1,1-2 1,159-209-2099,-161 211 2057,0 1 1,0 0-1,1-1 1,-1 1-1,0-1 0,0 1 1,1 0-1,-1-1 1,0 1-1,0-1 1,1 1-1,-1 0 1,0 0-1,1-1 0,-1 1 1,0 0-1,1 0 1,-1-1-1,1 1 1,-1 0-1,1 0 1,-1 0-1,0 0 0,1-1 1,-1 1-1,1 0 1,-1 0-1,1 0 1,-1 0-1,1 0 0,-1 0 1,0 0-1,1 0 1,-1 0-1,1 1 1,0-1-1,2 17-233,-7 28 179,-13 12 447,2-9 236,14-38-883,7-16-719,14-35-8217,-10 15 166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2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50 10250,'0'0'13965,"1"9"-12892,-1-8-1051,0 2 10,-1-1 0,1 0 0,0 0 0,0 0 0,0 0 0,0 0 0,1 0 0,-1 0 0,1 0 0,-1 0 0,1 0 0,0 0 0,-1 0 0,1 0 0,0 0 0,0-1 0,0 1 0,1 0 0,-1-1 0,0 1 0,1 0 0,-1-1 0,1 0 0,-1 1 0,1-1 0,0 0 0,0 0 0,-1 0 0,1 0 0,0 0 0,0 0 0,0-1 0,0 1 0,0 0 0,0-1 0,0 0 0,0 1 0,0-1 0,0 0 1,3 0-1,-2 0-23,0 0 0,0 0 1,0 0-1,0-1 1,-1 1-1,1-1 0,0 1 1,0-1-1,-1 0 1,1 0-1,0 0 0,-1 0 1,1-1-1,-1 1 1,0-1-1,1 1 0,-1-1 1,0 0-1,0 0 1,0 0-1,0 0 0,0 0 1,-1-1-1,1 1 1,-1 0-1,1-1 0,-1 1 1,0-1-1,0 1 1,0-1-1,0 0 0,0 0 1,-1 1-1,1-1 1,-1 0-1,0 0 0,0 0 1,0 1-1,0-1 1,0 0-1,-1 0 0,1 0 1,-1 1-1,0-1 1,-1-3-1,2 4-18,-1 1 0,0-1-1,0 1 1,0-1 0,0 1 0,0-1 0,0 1 0,0-1-1,0 1 1,-1 0 0,1 0 0,-1 0 0,1 0 0,-1 0-1,1 0 1,-1 0 0,1 0 0,-1 0 0,0 1 0,1-1-1,-1 1 1,0-1 0,0 1 0,0 0 0,1 0 0,-1-1-1,0 1 1,0 0 0,0 1 0,1-1 0,-1 0 0,0 1-1,0-1 1,1 1 0,-1-1 0,-3 2 0,0 0-18,0 1 1,0-1-1,0 1 1,0 0 0,0 0-1,0 0 1,1 1-1,-1 0 1,1 0-1,-5 6 1,2-1 9,1 1-1,1 0 1,-9 19-1,12-26 32,1 0 0,0 0 0,0 1 0,0-1-1,0 1 1,0-1 0,1 0 0,0 1 0,-1-1 0,1 1-1,1-1 1,-1 1 0,0-1 0,1 1 0,0-1 0,1 6-1,0-7 2,-1-1 0,1 1 0,0-1 0,-1 1 0,1-1 0,0 0 0,0 0 0,0 0 0,0 0 0,-1 0 0,2-1 0,-1 1 0,0-1 0,0 1-1,0-1 1,0 0 0,0 1 0,0-1 0,0 0 0,0 0 0,4-1 0,48-8 217,-37 2-231,-1-1 0,0 0 1,0-1-1,-1-1 0,0 0 0,22-21 0,4-1-329,-58 79-147,15-43 520,-1 2 97,0 1 0,0-1 0,1 1 0,-1 0 0,1 0 0,1 0 0,-1 0 0,0 11 1,3-17-116,-1-1 1,0 1-1,1-1 1,-1 1 0,1-1-1,-1 0 1,0 1-1,1-1 1,-1 1 0,1-1-1,-1 0 1,1 1 0,0-1-1,-1 0 1,1 0-1,-1 1 1,1-1 0,0 0-1,-1 0 1,1 0 0,-1 0-1,1 0 1,0 0-1,-1 0 1,1 0 0,0 0-1,-1 0 1,1 0 0,-1 0-1,1 0 1,0-1-1,0 1 1,23-5 545,-6-3-481,0-1 1,-1-1 0,0 0 0,30-24 0,-6 4-952,-41 29 847,0 1 0,1 0 0,-1-1 0,0 1 0,1 0 0,-1-1 0,0 1 0,0 0 0,1 0 0,-1-1 0,0 1 0,1 0 0,-1 0 0,1 0 0,-1-1 0,0 1 0,1 0 0,-1 0 0,1 0 0,-1 0 0,0 0 0,1 0 0,-1 0 0,1 0 0,-1 0 0,1 0 0,-1 0 0,0 0 0,1 0 0,-1 0 0,1 0 0,-1 1 0,0-1 0,1 0 0,-1 0 0,0 0 0,1 1 0,-1-1 0,0 0 0,1 1 0,-2 20-566,-15 28-167,15-48 739,-16 42-8759,17-57 2401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2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17104,'0'0'6887,"-12"51"-6343,5-19-95,1 5-161,3 4-160,3-1-64,0 2 0,0-3-1409,0-7-1794,0-1-3780</inkml:trace>
  <inkml:trace contextRef="#ctx0" brushRef="#br0" timeOffset="1">75 682 20275,'0'0'8873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2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14 574 13100,'0'0'193,"-4"10"9,2-5-157,1-2-26,0 0 0,-1-1-1,2 1 1,-1 0-1,0 0 1,1 0 0,-1 0-1,1 0 1,0 3-1,0-4 3,0-1 0,1 0 0,-1 1 0,1-1 0,-1 0 0,1 0 0,0 1 0,0-1 0,-1 0 0,1 0 0,0 0 0,0 0 0,0 0-1,0 0 1,0 0 0,0 0 0,0-1 0,1 1 0,-1 0 0,0-1 0,0 1 0,1 0 0,-1-1 0,0 0 0,1 1 0,-1-1 0,0 0 0,3 1 0,27 4 684,1-1 1,0-1-1,0-1 1,37-4-1,135-19 1187,-200 20-1872,917-162 1314,-7-52-1470,-325 74 796,-431 105-397,2 7 0,1 7 0,201-1 0,-336 23-940,10 0-1695,-13-2-1973,-2-4-6972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3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8520,'0'0'11659,"52"16"-10250,-15-15-320,17-1-384,9 0-288,9-1-257,3-6-64,5 2-64,-5-1-865,-4 1-2050,-7 0-2658,-10-8-7687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1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6374,'8'-16'-224,"-6"5"2178,-1 2-1762,-1 3 64,1 1 257,-1 1 800,0 3-897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141 273 10634,'0'0'4895,"1"-11"-2546,0 6-2020,1-8 432,-1 1 0,0 0 1,-1-1-1,-2-20 0,2 30-721,0 1 0,0-1 0,-1 1 0,1-1 1,-1 1-1,0-1 0,0 1 0,0-1 0,0 1 0,0 0 0,0 0 0,0-1 0,-1 1 1,1 0-1,-1 0 0,0 0 0,0 1 0,0-1 0,1 0 0,-2 1 0,1-1 0,0 1 1,0-1-1,0 1 0,-1 0 0,1 0 0,0 0 0,-1 0 0,1 1 0,-1-1 0,1 1 1,-1-1-1,-2 1 0,2 1-38,0-1 1,0 1-1,0 0 0,1-1 1,-1 1-1,0 1 0,1-1 1,-1 0-1,1 1 1,-1-1-1,1 1 0,0 0 1,-1 0-1,1 0 0,0 0 1,0 0-1,0 0 1,1 1-1,-1-1 0,1 0 1,-1 1-1,1 0 0,-2 4 1,-3 7 9,0 1 1,1-1-1,-4 17 1,8-24-11,-1-1 1,1 1-1,0 0 1,0 0-1,0 0 1,1-1-1,1 14 0,0-18 5,-1 0-1,1-1 0,0 1 0,0-1 1,-1 1-1,1-1 0,0 1 0,0-1 1,0 0-1,0 1 0,1-1 0,-1 0 1,0 0-1,0 0 0,1 0 0,-1 0 1,1 0-1,-1 0 0,1 0 0,-1-1 1,1 1-1,0 0 0,-1-1 0,1 0 1,-1 1-1,1-1 0,0 0 0,0 0 0,-1 0 1,1 0-1,0 0 0,-1 0 0,1 0 1,0-1-1,-1 1 0,3-1 0,8-2 36,-1 0 0,0-1 0,1 0 0,-1-1-1,-1 0 1,1 0 0,-1-1 0,0-1-1,0 0 1,-1 0 0,13-13 0,-3 2-10,-1-2 0,-1 0 0,0 0 0,15-27 0,-26 39-20,-1-2 0,1 1-1,-2-1 1,1 0 0,-1 0-1,-1 0 1,0 0 0,-1-1-1,1 1 1,-1-13 0,-2 23-14,1 0 0,-1 0 0,0-1 1,0 1-1,0 0 0,0 0 1,-1-1-1,1 1 0,0 0 1,0 0-1,0-1 0,0 1 1,0 0-1,0 0 0,0-1 1,0 1-1,0 0 0,-1 0 1,1-1-1,0 1 0,0 0 0,0 0 1,-1 0-1,1 0 0,0-1 1,0 1-1,0 0 0,-1 0 1,1 0-1,0 0 0,0 0 1,-1-1-1,1 1 0,0 0 1,0 0-1,-1 0 0,1 0 1,0 0-1,0 0 0,-1 0 1,1 0-1,0 0 0,0 0 0,-1 0 1,1 0-1,0 0 0,0 1 1,-1-1-1,1 0 0,0 0 1,0 0-1,-1 0 0,1 0 1,0 0-1,0 1 0,-1-1 1,1 0-1,0 0 0,0 0 1,0 0-1,0 1 0,-1-1 0,1 0 1,0 0-1,0 1 0,0-1 1,0 0-1,0 1 0,-16 15-154,5 3 178,0 0 0,0 1 0,2 0-1,1 0 1,0 1 0,2 0 0,0 1 0,1-1-1,2 1 1,0 0 0,0 37 0,3-57-17,0-1-1,0 0 1,1 1 0,-1-1-1,0 1 1,1-1 0,-1 1 0,1-1-1,-1 0 1,1 1 0,-1-1-1,1 0 1,0 1 0,0-1 0,0 0-1,0 0 1,0 0 0,0 0 0,0 0-1,0 0 1,0 0 0,1 0-1,1 1 1,0-1 19,0 0-1,0 0 1,0-1-1,0 1 1,0-1-1,0 1 1,0-1-1,0 0 1,0 0-1,6-1 1,-1 0-397,1-1 0,-1 0 0,0 0 1,-1-1-1,1 0 0,0-1 0,13-7 0,1-8-4025,-6 0-2025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5 1185,'0'0'13650,"-9"-2"-12166,6 1-1440,0 0 0,0 1 0,0-1-1,-1 1 1,1 0 0,0 0-1,0 0 1,0 1 0,0-1-1,0 1 1,0 0 0,0 0-1,0 0 1,0 0 0,-4 2-1,3 0 0,-1 0-1,1 0 0,-1 1 0,1 0 0,0 0 1,1 0-1,-1 0 0,1 1 0,-6 8 1,4-5 104,1 0 0,0 1 1,1-1-1,-1 1 1,-1 10-1,4-18-140,1 1 0,-1-1 0,1 0 0,-1 1 0,1-1 0,0 1 0,-1-1 0,1 1 0,0-1 1,0 0-1,0 1 0,0-1 0,1 1 0,-1-1 0,0 1 0,1-1 0,-1 1 0,0-1 0,1 0 0,0 1 0,-1-1 0,1 0 0,0 0 0,0 1 0,-1-1 0,1 0 0,0 0 0,0 0 0,0 0 0,1 0 0,-1 0 0,0 0 0,0-1 0,0 1 0,1 0 0,-1 0 0,0-1 0,2 1 0,20 2 58,-1-1 0,0-2-1,1 0 1,38-5 0,26-1 721,-123 20 3070,15-3-3462,-8 0-286,-1-1 1,-62 12-1,76-22-2595,5-5-2943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 13741,'0'0'8782,"-3"7"-8868,2-5 16,-11 52-551,12-53 630,-1 1 0,1-1 0,0 1 0,0-1 0,0 1 0,0-1 0,0 1 0,0-1 0,0 1 0,0-1 0,1 1 0,-1-1 0,0 1 0,1-1 0,-1 0 0,1 1 0,0-1 0,-1 0 0,1 1 0,0-1 0,0 0 0,0 0 0,0 0 0,0 0 0,0 0 0,0 0 0,0 0 0,1 0 0,-1 0 0,0 0 0,0 0 0,1-1 0,-1 1 0,1-1 1,-1 1-1,2 0 0,5-1 32,-1 0 1,0 0 0,0 0-1,0-1 1,1 0 0,-1 0-1,0 0 1,0-1 0,0-1-1,10-4 1,4-4 32,38-25 0,-41 24-57,0 0-1,27-12 1,-44 24-18,-1 0-1,1 0 1,-1-1-1,1 1 1,-1 0-1,1 0 1,-1-1 0,1 1-1,-1 0 1,1 0-1,-1 0 1,1 0-1,-1 0 1,1 0-1,-1 0 1,1 0 0,-1 0-1,1 0 1,-1 0-1,1 0 1,-1 0-1,1 1 1,-1-1-1,1 0 1,-1 0 0,1 0-1,-1 1 1,1-1-1,-1 0 1,1 1-1,-1-1 1,1 1-1,0 19 443,-18 37 786,11-38-1005,5-18-217,1 0-1,0 0 1,-1 0 0,1-1 0,0 1 0,0 0-1,0 0 1,0 0 0,0 0 0,-1 0-1,2 0 1,-1 0 0,0-1 0,0 1 0,0 0-1,0 0 1,0 0 0,1 0 0,-1 0-1,0-1 1,1 1 0,-1 0 0,1 0-1,-1 0 1,1-1 0,-1 1 0,1 0 0,-1-1-1,1 1 1,0 0 0,0-1 0,-1 1-1,1-1 1,0 1 0,0-1 0,2 1 18,0-1-1,0 1 1,0-1 0,0 0 0,-1 0 0,1-1 0,0 1-1,0-1 1,0 1 0,-1-1 0,5-1 0,11-5 99,-1-1-1,23-12 1,-29 14-219,-8 3-4,1 0-1,-1 1 0,1 0 0,0 0 0,0 0 1,0 0-1,0 1 0,0-1 0,0 1 1,0 0-1,1 0 0,7 0 0,-10 6-369,-1 0 0,0 1 0,-1-1 0,1 0 1,-1 1-1,0-1 0,-1 0 0,0 6 0,-1-2-5983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29 13869,'0'0'3294,"1"12"-1052,-1 13-1243,-1 1 1,-1-1-1,-1 1 0,-12 43 1,11-53-784,1-8-124,1 1 0,0-1 1,0 1-1,0 13 1,2-22-87,-1 0 0,1 0 0,0 1 0,0-1 1,0 0-1,0 0 0,0 1 0,0-1 0,0 0 0,0 0 0,1 0 1,-1 1-1,0-1 0,0 0 0,0 0 0,0 0 0,0 1 1,0-1-1,0 0 0,0 0 0,0 0 0,1 1 0,-1-1 1,0 0-1,0 0 0,0 0 0,0 0 0,1 0 0,-1 1 1,0-1-1,0 0 0,0 0 0,1 0 0,-1 0 0,0 0 1,0 0-1,0 0 0,1 0 0,-1 0 0,0 0 0,0 0 1,0 0-1,1 0 0,-1 0 0,0 0 0,0 0 0,1 0 0,-1 0 1,15-8 151,9-15-10,-1-8-327,-1-2 0,-2-1 0,16-36 0,-36 69 180,1 2-11,-1-1 1,0 0-1,0 0 1,0 0-1,0 0 1,0 0-1,0 0 1,0 0-1,0 1 1,0-1-1,1 0 1,-1 0-1,0 0 1,0 0-1,0 0 1,0 0-1,0 0 1,0 0-1,1 0 0,-1 0 1,0 0-1,0 0 1,0 0-1,0 0 1,0 0-1,1 0 1,-1 0-1,0 0 1,0 0-1,0 0 1,0 0-1,0 0 1,1 0-1,-1 0 1,0 0-1,0 0 1,0 0-1,0 0 0,0 0 1,0 0-1,0 0 1,1-1-1,-1 1 1,0 0-1,0 0 1,0 0-1,0 0 1,0 0-1,0 0 1,0 0-1,0-1 1,0 1-1,0 0 1,1 0-1,-1 0 1,0 0-1,0 0 1,0 0-1,0-1 0,0 1 1,0 0-1,1 21-154,-4 29 246,1-41-68,-5 50 207,7-57-205,0-1 1,-1 1-1,1-1 0,0 1 1,0-1-1,0 1 1,1-1-1,-1 1 0,0-1 1,0 1-1,1-1 0,-1 1 1,1-1-1,0 1 1,-1-1-1,1 1 0,0-1 1,0 0-1,0 0 1,0 1-1,0-1 0,0 0 1,0 0-1,0 0 0,0 0 1,0 0-1,1 0 1,-1-1-1,3 2 0,3-1 34,1-1 0,-1 0 0,1 0 0,-1-1 0,0 0 0,1 0 0,-1-1 0,0 0 0,0 0 0,0-1 0,0 0 0,0 0 0,0 0 0,-1-1 0,0 0 0,0-1 0,10-8 0,2-2-103,0-2 0,-2 0 0,0 0 0,18-27 1,-8-1-271,-25 42 180,-3 9 42,-8 18 96,3-8 98,-16 40 221,22-53-270,-1 0 1,1 1 0,1-1-1,-1 0 1,1 1-1,-1-1 1,1 1-1,0-1 1,0 1-1,0-1 1,1 1 0,-1-1-1,2 5 1,-1-7-30,1 1 0,-1-1 1,0 0-1,0 0 1,1 0-1,-1 0 0,1-1 1,-1 1-1,0 0 1,1-1-1,0 1 0,-1-1 1,1 1-1,-1-1 1,1 0-1,0 1 0,-1-1 1,1 0-1,0 0 0,-1 0 1,1-1-1,-1 1 1,1 0-1,0 0 0,-1-1 1,2 0-1,45-14 248,-37 9-248,1-1 0,-1 0 0,-1-1 0,1 0 0,-1 0 0,-1-1-1,1-1 1,8-11 0,-14 16-34,0-1-1,0 0 1,0 0-1,-1 0 0,0 0 1,0 0-1,0-1 0,-1 0 1,0 1-1,0-1 0,-1 0 1,0 0-1,0 0 0,0 0 1,-1 0-1,0 1 0,-1-8 1,0 13 17,1 1 0,0 0 0,0-1 0,0 1 0,-1 0-1,1-1 1,0 1 0,0 0 0,-1 0 0,1-1 0,0 1 0,-1 0 0,1 0 0,0-1 0,-1 1 0,1 0 0,0 0 0,-1 0 0,1 0 0,0 0 0,-1 0 0,1 0 0,-1-1 0,1 1-1,0 0 1,-1 0 0,1 0 0,-1 1 0,1-1 0,0 0 0,-1 0 0,1 0 0,0 0 0,-1 0 0,1 0 0,-1 0 0,1 1 0,0-1 0,-1 0 0,1 0 0,0 1 0,0-1-1,-1 0 1,1 0 0,0 1 0,0-1 0,-1 0 0,1 1 0,0-1 0,-17 15-93,9-4 164,0 2-1,0-1 0,1 1 1,-8 22-1,13-30-43,-1 1 0,2 0 0,-1 0 0,1 0 0,-1 0-1,2 0 1,-1 0 0,1 0 0,0 0 0,0 0 0,0 0 0,1 0 0,0 0 0,2 6 0,-2-10-55,1 0 0,-1 0 1,0-1-1,1 1 0,0 0 0,-1-1 1,1 1-1,0-1 0,0 0 1,0 1-1,0-1 0,0 0 0,0 0 1,0 0-1,0-1 0,1 1 1,-1 0-1,0-1 0,0 0 1,1 1-1,-1-1 0,3 0 0,26-2-2331,-8-10-3328,-7-8-1721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3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16400,'0'0'5445,"3"64"-5445,20-44-1346,3-5-2369,2-2-4613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80 14830,'-9'5'1991,"-8"6"-437,0 0 1,-27 24-1,40-31-1285,-1 0 1,1 0 0,0 0 0,0 1 0,0-1-1,0 1 1,1 0 0,0 0 0,0 0 0,0 1-1,1-1 1,-1 1 0,1 0 0,1-1 0,-3 11-1,4-16-263,0 1-1,1-1 0,-1 1 1,0-1-1,0 1 0,0-1 1,0 0-1,0 1 0,0-1 1,1 1-1,-1-1 0,0 1 1,0-1-1,1 0 0,-1 1 0,0-1 1,1 0-1,-1 1 0,0-1 1,1 0-1,-1 1 0,0-1 1,1 0-1,-1 0 0,1 0 1,-1 1-1,1-1 0,-1 0 1,0 0-1,1 0 0,-1 0 1,1 0-1,0 0 0,23-1 37,20-14-195,-33 8 0,0-1 0,0 0 0,-1-1 0,0 0 0,-1 0 0,0-1 1,14-20-1,-18 24 88,-1-1 0,1 0 0,-2-1 1,1 1-1,-1-1 0,0 0 0,0 0 0,-1 1 1,0-2-1,0 1 0,-1 0 0,0 0 1,-1-14-1,0 21 65,0 1 0,0 0-1,0-1 1,0 1 0,0 0 0,0-1 0,-1 1 0,1 0 0,0 0 0,0-1 0,0 1-1,0 0 1,-1 0 0,1-1 0,0 1 0,0 0 0,-1 0 0,1-1 0,0 1 0,0 0 0,-1 0-1,1 0 1,0 0 0,-1 0 0,1-1 0,0 1 0,0 0 0,-1 0 0,1 0 0,0 0-1,-1 0 1,1 0 0,0 0 0,-1 0 0,1 0 0,0 0 0,-1 0 0,1 0 0,0 0-1,-1 1 1,1-1 0,0 0 0,0 0 0,-1 0 0,1 0 0,0 0 0,0 1 0,-1-1 0,1 0-1,0 0 1,0 0 0,-1 1 0,1-1 0,0 0 0,0 0 0,-1 1 0,-14 13 0,8-5 94,1 0-1,0 1 0,0 0 0,1 0 0,0 1 0,0 0 0,2-1 0,-1 1 0,1 1 0,1-1 0,0 0 1,0 1-1,1-1 0,1 1 0,1 15 0,0-25-99,0 1 0,0-1 1,1 1-1,-1-1 0,1 0 0,0 0 0,-1 1 1,1-1-1,0 0 0,0-1 0,0 1 0,0 0 1,1-1-1,-1 1 0,0-1 0,1 1 1,-1-1-1,1 0 0,-1 0 0,1 0 0,0-1 1,-1 1-1,1-1 0,0 1 0,0-1 0,-1 0 1,1 0-1,3 0 0,8 0-469,-1 0 1,1-1-1,0 0 0,18-4 1,-3-5-1452,-24 7 1922,0 1 0,1 0 0,-1 1 0,0-1 0,1 1 0,7-1 0,-4-5 4770,6-16-4127,-10 15-263,13-16-281,24-36 7,-39 55-99,0-1 0,-1 1-1,1 0 1,-1-1 0,0 1 0,-1-1-1,1 0 1,-1 0 0,1-9 0,-15 46-388,12-24 407,0-1-1,0 1 1,1 0-1,-1 0 1,2 0-1,-1-1 1,1 1 0,2 8-1,-3-13-6,1 0 0,0 1 1,0-1-1,0 0 0,0 0 0,1 0 0,-1 0 1,0-1-1,1 1 0,-1 0 0,1 0 0,0-1 1,0 1-1,0-1 0,-1 0 0,1 1 0,0-1 1,1 0-1,-1 0 0,0 0 0,0-1 0,0 1 1,1 0-1,-1-1 0,0 1 0,0-1 0,3 0 1,1 1 21,-1-1 1,1 0 0,0 0 0,-1 0 0,1-1 0,-1 0 0,1 0 0,-1 0 0,1-1 0,-1 0-1,0 0 1,0 0 0,1-1 0,-2 1 0,7-5 0,-8 5-133,-1-1 1,0 1-1,0 0 1,1 0-1,-1-1 1,-1 1-1,1-1 1,0 0-1,-1 0 1,1 1-1,-1-1 1,1-4-1,-1 3-304,0 0-1,-1 1 0,1-1 1,-1 0-1,0 0 0,0 0 1,0 0-1,-1 1 0,0-1 0,1 0 1,-4-7-1,-10-18-5803,-8-1-3956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14542,'0'0'8872,"19"51"-8712,0-35-32,2-1-1345,4-2-3267,0-3-3299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72 11531,'-3'8'2311,"-3"13"-927,0-1-1,1 1 1,2 0 0,0 0-1,0 30 1,7 21-1241,-2-52-334,-1 0 0,0 1 0,-1-1 0,-5 26 0,5-43 323,-1-5-49,2-12-46,4-22-380,16-30-584,32-66-1,14-42 2970,-67 162-200,-12 18-1360,-11 22-435,21-26-43,1 1 1,0-1 0,0 0 0,0 1 0,0-1 0,0 0 0,0 1 0,1-1 0,-1 1 0,1-1 0,0 1 0,0 0 0,0-1 0,0 1 0,0-1 0,0 1 0,1-1 0,-1 1 0,2 3 0,-1-4-19,1 0 1,-1 0-1,1 0 0,-1 0 0,1 0 1,0 0-1,0-1 0,0 1 0,0-1 1,0 1-1,0-1 0,0 0 1,0 0-1,1 0 0,-1 0 0,4 1 1,10 2-121,0-1 0,1-1 1,-1-1-1,31 0 0,-36-1 93,2 0 1,81-5 171,-86 4 22,-1 0 0,0-1 0,1 0 0,-1 0 0,0-1-1,0 0 1,0 0 0,0-1 0,-1 1 0,8-7-1,-12 9-111,-1 0 0,1 0 1,-1 0-1,0 0 0,1 0 0,-1 0 0,0 0 0,0-1 0,0 1 0,1-1 0,-2 1 0,1-1 0,0 1 0,0-1 0,0 1 0,-1-1 0,1 0 0,-1 1 0,1-1 0,-1 0 0,0 0 0,1 1 0,-1-1 0,0 0 0,0 0 0,-1 1 0,1-1 1,0 0-1,0 0 0,-1 1 0,1-1 0,-1 0 0,0 1 0,1-1 0,-1 0 0,-1-1 0,0 1-35,0 0 0,0-1 0,-1 1 0,1 0 0,0 0 0,-1 1 0,0-1 0,1 0 0,-1 1 0,0-1 0,0 1 1,0 0-1,0 0 0,0 0 0,0 1 0,0-1 0,0 1 0,-6-1 0,8 1-10,0 1 0,1-1 0,-1 0 0,1 0 0,-1 1 0,1-1 1,-1 0-1,1 1 0,-1-1 0,1 0 0,-1 1 0,1-1 0,-1 1 0,1-1 0,-1 1 0,1-1 1,0 1-1,-1-1 0,1 1 0,0 0 0,0-1 0,-1 1 0,1-1 0,0 1 0,0 0 0,0-1 0,0 1 1,0-1-1,0 1 0,0 0 0,0-1 0,0 1 0,0 0 0,0-1 0,0 1 0,0-1 0,0 1 0,1 0 1,-1-1-1,0 1 0,0-1 0,1 1 0,-1-1 0,0 1 0,1-1 0,-1 1 0,1-1 0,-1 1 0,1-1 1,-1 1-1,1-1 0,-1 0 0,1 1 0,-1-1 0,1 1 0,6 2 18,0 0-1,1-1 1,-1 0-1,0 0 1,0 0 0,1-1-1,-1 0 1,14 0-1,69-4-345,-68 1-50,141-24-2138,-162 27 2580,0-1-1,0 0 1,0 0 0,0 1 0,0-1 0,0 1 0,0-1-1,0 1 1,0-1 0,-1 1 0,1-1 0,0 1-1,0 0 1,-1-1 0,1 1 0,0 0 0,-1 0 0,1-1-1,0 1 1,-1 0 0,1 0 0,-1 0 0,0 0-1,1 0 1,-1 0 0,0 0 0,0 0 0,1 0 0,-1 0-1,0 0 1,0 0 0,0 0 0,0 1 0,0 0 4,0-1 1,0 1 0,0 0-1,1 0 1,-1-1 0,1 1-1,-1 0 1,1-1 0,0 1-1,-1-1 1,1 1 0,0-1-1,0 1 1,0-1 0,0 0 0,1 1-1,-1-1 1,0 0 0,0 0-1,1 0 1,-1 0 0,1 0-1,-1 0 1,1 0 0,2 1-1,32-1-356,-11-8-3275,0-10-5482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14894,'0'0'4965,"14"56"-4805,-9-20 897,-2 7-192,-1 4 192,0-5-192,0 1-417,3-7-352,4-4-96,-3-9-961,-2-6-608,-2-12-1218,-11-9-8103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2 148 9033,'-1'-10'2098,"1"6"-1938,0 0 1,-1 0 0,1 0 0,1 0-1,-1 0 1,1 0 0,0 0-1,0 0 1,0 0 0,0 0 0,0 0-1,1 0 1,0 0 0,0 1 0,0-1-1,0 1 1,1 0 0,-1-1 0,1 1-1,0 0 1,0 0 0,0 1 0,0-1-1,0 1 1,1-1 0,4-2 0,8-2 218,-1 1 0,1 0 1,0 1-1,0 0 1,1 1-1,0 1 0,-1 1 1,1 0-1,0 1 0,0 1 1,0 1-1,0 0 1,0 1-1,21 6 0,-35-7-372,0-1 0,0 1 0,0 0 0,0 0 0,-1 1 0,1-1 0,0 0 0,-1 1 0,1 0 0,-1 0-1,0 0 1,1 0 0,-1 0 0,0 0 0,0 0 0,-1 1 0,1-1 0,0 0 0,-1 1 0,1 0 0,-1-1 0,0 1-1,0 0 1,0 0 0,0 0 0,0 0 0,-1 0 0,1 0 0,-1 0 0,0 0 0,0 0 0,0 0 0,0 0 0,-1 0-1,1 0 1,-1 0 0,0-1 0,1 1 0,-3 5 0,-2 3 307,-1 1 0,0-1-1,0 0 1,-1 0 0,0-1 0,-1 1-1,-18 16 1,16-17 43,1 1-162,-1-2 1,0 1 0,-1-1-1,1-1 1,-2 0 0,1 0-1,-24 10 1,35-18-296,0 0 0,0 0 0,0 0 0,0 0 0,0 0 0,0 0 0,0 0 0,0 0 0,0 0 0,0-1 0,0 1 1,0 0-1,0 0 0,0 0 0,0 0 0,0 0 0,0 0 0,0 0 0,0 0 0,0-1 0,0 1 0,0 0 0,0 0 0,0 0 0,0 0 0,0 0 0,0 0 0,0 0 1,0 0-1,0 0 0,0-1 0,0 1 0,0 0 0,0 0 0,0 0 0,0 0 0,0 0 0,0 0 0,0 0 0,-1 0 0,1 0 0,0 0 0,0 0 0,0 0 1,0 0-1,0 0 0,0 0 0,0 0 0,0 0 0,0 0 0,-1-1 0,1 1 0,0 0 0,0 0 0,0 0 0,0 1 0,8-10-3294,12-5-4384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9865,'0'0'3417,"2"8"133,8 97 3849,-10-104-7352,0 1-1,1-1 1,-1 1 0,1-1 0,0 1-1,-1-1 1,1 1 0,0-1 0,0 0 0,0 0-1,0 1 1,0-1 0,0 0 0,0 0-1,1 0 1,-1 0 0,0 0 0,0 0-1,1-1 1,-1 1 0,1 0 0,-1-1-1,1 1 1,-1-1 0,1 1 0,-1-1-1,1 0 1,-1 0 0,1 0 0,-1 1-1,1-1 1,0-1 0,-1 1 0,1 0 0,2-1-1,2 0-11,0 0 0,0 0 0,0 0-1,-1-1 1,1 0 0,0 0 0,-1 0 0,8-5-1,-8 2-33,1 1-1,-1-1 0,0 0 1,-1 0-1,1-1 0,-1 0 1,6-10-1,-8 14-26,-1 0 0,0-1 0,1 1 0,-1 0 0,0-1 0,0 1 0,-1 0 0,1-1 0,0 1 1,-1-1-1,0 0 0,0 1 0,1-1 0,-1 1 0,-1-1 0,1 1 0,0-1 0,-1 0 0,1 1 0,-1-1 0,0 1 0,0 0 0,0-1 0,-2-4 1,2 7 6,1-1 0,-1 0 0,1 0 0,-1 1 0,0-1 0,1 0 0,-1 1 0,0-1 0,0 1 0,0-1 0,1 1 0,-1-1 0,0 1 0,0-1 0,0 1 0,0 0 0,0-1 0,0 1 0,0 0 0,0 0 0,0 0 0,0 0 0,0 0 0,0 0 0,0 0 0,0 0 0,1 0 0,-1 1-1,0-1 1,0 0 0,0 0 0,0 1 0,0-1 0,0 1 0,0-1 0,1 1 0,-1-1 0,-1 2 0,0 0 7,0 0-1,0 0 0,0 0 0,0 0 0,1 0 1,-1 0-1,1 0 0,-1 1 0,1-1 0,0 1 1,0-1-1,-1 5 0,1-5 41,0 1 1,0-1-1,1 1 0,-1-1 1,1 1-1,-1 0 0,1-1 1,0 1-1,0 0 0,1-1 1,-1 1-1,0 0 0,1-1 1,-1 1-1,1-1 0,0 1 1,0-1-1,0 1 0,0-1 1,1 1-1,-1-1 0,0 0 1,1 0-1,0 0 0,-1 0 1,1 0-1,0 0 0,0 0 1,0-1-1,1 1 0,-1-1 1,4 3-1,3-1 37,1 0 1,0-1-1,0 0 0,0-1 0,0 0 1,0 0-1,15-2 0,-15 1-30,1-2 0,-1 1 0,0-1 0,0-1 0,0 1-1,0-2 1,-1 1 0,15-9 0,-19 10-34,0-1 0,-1 0 1,1 0-1,-1 0 0,1 0 1,-1-1-1,0 1 0,0-1 0,-1 0 1,1-1-1,-1 1 0,0-1 0,0 1 1,0-1-1,-1 0 0,0 0 0,3-9 1,-14 37-682,6-17 760,0 1-1,0-1 1,1 1-1,0-1 1,0 1-1,-1 11 1,3-16-53,0 1 1,0-1-1,1 1 1,-1-1-1,0 1 0,1-1 1,0 0-1,0 1 0,-1-1 1,1 0-1,1 1 1,-1-1-1,0 0 0,1 0 1,-1 0-1,1 0 1,-1 0-1,1-1 0,0 1 1,0 0-1,0-1 1,0 1-1,0-1 0,0 0 1,0 1-1,0-1 1,0 0-1,1 0 0,-1-1 1,1 1-1,-1 0 1,0-1-1,1 0 0,2 1 1,12 1-8,0-1 1,0 0-1,33-4 1,-40 2-90,-7 1-166,-1 0 0,1 0 0,0-1 0,-1 1 0,1-1 0,-1 0 0,1 1 0,-1-1 0,1-1 1,-1 1-1,1 0 0,-1 0 0,0-1 0,2-1 0,-2 2-360,-1-1 1,-1 1-1,1 0 0,0 0 0,0-1 1,0 1-1,-1-1 0,1 1 0,0-1 1,-1 1-1,0-1 0,1 1 0,-1-1 1,0 1-1,0-1 0,0-2 0,0-14-11453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16528,'0'0'5893,"22"60"-4836,-3-40-192,5 2-609,7-4-160,5 0-1057,1-5-2914,-1-3-5286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75 252 8680,'0'0'5098,"-6"9"-3816,-3 4-928,0 1 1,1 0-1,1 0 1,1 1-1,0 0 1,0 0-1,2 0 1,0 1 0,0 0-1,2 0 1,-1 26-1,3-41-321,0 0 0,0 0 0,0 0 0,0 1-1,0-1 1,1 0 0,-1 0 0,1 0 0,-1 0 0,1 0-1,-1 0 1,1 0 0,-1 0 0,1 0 0,0 0-1,0 0 1,0 0 0,-1 0 0,1-1 0,0 1 0,0 0-1,0-1 1,0 1 0,0 0 0,0-1 0,0 0 0,0 1-1,1-1 1,-1 1 0,0-1 0,0 0 0,0 0 0,0 0-1,0 0 1,1 0 0,-1 0 0,0 0 0,0 0-1,0 0 1,0 0 0,1-1 0,1 0 0,2 1 135,1-2 1,-1 1-1,1-1 1,-1 0 0,0 0-1,1 0 1,8-6-1,-1-2-127,1-1 0,-2 0-1,1 0 1,-2-2-1,0 1 1,0-1 0,-1-1-1,-1 0 1,0-1 0,-1 1-1,0-1 1,5-17 0,-13 31-50,1 0 1,-1 1-1,1-1 1,-1 0-1,0 1 0,0-1 1,0 0-1,1 0 1,-1 1-1,0-1 1,0 0-1,0 0 1,0 1-1,0-1 1,0 0-1,0 0 1,0 1-1,-1-1 1,1 0-1,0 0 0,0 1 1,0-1-1,-1-1 1,-12 8-121,-16 24 137,-5 29 31,32-55-34,1 0 0,-1-1-1,1 1 1,0 0 0,0 0 0,0 0 0,1 1 0,-1-1 0,1 0 0,0 0 0,0 0 0,0 0-1,1 0 1,1 6 0,-2-9 3,1 0 0,0 0 0,0 0 0,0 0 0,0 0 0,0-1 0,0 1 1,0 0-1,0-1 0,1 1 0,-1 0 0,0-1 0,0 0 0,0 1 0,1-1 0,-1 0 0,0 1 0,1-1 0,-1 0 0,0 0 0,0 0 0,1 0 0,1-1 0,32-2 333,-23-1-286,0 1 1,-1-2-1,1 0 0,-1 0 0,0-1 1,0 0-1,-1-1 0,1 0 0,12-13 1,-1 1-86,-2-1 1,36-45-1,-48 54-260,0 0 0,0 0 0,-1 0 0,0-1 0,-1 0 0,-1 0 0,0 0 0,0-1 0,-1 0 0,-1 0 0,3-20 0,-6 33 283,0 0 1,0-1-1,-1 1 0,1 0 1,0 0-1,0 0 1,-1 0-1,1 0 0,0-1 1,0 1-1,-1 0 1,1 0-1,0 0 0,-1 0 1,1 0-1,0 0 1,-1 0-1,1 0 0,0 0 1,0 0-1,-1 0 1,1 0-1,0 0 0,-1 1 1,1-1-1,0 0 1,0 0-1,-1 0 0,1 0 1,0 0-1,0 1 1,-1-1-1,1 0 0,0 0 1,0 0-1,0 1 1,-1-1-1,1 0 0,0 0 1,0 1-1,0-1 0,-12 9 183,4 8 622,8-16-783,0-1 0,0 0 0,0 1 0,1-1 0,-1 1 0,0-1 0,0 0 1,0 1-1,1-1 0,-1 0 0,0 1 0,1-1 0,-1 0 0,0 0 0,1 1 0,-1-1 0,0 0 1,1 0-1,-1 0 0,0 1 0,1-1 0,-1 0 0,1 0 0,-1 0 0,0 0 0,1 0 0,-1 0 0,1 0 1,-1 0-1,1 0 0,-1 0 0,0 0 0,1 0 0,-1 0 0,1 0 0,0 0 0,0 0 498,-35 14 37,30-11-552,-1 1 1,1 0-1,0 0 1,0 0-1,1 0 1,-1 1-1,1 0 0,0-1 1,0 1-1,0 0 1,1 1-1,-3 7 1,0 5 3,0 1 0,-2 27 0,5-30 12,-1 1 0,0-1 0,-9 26 0,7-31-256,-14 35 1235,18-44-523,2-6-70,10-28-131,0 7-285,2 1 1,0 0-1,2 1 0,0 0 0,2 1 0,23-24 1,36-51-547,-69 87 465,0 2 42,-1 0 0,-1-1 0,1 1 1,-1-1-1,-1-1 0,0 1 0,0 0 1,-1-1-1,0 0 0,2-17 0,-27 49-623,0 12 745,1 2 0,1-1 1,2 2-1,2 1 0,1 0 0,-15 61 0,11-26 94,-3 0 0,-3-2 1,-4-1-1,-45 82 0,60-122 42,25-37-61,31-47-2857,-25 19-1652,-3-5-2253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15086,'-9'5'3177,"-13"4"-1669,-11 6 1243,-55 17-1,97-34-3207,0 1-1,0 1 1,1 0 0,-1 0 0,0 1 0,0 0-1,0 0 1,0 1 0,0 0 0,0 1 0,-1 0-1,10 4 1,-15-6 578,1 0-1,0 1 1,-1 0-1,1-1 1,-1 1-1,0 1 1,1-1 0,-1 0-1,0 1 1,0 0-1,-1-1 1,1 1-1,-1 0 1,1 0-1,-1 1 1,0-1-1,0 0 1,0 1-1,0-1 1,-1 1 0,0 0-1,1 0 1,-1-1-1,-1 1 1,1 0-1,0 0 1,-1 0-1,0 0 1,0 6-1,-2-7 78,1 1 0,-1-1 0,0 1 0,0-1 0,0 0-1,0 0 1,-1 0 0,1 0 0,-1-1 0,1 1-1,-1-1 1,0 1 0,0-1 0,0 0 0,-1 0 0,1 0-1,0-1 1,-1 1 0,1-1 0,-1 0 0,1 0 0,-5 1-1,2 0-382,0-1-1,0 1 0,-1-1 0,1 0 1,0-1-1,-1 1 0,1-1 0,-1-1 1,1 1-1,0-1 0,-1 0 0,-8-3 1,-5-10-6349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13901,'0'0'7693,"4"10"-7266,1 11-36,0 0 0,-2 0 1,0 0-1,-1 0 0,-2 27 0,5 47 470,-5-91-801,1 0 0,-1 1 0,1-1-1,0 0 1,0 0 0,1 0 0,-1 0 0,1 0-1,0 0 1,0 0 0,0 0 0,0-1 0,1 1 0,0-1-1,4 6 1,-4-8 4,0 1 1,0 0-1,0 0 0,0-1 0,1 0 1,-1 0-1,0 0 0,1 0 0,-1 0 1,0-1-1,1 1 0,-1-1 0,1 0 1,-1 0-1,1 0 0,-1 0 0,1-1 1,-1 0-1,0 1 0,4-3 0,9-2 59,0-1-1,0-1 0,-1 0 1,0-2-1,0 1 1,-1-2-1,15-12 0,1-4-120,53-56 0,-78 77-62,3-3-331,-2 1 0,1-1 0,-1 0 0,0-1 0,0 1 0,-1-1 1,5-12-1,-10 21 276,0 0 1,0-1-1,0 1 1,0 0-1,0 0 1,0-1-1,0 1 1,0 0-1,0 0 1,0 0-1,0-1 1,0 1-1,0 0 1,0 0-1,0-1 1,0 1-1,0 0 1,0 0-1,0-1 1,0 1-1,0 0 1,0 0-1,0 0 1,0-1-1,-1 1 1,1 0-1,0 0 1,0 0-1,0-1 1,0 1-1,-1 0 1,1 0-1,0 0 1,0 0-1,0 0 1,-1-1-1,1 1 1,0 0-1,0 0 1,0 0-1,-1 0 1,1 0-1,0 0 1,0 0-1,-1 0 1,1 0-1,0 0 1,0 0-1,-1 0 1,1 0-1,0 0 1,0 0-1,0 0 1,-1 0-1,1 0 1,-1 0-1,-13 5-5749,-6 9-3360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12332,'0'0'7655,"46"58"-6374,-16-51-993,3-2-224,4-4-928,0-1-3332,-2-3-1538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12364,'0'0'5733,"-7"11"-3896,4-6-1551,-24 37 858,25-39-945,1 0 0,-1-1 0,1 1 0,0 0 0,0 0 0,0 1 0,0-1-1,1 0 1,-1 0 0,1 0 0,0 0 0,-1 1 0,2-1 0,-1 5 0,2-7-173,-1 0 0,0 0-1,0-1 1,1 1 0,-1 0-1,0 0 1,1-1 0,-1 1-1,1-1 1,-1 0 0,1 1-1,-1-1 1,1 0 0,-1 0-1,1 0 1,-1 0 0,1 0-1,-1 0 1,3-1 0,32-2 145,-36 3-167,23-4-128,0-2 0,-1-1 0,36-15 0,-40 14-435,-1 1 1,1 1 0,0 0 0,0 2-1,1 0 1,31-3 0,-49 8 582,0-1 0,0 0 0,0 0 0,0 1 0,0-1 0,1 1 0,-1-1 0,0 1 0,0-1 0,-1 1 0,1 0 0,0 0 0,0-1 0,0 1 0,0 0-1,0 0 1,-1 0 0,1 0 0,0 0 0,-1 0 0,1 0 0,-1 0 0,1 0 0,-1 0 0,0 0 0,1 0 0,-1 0 0,0 0 0,0 0 0,1 1 0,-1-1 0,0 0 0,0 0 0,0 0 0,-1 0 0,1 2 0,-7 59 2253,3-34-1224,4-28-1033,0 1 1,1-1-1,-1 1 0,0-1 0,1 1 0,-1-1 0,0 0 1,1 1-1,-1-1 0,1 0 0,-1 1 0,1-1 1,-1 0-1,1 1 0,-1-1 0,1 0 0,-1 0 0,1 0 1,-1 0-1,1 1 0,0-1 0,-1 0 0,1 0 1,-1 0-1,1 0 0,-1 0 0,1 0 0,-1 0 0,1-1 1,0 1-1,21-3 256,-10-1-263,0-1-1,-1-1 0,1 0 0,-1 0 0,0-1 0,15-14 1,14-7-2700,1 6-5063,-40 29 4314,-3 19 3071,1-25 344,1 0-1,0 1 0,-1-1 1,1 0-1,0 0 0,0 1 1,0-1-1,0 0 1,0 0-1,0 0 0,0 1 1,0-1-1,1 0 0,-1 0 1,0 1-1,1-1 0,-1 0 1,1 0-1,-1 0 1,1 0-1,0 0 0,-1 0 1,1 0-1,0 0 0,0 0 1,0 0-1,0 0 0,1 1 1,1-2 37,-1 1 0,1 0 0,0-1 1,0 0-1,0 1 0,0-1 0,-1 0 1,1-1-1,0 1 0,0 0 0,0-1 1,4-1-1,-2 0-59,1 0-1,-1 0 1,0-1 0,-1 1 0,1-1-1,0 0 1,-1-1 0,8-7 0,-7 7 733,-1 0 1,1 0 0,0 1 0,0 0 0,0 0 0,11-5 0,-14 21 6607,-1 21-5978,-1-32-847,0-1-424,0 0 0,0 0 0,0 0 0,0 0 0,0 0 0,1 0 1,-1 0-1,0 0 0,1 0 0,-1 0 0,1 0 0,-1 0 0,1 0 0,-1 0 0,1 0 0,0 0 0,-1 0 0,1-1 0,0 1 0,0 0 1,0 0-1,0-1 0,-1 1 0,1-1 0,0 1 0,2 0 0,1 0 6,0 0 1,-1 0-1,1 0 1,0 0-1,0-1 1,-1 0-1,1 0 1,5 0-1,5-2-45,0 0 0,0-1-1,21-7 1,0-4-714,-27 9 57,1 1 0,0 1 1,0 0-1,0 0 0,0 1 1,1 0-1,10-1 1,-20 3 639,1 0 0,-1 1 0,0-1 1,1 1-1,-1-1 0,0 1 0,1-1 1,-1 1-1,0-1 0,1 1 0,-1-1 1,0 1-1,0-1 0,0 1 0,1-1 1,-1 1-1,0-1 0,0 1 0,0-1 1,0 1-1,0 0 0,0-1 0,0 1 1,0-1-1,0 1 0,-1-1 0,1 1 1,0-1-1,0 1 0,0 0 0,-1-1 1,1 1-1,-8 26 970,7-23-844,1-3-83,-1 0 0,1 0 0,-1 0 0,1 0 0,0 1 0,-1-1 0,1 0 0,0 0-1,0 1 1,0-1 0,0 0 0,0 0 0,0 1 0,0-1 0,1 0 0,-1 0 0,0 0 0,1 1 0,-1-1 0,1 0 0,-1 0 0,1 0-1,0 0 1,0 2 0,1-3-27,-1 1 0,0-1 0,0 1 0,1-1 0,-1 1 0,0-1 0,1 0-1,-1 1 1,0-1 0,1 0 0,-1 0 0,1 0 0,-1 0 0,0-1 0,1 1 0,-1 0-1,3-1 1,6-2-605,-1-1 0,1 1 0,-1-2 0,16-9 0,26-29-5504,-27 21 4675,2 2 10290,-25 23-4403,8 2-3911,-8-5-588,1 0 0,-1 0 0,1 0 0,-1 0 0,1-1 0,-1 1 0,0-1 0,1 1 0,-1-1 0,1 0 0,-1 1 0,0-1 0,0 0 1,1 0-1,-1 0 0,0 0 0,0 0 0,0 0 0,0 0 0,0 0 0,0-1 0,0 1 0,0 0 0,-1-1 0,2-1 0,-20 13-1089,15-7 1163,0 0 0,-1 1-1,2 0 1,-1 0 0,0-1 0,1 2 0,0-1 0,0 0 0,0 0 0,-2 9 0,3-12-2,1 0 0,0 0 0,0 1-1,0-1 1,0 0 0,0 1 0,0-1 0,1 0 0,-1 0 0,0 1 0,1-1-1,-1 0 1,1 0 0,-1 0 0,1 0 0,-1 1 0,1-1 0,0 0 0,0 0-1,-1 0 1,1 0 0,0 0 0,0-1 0,0 1 0,0 0 0,0 0-1,0-1 1,0 1 0,1 0 0,-1-1 0,0 1 0,0-1 0,0 1 0,1-1-1,-1 0 1,0 0 0,0 0 0,1 1 0,-1-1 0,0 0 0,0 0 0,3-1-1,18 2 124,0-2 0,0 0 0,0-1 0,0-2 0,22-5 0,39-7-625,-81 16 466,0-1-1,0 1 1,0-1 0,0 1 0,0 0-1,1-1 1,-1 1 0,0 0 0,0 0-1,0 1 1,0-1 0,0 0 0,0 1-1,0-1 1,0 1 0,0 0 0,0 0-1,0-1 1,0 1 0,-1 0 0,1 1-1,0-1 1,0 0 0,-1 0 0,1 1-1,-1-1 1,1 1 0,-1 0 0,2 1 0,0 0-28,0 0 1,0 0 0,1 0-1,-1-1 1,1 1-1,0-1 1,0 0 0,-1 0-1,2-1 1,-1 1 0,0-1-1,0 0 1,0 0 0,1 0-1,-1 0 1,0-1 0,1 0-1,-1 0 1,0 0 0,1 0-1,-1-1 1,0 0 0,1 0-1,-1 0 1,5-2 0,-8 2-409,0 1-1,-1-1 1,1 0 0,0 0 0,0 0 0,0 0-1,-1-1 1,1 1 0,-1 0 0,1 0-1,-1 0 1,1 0 0,-1-1 0,0 1 0,1 0-1,-1 0 1,0-1 0,0 1 0,0-3 0,0-13-9135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 16367,'-13'-1'5446,"21"-4"-4069,27 2-1377,17 3-64,10 0 32,9 2-256,4 3-4261,-2-4-7590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4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152 341 9993,'0'0'8451,"-10"-5"-7308,-33-16-311,41 20-785,-1 0-1,0 1 1,1-1 0,-1 1-1,1 0 1,-1-1-1,0 1 1,1 0-1,-1 1 1,1-1-1,-1 0 1,0 1 0,1 0-1,-1-1 1,1 1-1,0 0 1,-1 0-1,1 1 1,0-1-1,-1 0 1,1 1 0,0-1-1,0 1 1,0 0-1,0 0 1,0-1-1,1 1 1,-3 4-1,0-2 19,1 1-1,0 0 0,0-1 0,1 1 0,-1 0 0,1 1 0,0-1 0,1 0 0,-1 0 0,1 1 1,-1 7-1,2-12-56,0 0-1,0 0 1,0-1 0,0 1 0,0 0 0,0 0 0,0 0 0,1 0 0,-1 0-1,0-1 1,1 1 0,-1 0 0,0 0 0,1-1 0,-1 1 0,1 0 0,-1 0-1,1-1 1,0 1 0,-1-1 0,1 1 0,-1 0 0,1-1 0,0 1-1,0-1 1,-1 0 0,1 1 0,0-1 0,1 1 0,31 1 146,-22-4-104,0-1 0,0 1 0,-1-2 0,14-5 0,4-7-14,0-1-1,-2-1 1,0-1 0,-1-1-1,-1-2 1,0-1-1,-2 0 1,-1-2 0,-1 0-1,-1-1 1,30-57-1,-46 78-10,0-1 0,0 0-1,0 0 1,-1-1 0,0 1-1,0 0 1,0-1-1,-1 1 1,0-1 0,0 1-1,-1-1 1,0-8 0,-1 14-17,0 1-1,0 0 1,0-1 0,0 1 0,0 0 0,0 0 0,0 0 0,0-1 0,0 1 0,0 0 0,0 0 0,0 0-1,0 1 1,0-1 0,0 0 0,0 0 0,0 1 0,0-1 0,0 0 0,1 1 0,-1-1 0,0 1 0,0-1-1,0 1 1,0-1 0,-1 2 0,-4 4 9,-1-1-1,1 2 1,0-1-1,1 1 1,0 0-1,0 0 1,0 0-1,1 1 1,0-1-1,0 1 1,-3 11-1,-3 10 173,-12 56 1,20-76-96,0 1 1,0 0 0,1 1 0,1-1 0,0 0-1,1 11 1,-1-19-74,1 0 0,-1 0-1,0 0 1,1-1 0,0 1 0,-1 0 0,1-1-1,0 1 1,0 0 0,0-1 0,0 1 0,0-1-1,0 1 1,0-1 0,1 0 0,-1 1 0,0-1-1,1 0 1,-1 0 0,1 0 0,-1 0 0,1 0-1,0 0 1,-1-1 0,1 1 0,0-1 0,0 1-1,-1-1 1,1 1 0,0-1 0,0 0 0,0 0-1,0 0 1,-1 0 0,1 0 0,0 0 0,0 0-1,0-1 1,-1 1 0,3-2 0,10-1 8,-1-2 1,0 0-1,0 0 1,0-1-1,0-1 1,-1 0-1,-1-1 1,1 0-1,-1-1 1,0 0 0,-1-1-1,0 0 1,-1 0-1,0-1 1,0 0-1,8-17 1,-10 13-339,-9 17-147,-12 29 73,10-12 414,0-1 0,1 1 0,1 0 0,1 1 1,2 32-1,-1-50 0,1 1 1,-1 0-1,1-1 1,-1 1-1,1-1 1,0 1-1,0 0 1,0-1 0,1 0-1,-1 1 1,1-1-1,-1 0 1,1 0-1,-1 0 1,1 0-1,0 0 1,0 0-1,0 0 1,1-1-1,-1 1 1,0-1 0,0 1-1,1-1 1,-1 0-1,1 0 1,-1 0-1,1 0 1,0-1-1,-1 1 1,1-1-1,0 1 1,-1-1-1,1 0 1,4 0-1,3 0 67,0-1 1,0 1-1,0-1 0,0-1 0,0 0 0,-1-1 0,1 1 0,13-7 0,-4-1-28,-1 0 1,0-1 0,27-22-1,-37 26-68,0 0 0,0 0-1,-1 0 1,-1-1-1,1 0 1,-1 0 0,0 0-1,-1-1 1,7-16 0,-8 4-161,-4 20 152,0 1 0,0 0-1,-1 0 1,1 0 0,0 0-1,0-1 1,0 1 0,-1 0-1,1 0 1,0 0 0,0 0-1,-1 0 1,1 0 0,0 0-1,0 0 1,-1 0 0,1 0-1,0 0 1,0 0 0,-1 0-1,1 0 1,0 0 0,0 0-1,-1 0 1,1 0 0,0 0-1,0 0 1,0 0 0,-1 0-1,1 0 1,0 0-1,0 1 1,-1-1 0,1 0-1,0 0 1,0 0 0,0 0-1,0 1 1,-1-1 0,-26 29-305,-1 31 250,26-57 87,1 1 0,0-1 0,0 1-1,0 0 1,1-1 0,-1 1 0,1 0 0,0-1 0,0 1 0,0 0 0,0 0 0,1-1 0,-1 1 0,1 0 0,2 5-1,-1-8-12,-1 1 0,1 0-1,0-1 1,0 1-1,0-1 1,0 0 0,0 0-1,1 0 1,-1 0-1,0 0 1,0 0 0,1-1-1,-1 1 1,0-1-1,1 1 1,-1-1 0,0 0-1,1 0 1,2 0-1,52-3 187,-53 3-184,2-1-83,1 0 1,-1 0-1,0-1 1,1 1-1,-1-1 1,0-1-1,11-5 1,5-13-2326,-21 19 1950,1 0 1,-1 0 0,-1 0-1,1 0 1,0-1-1,-1 1 1,1 0-1,-1-1 1,1 1-1,-1 0 1,0 0-1,0-3 1,-3-22-6465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5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15791,'0'0'5765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5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76 137 3043,'-2'-10'1868,"0"-1"-1318,-6-40 2479,7 43-1933,-1 1 0,-1-1 0,1 1-1,-1 0 1,-4-9 0,6 15-945,1 1 0,0-1 0,0 1 0,-1-1 0,1 0 0,0 1 0,-1-1 0,1 1-1,-1-1 1,1 1 0,-1-1 0,1 1 0,-1-1 0,1 1 0,-1-1 0,1 1 0,-1 0 0,1-1 0,-1 1 0,0 0 0,1-1 0,-1 1 0,0 0 0,1 0 0,-1 0 0,0 0 0,1-1 0,-1 1-1,0 0 1,0 1 0,-11 15 1238,2 33-1249,8-31-93,-2 85 1093,4-96-1038,0 0 0,1 0 0,0 1 0,0-1 1,0 0-1,1 0 0,0-1 0,1 1 1,0 0-1,0-1 0,6 10 0,-8-14-86,0 0-1,1 0 0,-1-1 0,1 1 1,0 0-1,-1-1 0,1 1 0,0-1 1,0 0-1,0 0 0,0 0 1,0 0-1,1 0 0,-1 0 0,0 0 1,0 0-1,1-1 0,-1 1 0,0-1 1,1 0-1,-1 0 0,4 0 0,-2-1 13,0 0 0,1 0-1,-1 0 1,0-1 0,0 0-1,0 0 1,0 0-1,0 0 1,0-1 0,-1 1-1,5-4 1,4-5 15,-1-1 0,0 0 0,0-1-1,-1 0 1,11-20 0,-21 32-54,1 0 0,-1 0 1,0 0-1,0 0 0,1 0 0,-1 1 0,1-1 1,-1 0-1,1 0 0,0 0 0,-1 0 0,1 0 1,0 1-1,-1-1 0,1 0 0,0 1 0,0-1 1,0 0-1,-1 1 0,1-1 0,0 1 0,0-1 1,1 1-1,3 29-477,-4 13 404,-1-26 125,0 1 0,2-1 0,-1 0 0,2 1 1,0-1-1,1 0 0,6 16 0,-8-29-3,-1-1 0,1 1 0,-1-1 0,1 1-1,0-1 1,0 0 0,0 0 0,0 0 0,0 0 0,0 0-1,1 0 1,-1-1 0,1 1 0,-1-1 0,1 1 0,0-1 0,-1 0-1,1 0 1,0-1 0,0 1 0,0 0 0,0-1 0,-1 0-1,1 1 1,0-1 0,0 0 0,0-1 0,0 1 0,0 0-1,0-1 1,0 0 0,0 0 0,-1 1 0,5-3 0,8-3 77,-1 0 0,0-1 0,0-1 0,25-17 1,9-14-100,-33 26-342,1 0 1,22-13-1,-37 25 300,0 1 1,-1-1 0,1 1-1,0-1 1,0 1 0,0 0-1,0 0 1,0-1 0,0 1-1,-1 0 1,1 0-1,0 0 1,0 0 0,0 0-1,0 0 1,0 0 0,0 1-1,0-1 1,0 0 0,0 0-1,-1 1 1,1-1 0,0 0-1,0 1 1,0-1-1,-1 1 1,1-1 0,0 1-1,0-1 1,-1 1 0,1 0-1,0-1 1,-1 1 0,1 0-1,-1 0 1,1-1 0,-1 1-1,1 0 1,-1 0-1,0 0 1,1 0 0,-1-1-1,0 1 1,0 0 0,1 2-1,8 53 481,-6-37-309,-3-18-125,0 1 0,0-1 0,0 0 1,0 1-1,0-1 0,1 1 0,-1-1 0,1 1 0,-1-1 1,1 0-1,0 1 0,-1-1 0,1 0 0,0 0 0,0 1 1,0-1-1,0 0 0,0 0 0,0 0 0,0 0 1,0 0-1,0 0 0,2 0 0,-2-1 7,0 0 0,1 0 0,-1 0 0,0 0 0,0-1 0,1 1 0,-1 0 0,0-1 0,0 1 0,0-1 0,1 1 0,-1-1 1,0 0-1,0 1 0,0-1 0,0 0 0,0 0 0,0 0 0,-1 0 0,2-1 0,5-6-351,0-1 1,-1 0-1,-1 0 1,1 0-1,3-11 1,9-42-7953,-12 27 385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51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11723,'0'0'3838,"-3"12"-2231,-5 24-88,1 1-1,-2 60 1,8-81-1351,0 0 0,2-1 0,0 1 0,1-1 0,0 1 0,2-1 0,-1 0 0,2 0 0,11 27-1,-13-58-221,-1 0-1,-1-1 0,-1-24 1,-2 27 0,-2 0 0,1 0 1,-8-15-1,11 29-89,2 4 161,1-1-1,-1 1 1,1-1-1,0 1 1,0-1 0,0 0-1,0 0 1,0 0 0,1 0-1,-1-1 1,1 1 0,0-1-1,0 0 1,0 0-1,0-1 1,0 1 0,0-1-1,0 0 1,7 1 0,6 2 34,1-2 0,-1 0 0,25 0-1,-32-2-19,0-1-1,0 0 1,0 0-1,0-1 1,12-4-1,-20 6-26,0-1 0,1 1-1,-1-1 1,0 0 0,0 0-1,0 0 1,0 0 0,0-1 0,0 1-1,0 0 1,-1-1 0,1 1-1,0-1 1,-1 0 0,1 0-1,-1 1 1,1-1 0,-1 0-1,0 0 1,0 0 0,0 0 0,0-1-1,0 1 1,-1 0 0,1 0-1,-1 0 1,1-5 0,-1 6-10,-1 0 1,0 0-1,0-1 1,0 1-1,1 0 1,-1 0-1,0 1 1,0-1-1,0 0 1,-1 0 0,1 0-1,0 1 1,0-1-1,0 0 1,-1 1-1,1-1 1,0 1-1,0 0 1,-1-1-1,1 1 1,0 0-1,-1 0 1,1 0-1,0 0 1,-1 0-1,1 0 1,-1 0-1,1 0 1,-3 1-1,-1 0-16,0-1-1,-1 0 0,1 1 0,-1 0 0,1 0 0,0 1 0,-7 2 0,8 0 66,-1-1 0,0 1 0,1 0 0,-1 1 0,1-1 0,0 1 0,1 0 0,-1 0 1,1 0-1,0 0 0,0 0 0,1 1 0,-1-1 0,1 1 0,1 0 0,-1 0 0,1 0 0,0 0 0,0 0 0,0 0 0,1 0 0,0 0 0,1 7 0,0-11-23,0-1 0,1 1 0,-1-1 0,0 0 0,0 1 0,1-1 0,-1 0 0,1 0-1,-1 0 1,1 0 0,0 0 0,-1 0 0,1-1 0,0 1 0,-1 0 0,1-1 0,0 0 0,0 1 0,0-1 0,-1 0 0,1 0-1,0 0 1,0 0 0,3 0 0,47-5 177,-33 0-150,-1-1 1,-1-1-1,29-14 1,-35 15-62,0 0 1,0 0 0,1 1 0,0 1-1,0 0 1,0 0 0,1 2-1,-1-1 1,1 2 0,22-1 0,-32 2 16,-1 1 0,0 0 0,0-1 0,0 1 1,0 0-1,0 1 0,0-1 0,-1 0 1,1 0-1,0 1 0,-1-1 0,1 1 1,0 0-1,-1-1 0,0 1 0,1 0 1,-1 0-1,0 0 0,0 0 0,0 0 1,0 0-1,-1 0 0,1 0 0,0 0 1,-1 1-1,0-1 0,1 0 0,-1 3 0,0-2 21,0-1-1,1 1 1,-1-1-1,1 1 1,0-1-1,0 1 1,0-1-1,0 0 0,0 0 1,0 1-1,0-1 1,1 0-1,-1 0 1,1 0-1,0 0 0,-1-1 1,1 1-1,4 2 1,-5-3 8,0-1 0,1 0 1,-1 0-1,1 0 0,-1 0 1,0 0-1,1 0 0,-1 0 1,0 0-1,1 0 0,-1-1 0,0 1 1,1-1-1,-1 1 0,0-1 1,1 1-1,-1-1 0,0 0 1,0 1-1,0-1 0,0 0 0,0 0 1,2-2-1,26-30 264,-18 19-262,-10 14-31,41-41-50,-39 39 17,0 0 1,0-1 0,0 1-1,0 0 1,0 1 0,1-1-1,-1 1 1,1-1 0,-1 1-1,1 0 1,0 0 0,7 0-1,-10 1 20,0 1 0,-1-1 0,1 1-1,0-1 1,0 1 0,0 0 0,0-1-1,-1 1 1,1 0 0,0 0 0,0-1-1,-1 1 1,1 0 0,-1 0 0,1 0 0,-1 0-1,1 0 1,-1 0 0,1 0 0,-1 0-1,0 0 1,0 0 0,0 0 0,1 0-1,-1 0 1,0 0 0,0 0 0,0 0-1,-1 2 1,1 42 317,0-34-168,0-10-131,0-1-1,0 1 1,0 0 0,0-1-1,0 1 1,0-1-1,0 1 1,0 0-1,0-1 1,0 1-1,1-1 1,-1 1 0,0-1-1,0 1 1,1-1-1,-1 1 1,0-1-1,1 1 1,-1-1-1,1 1 1,-1-1 0,0 0-1,1 1 1,-1-1-1,1 0 1,-1 1-1,1-1 1,-1 0 0,1 1-1,0-1 1,-1 0-1,1 0 1,-1 0-1,1 0 1,-1 0-1,1 1 1,0-1 0,-1 0-1,1 0 1,-1 0-1,1-1 1,0 1-1,-1 0 1,1 0-1,-1 0 1,1 0 0,-1 0-1,1-1 1,0 1-1,-1 0 1,1-1-1,-1 1 1,1 0 0,-1-1-1,0 1 1,1 0-1,0-2 1,31-20 252,-25 16-187,54-40-378,-56 43 250,-1 0-1,0 1 1,0 0-1,1 0 1,-1 1-1,1-1 1,0 1-1,-1 0 1,1 0-1,0 0 1,0 1-1,0-1 1,5 2-1,-8-1 47,-1 0-1,0 0 1,0 1 0,0-1-1,0 1 1,0-1-1,0 1 1,1-1-1,-1 1 1,0 0-1,-1 0 1,1-1-1,0 1 1,0 0-1,0 0 1,0 0-1,-1 0 1,1 0 0,0 0-1,-1 0 1,1 0-1,-1 0 1,1 0-1,-1 0 1,0 0-1,1 1 1,-1 1-1,3 42 122,-3-41-206,0 0-1,0 1 1,0-1 0,0 1 0,1-1 0,0 0-1,1 6 1,-2-10-126,1 1-1,-1-1 1,0 0 0,0 0-1,0 1 1,1-1 0,-1 0-1,0 1 1,0-1-1,1 0 1,-1 0 0,0 1-1,1-1 1,-1 0 0,0 0-1,1 0 1,-1 0 0,1 0-1,-1 1 1,0-1-1,1 0 1,-1 0 0,0 0-1,1 0 1,-1 0 0,1 0-1,-1 0 1,0 0-1,1 0 1,-1 0 0,1-1-1,5-2-5460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5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0 326 801,'0'0'20222,"2"8"-18402,-2-6-1724,1 0 0,-1 0 1,1 0-1,-1 0 0,1 0 1,0 0-1,0 0 0,0 0 0,0 0 1,0 0-1,1 0 0,-1 0 0,0-1 1,1 1-1,-1-1 0,1 1 1,0-1-1,-1 1 0,3 0 0,0-1 41,0 1 0,0-1-1,-1 0 1,1-1 0,0 1-1,0-1 1,0 0-1,0 0 1,0 0 0,0 0-1,0-1 1,0 1 0,4-2-1,7-2-45,0-1-1,-1 0 0,0-1 0,0-1 1,0 0-1,-1 0 0,0-2 0,-1 1 1,0-2-1,15-14 0,-26 23-85,0 0 0,0 0 0,0 1 0,0-1 0,0-1 0,0 1 0,0 0 0,-1 0 0,1 0 0,0 0 0,-1-1 0,1 1 0,-1 0 0,1 0 0,-1-1 0,0 1 0,0 0 0,1-1 0,-1-1 0,-1 2-8,1 1 0,0-1 1,-1 0-1,1 1 0,-1-1 0,1 1 0,-1-1 0,1 1 0,-1-1 0,1 1 1,-1-1-1,0 1 0,1 0 0,-1-1 0,0 1 0,1 0 0,-1-1 0,0 1 1,1 0-1,-1 0 0,0 0 0,0 0 0,1 0 0,-2 0 0,-4-1-12,1 1 0,-1 0 0,1 1 0,-1 0 0,1-1 0,0 2 0,-1-1 0,-6 3 0,-1 3 37,1 1-1,0 0 0,0 0 1,1 1-1,0 1 1,0 0-1,1 0 0,1 1 1,0 0-1,0 1 0,1 0 1,0 0-1,1 1 0,1 0 1,-8 22-1,14-34-12,-1-1 0,1 1 0,0 0 0,0-1 0,-1 1 0,1 0-1,0 0 1,0-1 0,0 1 0,0 0 0,0 0 0,0-1 0,0 1 0,0 0 0,1 0 0,-1-1 0,0 1-1,0 0 1,0-1 0,1 1 0,-1 0 0,0-1 0,1 1 0,-1 0 0,1-1 0,-1 1 0,1-1-1,-1 1 1,1-1 0,-1 1 0,1-1 0,0 1 0,-1-1 0,1 1 0,-1-1 0,2 1 0,1-1 12,-1 0 0,1 1 0,0-1 0,0 0 0,-1-1 0,1 1 0,0 0 0,-1-1 0,1 0 0,4-1 0,5-2-49,1-2 0,-1 1 0,17-11-1,0-6-906,44-42-1,-34 29 597,-33 35 133,-3 14 313,-3 27 689,-1-18-14,1-22-769,1-1 1,-1 0-1,0 0 1,0 1-1,1-1 0,-1 0 1,0 0-1,0 0 0,1 1 1,-1-1-1,0 0 0,1 0 1,-1 0-1,0 0 1,1 0-1,-1 0 0,0 0 1,1 0-1,-1 0 0,0 0 1,1 0-1,-1 0 0,0 0 1,0 0-1,1 0 1,-1 0-1,0 0 0,1 0 1,-1 0-1,0 0 0,1 0 1,-1 0-1,0-1 0,1 1 1,-1 0-1,0 0 1,0 0-1,1-1 0,-1 1 1,14-9 247,0-8-250,0 0 1,-1-1 0,-1-1 0,0 0-1,-2 0 1,0-2 0,-1 1 0,-1-1-1,-1 0 1,-1 0 0,-1-1-1,0 0 1,-2 0 0,1-40 0,-4 61-20,1-1 0,-1 1 0,0 0 0,0-1 0,0 1 0,0-1 0,0 1 0,0-1 0,0 1 0,-1-1 0,1 1 0,0 0 0,-1-1 0,1 1 0,-1-1 0,0 1 0,1 0 0,-1 0 0,0-1 0,0 1 0,0 0 0,0 0 0,0 0 0,0 0 0,0 0 0,0 0 0,0 0 0,0 0 0,-1 0 0,1 1 0,0-1 0,-1 0 0,1 1 0,0-1 0,-3 0 1,1 2-8,1-1 1,0 1-1,-1-1 1,1 1 0,0 0-1,0 0 1,0 0 0,0 0-1,-1 0 1,1 1-1,1-1 1,-1 0 0,0 1-1,0 0 1,1-1 0,-1 1-1,0 0 1,1 0 0,0 0-1,-1 0 1,-1 4-1,-23 43-20,-25 62 0,45-95 165,0 0 0,1 1 0,1-1 0,1 1 0,0 0 0,1 0 0,1 1 0,0 21 0,2-37-118,-1 0 0,0 1 0,1-1 0,-1 0 0,1 1 0,-1-1 0,1 0 0,0 0-1,0 1 1,0-1 0,1 0 0,-1 0 0,0 0 0,1 0 0,-1-1 0,1 1 0,0 0 0,-1-1 0,1 1 0,0-1 0,0 1-1,0-1 1,0 0 0,0 0 0,0 0 0,1 0 0,-1 0 0,0 0 0,1-1 0,-1 1 0,0-1 0,1 0 0,-1 1 0,0-1-1,1 0 1,-1 0 0,0-1 0,1 1 0,-1 0 0,1-1 0,3-1 0,4 0-54,0-1 0,0 0 0,0-1 0,0 0 0,-1 0 0,0-1 0,0-1 0,11-7 0,26-32-784,-36 34 675,0 1 0,1 0 1,0 0-1,18-11 0,-29 21 151,1 0-1,0 0 1,-1 0 0,1 1-1,-1-1 1,1 0 0,-1 1-1,1-1 1,-1 0 0,1 1-1,-1-1 1,1 1 0,-1-1 0,0 1-1,1-1 1,-1 1 0,0-1-1,1 1 1,-1-1 0,0 1-1,0-1 1,1 1 0,-1 0 0,0-1-1,0 1 1,0-1 0,0 1-1,0 0 1,0-1 0,0 1-1,0-1 1,0 1 0,0 0 0,0-1-1,0 1 1,0-1 0,-1 2-1,1 36 440,0-31-380,0-3-5,0 0 0,0 1 0,0-1 1,0 1-1,1-1 0,-1 0 0,1 1 0,0-1 1,1 0-1,-1 1 0,1-1 0,-1 0 1,4 4-1,-3-6-29,1 0 0,-1-1 0,1 1 0,-1-1-1,1 1 1,0-1 0,-1 0 0,1 0 0,0 0 0,0 0 0,0-1 0,0 1 0,0-1 0,0 0 0,0 0 0,0 0 0,0 0 0,0 0 0,-1-1 0,1 1 0,4-2 0,7-1-47,-1-1 1,-1 0 0,1-1 0,0-1 0,-1 0 0,16-11 0,-18 11-290,0 0 0,0 0 0,0 1 0,1 1 1,0-1-1,0 2 0,0-1 0,0 2 0,20-3 0,-29 6 350,-1 0-1,0 0 1,0 0-1,0 0 1,0 0-1,0 0 1,0 1-1,0-1 1,0 0-1,-1 1 1,1-1-1,0 1 1,-1-1-1,1 1 1,-1-1-1,0 1 1,1-1-1,-1 1 1,0-1-1,0 1 1,0-1-1,0 1 1,0-1-1,-1 3 1,1-1 62,0-1-1,1 1 1,-1 0 0,0-1 0,1 1-1,-1 0 1,1-1 0,0 1 0,0-1 0,3 5-1,-3-6-67,1 0 1,0 0-1,-1 0 0,1 0 0,0 0 0,0-1 0,0 1 0,-1-1 0,1 1 0,0-1 0,0 0 0,0 0 0,0 0 0,0 0 1,0 0-1,0 0 0,0 0 0,0-1 0,0 1 0,-1-1 0,1 1 0,0-1 0,3-1 0,42-25 211,-38 21-235,28-21-212,-29 20-140,1 0 1,0 0 0,0 1 0,1 0 0,0 1 0,0 0-1,0 0 1,0 1 0,14-3 0,-23 7 330,-1 1 0,1-1 0,0 1-1,-1-1 1,1 1 0,-1 0 0,1-1 0,0 1 0,-1 0-1,1-1 1,-1 1 0,0 0 0,1 0 0,-1-1 0,0 1 0,1 0-1,-1 0 1,0 0 0,0 0 0,0-1 0,0 1 0,0 0-1,0 0 1,0 0 0,0 0 0,0 0 0,0 1 0,0 34 790,-1-29-602,1-5-122,0 0 0,0 0 0,0-1 0,0 1 0,0 0 0,0 0 0,0-1 0,1 1 0,-1 0 0,1-1 0,-1 1 0,1 0 0,0-1 0,-1 1 0,1-1 0,0 1 0,0-1 0,0 1 0,0-1 0,2 2 0,-1-2 1,1 0 0,-1 0 0,1-1 0,-1 1 0,1-1 1,-1 1-1,1-1 0,-1 0 0,1 0 0,-1 0 0,1 0 0,-1-1 1,5 0-1,2-1-77,0-1 0,0 0 0,0-1 0,0 1 0,-1-2 0,0 1 0,1-1 1,-2 0-1,13-11 0,-9 7-32,-1 0-1,-1-1 1,0 0 0,0 0 0,-1-1 0,8-14 0,-12 14 9,-8 10-54,-12 14-46,13-8 200,0 0 0,1 0 0,0 1 0,0-1 0,0 1 0,-1 8 0,2-13-44,1 0 1,0 0-1,-1 0 1,1 0-1,0 0 0,0 1 1,0-1-1,0 0 1,0 0-1,0 0 1,0 0-1,0 0 1,1 0-1,-1 0 0,0 0 1,0 0-1,1 0 1,-1 0-1,1 0 1,-1 0-1,1 0 1,-1 0-1,1 0 0,0-1 1,0 1-1,-1 0 1,1 0-1,0-1 1,0 1-1,0 0 0,0-1 1,-1 1-1,1-1 1,0 1-1,0-1 1,0 1-1,0-1 1,0 0-1,0 0 0,1 1 1,0-1-1,7 0-48,1-1-1,-1 0 0,1-1 0,-1 0 0,1 0 1,-1-1-1,0 0 0,0 0 0,0-1 1,11-7-1,-12 6-98,0 1 0,1 0 1,0 0-1,0 1 0,0 0 1,1 1-1,-1-1 0,1 2 1,16-2-1,-23 5 276,-1-1-1,0 1 1,1-1 0,-1 1 0,0 0 0,0 0-1,0 0 1,0 0 0,-1 0 0,1 1-1,-1-1 1,1 0 0,1 4 0,13 16 337,-12-19-434,0-1-1,0 0 1,0 0-1,1-1 0,-1 1 1,0-1-1,1 0 1,-1 0-1,1 0 0,-1 0 1,8-1-1,-8 0-281,-1 0 0,0 0 0,0 0 0,0-1 0,0 1 0,0-1 0,0 0 0,-1 0 0,1 0 0,0 0 0,3-2 0,11-14-4897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0 610 4933,'3'-3'8266,"3"-4"-4322,27-31-2755,90-118-721,-64 85-219,-3-2-1,-4-2 1,59-112 0,-150 293-751,11-47 568,-172 397 2067,193-433-2073,0 0 0,2 0 0,1 0 1,0 1-1,2 0 0,0-1 0,3 32 0,-1-55-100,0 0-1,0 1 1,0-1 0,0 1 0,0-1 0,0 1-1,0-1 1,0 1 0,0-1 0,0 1 0,0-1 0,0 1-1,1-1 1,-1 1 0,0-1 0,0 0 0,0 1-1,1-1 1,-1 1 0,0-1 0,1 0 0,-1 1 0,0-1-1,1 0 1,-1 1 0,0-1 0,1 0 0,-1 1-1,1-1 1,-1 0 0,0 0 0,1 0 0,-1 1-1,1-1 1,-1 0 0,1 0 0,-1 0 0,1 0 0,-1 0-1,1 0 1,-1 0 0,1 0 0,-1 0 0,1 0-1,-1 0 1,1 0 0,-1 0 0,0 0 0,1 0-1,-1-1 1,1 1 0,-1 0 0,1 0 0,-1-1 0,0 1-1,1 0 1,-1 0 0,1-1 0,-1 1 0,1-1-1,22-22-2381,-5-10-1443,1-7-2386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5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 13965,'-1'-5'5048,"0"9"-2030,-4 22-1120,-3 39-993,-7 26 1502,8-62-2106,2 1 1,1-1 0,1 1 0,2 0 0,4 54-1,-3-83-303,0 0 0,1 0-1,-1 0 1,0 0-1,0 0 1,1-1-1,-1 1 1,1 0 0,-1 0-1,1 0 1,-1 0-1,1-1 1,-1 1-1,1 0 1,0-1 0,-1 1-1,1 0 1,0-1-1,0 1 1,-1-1-1,1 1 1,0-1 0,0 1-1,1 0 1,14 1-4085,-15-12-3614,-1 10 6508,0-13-7130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5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15310,'0'0'9962,"82"-26"-9161,-34 10-449,10 0-320,7 0 0,-5 1-256,2 0-1025,-9 3-2307,-7 0-3426,-14-1-4485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5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12075,'0'0'8622,"-1"8"-8174,-3 17 651,-2 45-1,6-60-896,0-1-1,1 0 1,-1 0-1,2 0 1,-1-1-1,1 1 1,1 0-1,-1 0 1,8 14-1,-9-22-178,-1 0 0,1 1 0,-1-1 0,1 0 0,0 0 0,-1 0 0,1 0 0,0 0 0,0-1 0,0 1-1,0 0 1,0 0 0,0 0 0,0-1 0,0 1 0,0 0 0,0-1 0,0 1 0,0-1 0,0 0 0,0 1 0,3-1-1,-3 0 16,0 0-1,0-1 0,0 1 0,0 0 0,0-1 1,0 0-1,0 1 0,0-1 0,0 1 0,0-1 0,-1 0 1,1 0-1,0 0 0,0 1 0,-1-1 0,1 0 1,-1 0-1,1 0 0,0-2 0,2-3 34,0-1 0,0 0 0,-1 0 0,0 0 0,-1 0-1,2-8 1,-2 6-66,2-54 37,-3 59-82,0 0 0,0 1-1,0-1 1,-1 0 0,1 1-1,-1-1 1,0 0 0,0 1-1,0 0 1,-1-1 0,1 1-1,-1-1 1,-2-3 0,3 10-33,1 1 1,-1-1 0,1 1 0,0-1 0,0 0 0,1 1 0,-1-1 0,1 1 0,0-1 0,0 0 0,1 4 0,1-4-94,-1 0 1,1-1 0,0 1 0,-1-1-1,2 0 1,-1 0 0,0 0 0,0 0-1,0 0 1,1-1 0,-1 1 0,1-1-1,-1 0 1,5 1 0,52 3-5407,-22-5-332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5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14253,'0'0'1330,"-11"9"106,4-4-1455,-51 44 2623,55-46-2190,-1 1-1,1 0 1,0 0-1,0 0 0,0 0 1,1 0-1,-1 1 1,1-1-1,0 1 1,0-1-1,1 1 0,-1 0 1,1 0-1,-1 9 1,2-13-404,0 0 1,1-1-1,-1 1 1,1 0-1,-1-1 1,0 1-1,1 0 1,-1-1-1,1 1 1,-1-1-1,1 1 1,0-1-1,-1 1 1,1-1-1,0 1 1,-1-1 0,1 0-1,0 1 1,-1-1-1,1 0 1,0 1-1,0-1 1,-1 0-1,1 0 1,0 0-1,0 0 1,-1 0-1,1 0 1,0 0-1,0 0 1,0 0-1,-1 0 1,1 0-1,0 0 1,0-1-1,-1 1 1,1 0-1,0 0 1,0-1-1,-1 1 1,2-2-1,33-13-19,-32 12-11,0 0 0,-1 0 0,0 0 0,1 0 0,-1 0 0,0-1-1,0 1 1,-1-1 0,1 1 0,-1-1 0,1 0 0,-1 1 0,-1-1 0,1 0 0,0 0 0,-1-5 998,-6 8-411,5 1-570,1 0-1,-1-1 1,1 1-1,-1 0 1,1 0-1,-1 0 1,1 0-1,-1 0 1,1 0-1,-1 0 1,0 0 0,1 0-1,-1 1 1,1-1-1,-1 0 1,1 0-1,-1 0 1,1 1-1,-1-1 1,1 0-1,0 0 1,-1 1-1,1-1 1,-1 0-1,1 1 1,-1-1 0,1 1-1,0-1 1,-1 0-1,1 1 1,0-1-1,0 1 1,-1-1-1,1 1 1,0-1-1,0 1 1,0-1-1,0 1 1,-1-1-1,1 1 1,0 0 0,-5 10 127,1 0 1,0 0-1,1 1 1,0-1-1,1 1 1,0 0-1,1-1 1,0 20 0,1-31-116,0 1 0,0-1 1,0 1-1,0-1 1,0 1-1,0-1 1,0 1-1,0-1 0,0 1 1,0-1-1,1 0 1,-1 1-1,0-1 1,0 1-1,0-1 0,1 1 1,-1-1-1,0 0 1,1 1-1,-1-1 1,0 0-1,1 1 0,-1-1 1,0 0-1,1 1 1,-1-1-1,1 0 1,-1 0-1,1 0 0,-1 1 1,0-1-1,1 0 1,-1 0-1,2 0 1,21-4 289,17-18 0,-29 13-341,0-1 0,-1 0 0,-1-1-1,0 0 1,0 0 0,-1-1 0,-1-1-1,0 1 1,0-1 0,-1 0 0,6-23-1,-14 73-277,2 44 0,0-79 303,0 0-1,0 0 1,0-1 0,0 1 0,0 0 0,1 0 0,-1-1 0,1 1-1,-1 0 1,1-1 0,0 1 0,0 0 0,-1-1 0,1 1 0,0-1 0,1 0-1,-1 1 1,0-1 0,0 0 0,0 1 0,1-1 0,-1 0 0,1 0-1,-1 0 1,1 0 0,-1-1 0,1 1 0,0 0 0,-1-1 0,1 1 0,0-1-1,-1 1 1,1-1 0,0 0 0,0 0 0,-1 1 0,1-1 0,0-1-1,0 1 1,-1 0 0,1 0 0,0-1 0,0 1 0,-1-1 0,4 0 0,0-1-318,1 0 0,0 0 0,0 0 0,-1-1 0,1 1 1,-1-1-1,0-1 0,0 1 0,0-1 0,0 0 0,-1 0 1,6-7-1,12-28-2090,-6 13 1424,-22 59 2297,0-11-895,2 0 1,0 0-1,1 1 0,1-1 1,2 1-1,0-1 0,1 1 1,1-1-1,1 0 0,10 37 1,-8-32 131,-14-38 935,-14-43-725,21 45-847,0-1 0,0 1 0,1 0 0,0 0 0,1-1 0,0 1 0,0 0 0,1-1 0,0 1 0,4-14 0,-3 17 92,1-1 0,0 0-1,1 1 1,0 0-1,0 0 1,0 0 0,0 0-1,1 1 1,0-1-1,0 1 1,1 0 0,-1 1-1,1-1 1,7-3-1,44-25 42,-43 26-92,0 0 1,0-1-1,-1 0 1,0-1-1,0-1 1,-1 0-1,-1-1 1,14-15-1,-26 25-474,-7 9 384,-11 18 262,13-14 127,2-1 1,-1 1 0,-4 24-1,9 1 414,0-35-629,1-1 1,-1 0 0,0 0 0,1 0 0,-1 0-1,1 0 1,0 0 0,-1 0 0,1 0-1,0 0 1,-1 0 0,1 0 0,0-1 0,0 1-1,0 0 1,0 0 0,0-1 0,0 1 0,0 0-1,0-1 1,0 1 0,0-1 0,0 0 0,2 1-1,3 0 16,1 0 0,-1 0 0,1-1 0,-1 1 0,1-2 0,-1 1 1,1-1-1,-1 0 0,0 0 0,1-1 0,-1 0 0,0 0 0,11-6 0,3-3-85,-1 0 0,30-26 0,22-13-1138,-70 49 1153,-1 1-1,0 0 1,1 0 0,-1 0 0,1 0-1,-1-1 1,0 1 0,1 0 0,-1 0 0,1 0-1,-1 0 1,1 0 0,-1 0 0,1 0-1,-1 0 1,0 0 0,1 0 0,-1 0-1,1 0 1,-1 0 0,1 1 0,-1-1 0,0 0-1,1 0 1,-1 0 0,1 1 0,-1-1-1,0 0 1,1 0 0,-1 1 0,0-1-1,1 0 1,-1 1 0,0-1 0,0 0 0,1 1-1,-1-1 1,0 0 0,0 1 0,0-1-1,1 1 1,-1-1 0,0 1 0,7 28-226,-1-2-737,4-14-2512,1-4-3709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5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84 303 5317,'0'0'6646,"1"-9"-2930,0 6-3365,0-25 1818,-1 27-2119,0 0 1,0 1-1,-1-1 1,1 0-1,0 1 1,-1-1-1,1 1 1,-1-1-1,1 0 1,0 1 0,-1-1-1,1 1 1,-1-1-1,0 1 1,1 0-1,-1-1 1,1 1-1,-1-1 1,0 1-1,1 0 1,-1 0-1,0-1 1,1 1-1,-1 0 1,0 0 0,1 0-1,-1 0 1,0 0-1,1 0 1,-1 0-1,0 0 1,0 0-1,1 0 1,-1 0-1,0 0 1,1 0-1,-1 1 1,0-1-1,1 0 1,-1 1 0,0-1-1,1 0 1,-1 1-1,0 0 1,-3 1 29,0 1 0,1-1 1,0 1-1,-1 0 0,1 0 0,0 0 1,0 0-1,1 0 0,-1 1 0,1-1 1,0 1-1,0 0 0,0-1 1,0 1-1,0 0 0,1 0 0,-2 8 1,0 2 112,0-1 1,0 1-1,2 0 1,-1 16 0,2-28-164,0-1 1,-1 0 0,1 1-1,0-1 1,0 1 0,1-1 0,-1 1-1,0-1 1,0 0 0,1 1-1,-1-1 1,1 0 0,-1 1-1,1-1 1,-1 0 0,1 0-1,0 1 1,0-1 0,-1 0 0,1 0-1,0 0 1,0 0 0,0 0-1,0 0 1,1 0 0,-1 0-1,0-1 1,0 1 0,0 0-1,1-1 1,-1 1 0,0-1 0,1 1-1,-1-1 1,0 1 0,1-1-1,-1 0 1,1 0 0,-1 0-1,0 0 1,1 0 0,-1 0 0,1 0-1,-1 0 1,0-1 0,1 1-1,1-1 1,3-1 64,1 0 0,-1 0 0,0-1 0,1 0 0,-1 0-1,-1 0 1,1-1 0,8-7 0,-5 4-59,-1-1 1,0-1-1,0 0 0,-1 0 0,0 0 1,-1-1-1,0 0 0,-1 0 0,0 0 0,0-1 1,-1 0-1,0 0 0,4-22 0,-9 33-44,1 0 0,0 1 1,0-1-1,0 0 0,-1 0 0,1 0 0,0 0 0,0 0 0,0 0 0,-1 1 0,1-1 0,0 0 0,0 0 0,0 0 0,-1 0 0,1 0 0,0 0 0,0 0 0,-1 0 0,1 0 0,0 0 1,0 0-1,-1 0 0,1 0 0,0 0 0,0 0 0,0-1 0,-1 1 0,1 0 0,0 0 0,0 0 0,0 0 0,-1 0 0,1 0 0,0 0 0,0-1 0,0 1 0,-1 0 0,1 0 1,0 0-1,0-1 0,0 1 0,0 0 0,0 0 0,0 0 0,0-1 0,-1 1 0,1 0 0,0 0 0,0 0 0,0-1 0,0 1 0,0-1 0,-13 21-214,9-11 224,0 1 1,1 0-1,0 0 1,0 0-1,1 1 1,1-1-1,0 0 0,0 1 1,1-1-1,2 18 1,-2-27 15,1 0-1,-1 0 1,0 0 0,0 0 0,1 0-1,-1 0 1,0 0 0,1 0 0,-1 0 0,1-1-1,0 1 1,-1 0 0,1 0 0,-1 0 0,1-1-1,0 1 1,0 0 0,-1-1 0,1 1 0,0-1-1,0 1 1,0-1 0,0 1 0,0-1-1,0 0 1,1 1 0,0-1 40,1 0 1,0 1-1,-1-1 1,1-1-1,0 1 1,-1 0-1,1 0 1,0-1-1,4-1 0,1-1 63,0 0 0,-1-1-1,1 0 1,-1 0-1,10-7 1,-7 2-55,1 0 1,-2-1-1,1 0 0,8-13 1,-14 19-53,-1-1 1,0 0 0,0 0 0,0-1-1,-1 1 1,0-1 0,0 1 0,0-1-1,-1 0 1,0 0 0,0 0 0,0-6-1,-12 36-724,8-12 708,1 0-1,0 1 0,0 0 0,1-1 1,2 24-1,-1-34 36,0 0 0,0 0 1,1 0-1,-1 0 0,1 1 0,0-1 0,-1 0 1,1 0-1,0 0 0,0 0 0,0-1 0,1 1 1,-1 0-1,0 0 0,1-1 0,-1 1 1,1 0-1,-1-1 0,1 0 0,0 1 0,0-1 1,-1 0-1,1 0 0,0 0 0,0 0 0,0 0 1,0 0-1,1-1 0,-1 1 0,0-1 0,0 1 1,0-1-1,0 0 0,1 0 0,-1 0 1,0 0-1,0 0 0,0-1 0,0 1 0,5-2 1,2-1-27,0 0 0,0-1 0,-1 0 0,1 0 0,-1-1 0,0 0 0,0 0 0,0-1 0,-1 0 0,0-1 0,0 0 0,-1 0 0,0 0 0,0-1 0,0 1 0,-1-1 0,-1-1 0,1 1 0,-1-1 0,0 0 1,-1 0-1,0 0 0,-1 0 0,3-18 0,-5 27-19,0-1 0,0 1-1,0 0 1,0 0 0,0 0 0,-1 0 0,1-1 0,0 1 0,0 0 0,0 0 0,0 0 0,0 0 0,0 0-1,-1 0 1,1 0 0,0-1 0,0 1 0,0 0 0,0 0 0,-1 0 0,1 0 0,0 0 0,0 0 0,0 0 0,0 0-1,-1 0 1,1 0 0,0 0 0,0 0 0,0 0 0,-1 0 0,1 0 0,0 0 0,0 0 0,0 0 0,0 0-1,-1 0 1,1 0 0,0 1 0,0-1 0,0 0 0,0 0 0,-1 0 0,1 0 0,0 0 0,0 0 0,0 1-1,0-1 1,0 0 0,0 0 0,0 0 0,-1 0 0,1 0 0,0 1 0,0-1 0,0 0 0,0 0 0,-9 11-184,5-5 200,2 2 1,-1-1-1,1 0 1,0 0-1,1 1 1,0-1-1,0 1 1,0-1 0,1 1-1,0-1 1,1 1-1,1 8 1,-1-15 7,0 0 1,-1 0 0,1-1 0,0 1 0,0 0 0,0 0 0,0-1 0,0 1 0,0 0 0,0-1 0,0 1 0,0-1 0,1 1 0,-1-1-1,0 0 1,0 0 0,0 1 0,1-1 0,-1 0 0,0 0 0,0 0 0,0 0 0,1 0 0,-1 0 0,0-1 0,0 1 0,0 0-1,0-1 1,1 1 0,-1-1 0,0 1 0,1-1 0,36-20 260,-27 11-391,0 0-1,0-2 1,-1 1 0,0-1 0,-1-1 0,-1 0-1,0 0 1,0 0 0,-1-1 0,-1 0 0,-1-1-1,0 1 1,0-1 0,-2 0 0,0 0 0,-1 0-1,0-1 1,-1 1 0,-1 0 0,-2-25 0,2 39 92,0 0 0,0 0 0,0 0 0,-1 0 0,1 0 1,0 0-1,-1 0 0,1 0 0,-1 0 0,1 0 1,-1 0-1,1 0 0,-1 0 0,1 0 0,-1 0 1,0 1-1,0-1 0,1 0 0,-1 0 0,0 1 0,0-1 1,-1 0-1,1 1 12,1 0-1,-1 0 1,0 0 0,1 0 0,-1 0-1,1 0 1,-1 1 0,1-1 0,-1 0-1,0 0 1,1 1 0,-1-1 0,1 0-1,-1 1 1,1-1 0,-1 0 0,1 1-1,0-1 1,-1 1 0,1-1 0,-1 1-1,1-1 1,0 1 0,0-1 0,-1 1-1,1-1 1,0 1 0,0 0 0,-1-1-1,1 1 1,0-1 0,0 1 0,0 0-1,0-1 1,0 1 0,0-1 0,0 1-1,0 0 1,0 0 0,-10 79 375,3 1 1,3 0 0,9 88-1,5-102-307,-9-62-43,1 1 1,-1 0-1,1-1 0,0 1 0,0-1 0,1 0 0,0 0 1,0 0-1,4 5 0,-6-14 163,0-1 0,0 0 0,-1 1 1,1-1-1,-1 0 0,0 0 0,-1-5 0,-5-14 29,-1-1 0,0 1 0,-18-35 0,17 41-209,0 0 0,1 0 0,1 0 0,0-1 0,2 0 0,0 0 0,-1-23 0,7 42-107,0 0-1,0 0 1,-1 0 0,1 1 0,0-1 0,0 1-1,0-1 1,-1 1 0,1-1 0,0 1 0,-1 0 0,1 0-1,-1 0 1,3 2 0,57 32-5716,-16-22-2019,-13-10-1649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5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12236,'0'0'6939,"-11"4"-5759,6-2-1070,-1 0 0,1 0 0,0 1-1,0 0 1,0 0 0,0 0 0,0 0-1,1 1 1,0-1 0,-1 1 0,1 0-1,1 1 1,-1-1 0,0 1 0,1-1-1,0 1 1,0 0 0,1 0 0,-1 1-1,1-1 1,0 0 0,1 1 0,-1-1-1,0 12 1,1-14-84,1-1 1,0 1-1,0-1 0,0 0 0,0 1 0,0-1 0,0 1 1,1-1-1,-1 0 0,1 1 0,0-1 0,-1 0 1,1 1-1,0-1 0,1 0 0,-1 0 0,0 0 1,1 0-1,-1 0 0,1 0 0,3 3 0,0-2-14,1 1 1,0-1-1,0 0 0,0-1 0,0 1 0,11 1 1,2 2-162,-17-5 96,19 6-183,-1 0-1,0 1 1,-1 1-1,19 12 0,-34-18 229,0 0-1,1 0 0,-1 1 1,-1-1-1,1 1 0,0 0 1,-1 0-1,0 0 0,5 9 1,-6-10 25,-1 0 1,0-1-1,-1 1 1,1 0 0,0 0-1,-1 0 1,1 0-1,-1 0 1,0 0 0,0 0-1,0 0 1,-1 0-1,1 0 1,-1 0 0,1 0-1,-1 0 1,0-1-1,-2 6 1,1-5 73,1 0 0,-1 0-1,0-1 1,1 1 0,-1-1 0,0 1-1,-1-1 1,1 0 0,0 0 0,-1 0-1,1 0 1,-1 0 0,1-1 0,-1 1-1,0-1 1,0 1 0,0-1 0,0 0 0,0 0-1,-5 0 1,6 0-30,0-1 0,0 0 1,0 0-1,1 0 0,-1 0 0,0-1 0,0 1 0,0 0 0,0-1 1,0 0-1,0 1 0,1-1 0,-1 0 0,0 0 0,0 0 1,1 0-1,-1 0 0,1 0 0,-1 0 0,1-1 0,-1 1 1,1 0-1,0-1 0,0 1 0,-1-1 0,1 0 0,0 1 0,1-1 1,-1 0-1,0 0 0,0 1 0,1-1 0,-1 0 0,0-2 1,-3-16-379,1 0 0,0 1 1,1-31-1,2 40-15,0 1-1,1-1 1,0 0-1,0 1 1,1-1-1,1 1 1,-1 0-1,1 0 1,6-11 0,-8 18 322,0 0-1,1 0 1,0 0 0,-1 0 0,1 0 0,0 0 0,0 1 0,-1-1 0,1 1 0,1-1 0,-1 1 0,0 0 0,0 0 0,0 0 0,1 0 0,-1 0 0,0 0 0,1 1 0,-1-1 0,5 1 0,4-1 278,0 2 1,-1-1 0,20 5-1,-22-3-188,1-1 1,-1 0-1,0 0 0,1-1 0,-1 0 1,9-1-1,-9-2-48,0 0-1,0 0 1,0-1-1,0 1 1,-1-2 0,1 1-1,-1-1 1,6-6 0,-4 4 5,0 1-1,1 0 1,17-9 0,-26 15-32,0-1 0,0 1 0,0 0 0,0 0-1,0-1 1,0 1 0,0 0 0,0 0 0,1 0-1,-1 0 1,0 0 0,0 0 0,0 0 0,0 0-1,0 1 1,0-1 0,0 0 0,1 1 0,-1-1-1,0 1 1,0-1 0,0 1 0,-1-1 0,1 1 0,0 0-1,0-1 1,0 1 0,0 0 0,0 0 0,-1 0-1,2 1 1,18 40 311,-18-37-277,0 1 0,0-1 0,0 0 0,1 0 0,0 0-1,5 6 1,-6-9-8,1 1-1,0-1 1,0 0 0,0 0-1,0 0 1,1-1-1,-1 1 1,0-1-1,1 1 1,-1-1 0,1 0-1,-1-1 1,1 1-1,0-1 1,-1 1-1,1-1 1,0 0 0,-1 0-1,1-1 1,0 1-1,-1-1 1,7-1-1,32-17-1263,-9-10-3596,-16 6-1134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5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58 153 12364,'0'0'9198,"-8"1"-8259,5-1-875,1 0-18,1-1 0,-1 1-1,0 0 1,1 0 0,-1 0 0,0 1-1,0-1 1,1 0 0,-1 1 0,0-1-1,1 1 1,-1-1 0,0 1 0,1 0-1,-1 0 1,1-1 0,-1 1 0,1 0-1,0 1 1,-1-1 0,1 0 0,0 0-1,0 0 1,0 1 0,0-1 0,0 1-1,0-1 1,0 1 0,0-1 0,0 1-1,1-1 1,-1 1 0,1 0-1,-1-1 1,1 1 0,0 0 0,-1 0-1,1-1 1,0 1 0,0 0 0,0 0-1,1-1 1,-1 3 0,1-2-10,0-1 1,0 0 0,-1 0-1,1 0 1,0 0-1,0 0 1,0 0-1,0 0 1,0 0-1,1 0 1,-1 0 0,0 0-1,0-1 1,0 1-1,1 0 1,-1-1-1,0 1 1,1-1-1,-1 0 1,1 1-1,-1-1 1,1 0 0,-1 0-1,0 0 1,1 0-1,-1 0 1,1 0-1,-1 0 1,1 0-1,-1-1 1,2 0 0,5 0 71,-1 0 0,0 0 1,0-1-1,-1 0 1,10-4-1,-8 2-98,0 0 0,-1-1-1,1 0 1,-1 0-1,0 0 1,-1-1 0,1 0-1,-1-1 1,0 1-1,-1-1 1,0 0 0,0 0-1,0-1 1,-1 0-1,0 1 1,0-1 0,-1-1-1,0 1 1,-1 0-1,0-1 1,0 1 0,-1-1-1,0 0 1,0-11 0,-1 19-12,1 0 0,-1 1 0,0-1 0,0 0 0,0 0 0,0 1 0,-1-1 1,1 0-1,0 1 0,0-1 0,0 0 0,0 1 0,-1-1 0,1 0 1,0 1-1,-1-1 0,1 1 0,0-1 0,-1 0 0,1 1 0,-1-1 1,1 1-1,-1-1 0,1 1 0,-1 0 0,1-1 0,-1 1 0,0-1 0,1 1 1,-1 0-1,1 0 0,-1-1 0,0 1 0,1 0 0,-1 0 0,0 0 1,1-1-1,-1 1 0,0 0 0,0 0 0,1 0 0,-1 0 0,0 1 0,1-1 1,-1 0-1,0 0 0,1 0 0,-1 0 0,-1 1 0,0 0 11,0 0-1,0 0 0,0 0 1,0 1-1,1-1 0,-1 0 1,0 1-1,0 0 0,1-1 1,-1 1-1,1 0 1,0-1-1,0 1 0,-2 4 1,-2 6 95,2 0 1,-1 1-1,2-1 1,0 1 0,0 0-1,1 14 1,1-23-261,-1 0 1,1 0-1,1 0 1,-1 0-1,0 0 0,1 0 1,0 0-1,0 0 1,0 0-1,0-1 1,1 1-1,0 0 1,-1-1-1,1 1 1,0-1-1,1 1 0,-1-1 1,1 0-1,-1 0 1,1 0-1,0 0 1,6 4-1,15 0-5476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5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55 207 9321,'0'0'9545,"2"-9"-7570,5-25-571,-7 34-1353,-1-1 0,1 0 1,0 1-1,0-1 0,0 0 0,0 1 0,-1-1 1,1 0-1,0 1 0,-1-1 0,1 1 0,0-1 1,-1 0-1,1 1 0,-1-1 0,1 1 0,-1-1 1,1 1-1,-1 0 0,1-1 0,-1 1 0,1 0 1,-1-1-1,1 1 0,-1 0 0,0-1 0,1 1 0,-1 0 1,0 0-1,1 0 0,-1 0 0,0 0 0,1-1 1,-1 1-1,0 0 0,1 1 0,-1-1 0,0 0 1,1 0-1,-1 0 0,0 0 0,1 0 0,-2 1 1,-26 10 386,27-9-439,-1 1 0,1 0 0,-1-1 0,1 1 0,0 0 1,0 0-1,0 0 0,0 0 0,1 0 0,-1 0 0,1 0 0,0 0 1,0 6-1,0-8 6,0 1 0,0-1 0,0 0 1,0 0-1,1 1 0,-1-1 0,0 0 0,1 0 1,-1 1-1,1-1 0,-1 0 0,1 0 1,0 0-1,-1 0 0,1 0 0,0 0 0,0 0 1,0 0-1,0 0 0,0 0 0,0 0 0,0-1 1,0 1-1,0 0 0,0-1 0,0 1 0,1 0 1,-1-1-1,0 0 0,0 1 0,0-1 0,3 1 1,6-2 37,-1 1-1,1-2 1,-1 1 0,0-1 0,1 0-1,-1-1 1,0 0 0,-1-1 0,1 0 0,0 0-1,-1-1 1,0 0 0,0 0 0,0-1 0,-1 0-1,9-9 1,-8 8-28,0-2 1,0 1-1,0-1 0,-1-1 0,-1 1 0,0-1 0,0 0 0,-1-1 1,0 1-1,0-1 0,-1 0 0,-1 0 0,3-14 0,-6 25-19,0-1-1,1 0 0,-1 0 1,0 0-1,0 1 0,0-1 1,0 0-1,0 0 0,0 0 1,0 0-1,0 1 0,0-1 1,0 0-1,-1 0 0,1 0 1,0 1-1,-1-1 0,1 0 1,0 0-1,-1 1 0,1-1 1,-1 0-1,1 1 0,-1-2 1,-15 6-250,-16 27-27,28-25 283,-5 4 65,1 1 1,1 0-1,0 1 1,1 0-1,0 0 1,0 0-1,2 1 1,-1-1-1,2 1 0,-1 0 1,0 16-1,4-28-53,1 0 0,0 0 0,-1 0 0,1-1 0,0 1 0,0 0 0,0 0 0,0 0 0,0 0 0,0-1 0,0 1 0,0-1 0,0 1 0,0 0 0,0-1 0,0 0 0,1 1 0,-1-1 0,0 0 0,0 0 0,1 1 0,-1-1 0,0 0 0,0 0 0,0 0 0,1-1 0,-1 1 0,0 0 0,2-1 0,44-4 196,7-10-292,-44 11-16,1 0 0,-1 1 0,1 0 0,0 1 0,0 0 0,0 1 0,0 0 0,1 1 0,-1 0 0,0 0 0,0 1 0,12 3 0,-21-3 82,0 0-1,-1 0 1,1 0-1,0 0 0,0 0 1,0 1-1,-1-1 1,1 1-1,-1-1 1,1 1-1,-1-1 0,0 1 1,0 0-1,1 0 1,-1 0-1,0 0 0,-1-1 1,1 1-1,1 3 1,6 42 313,-6-30 148,-2-16-417,0-1 0,0 0 0,0 0 0,0 1 0,0-1-1,0 0 1,0 1 0,0-1 0,0 0 0,0 0 0,1 1-1,-1-1 1,0 0 0,0 0 0,0 1 0,0-1 0,0 0-1,0 0 1,0 1 0,1-1 0,-1 0 0,0 0 0,0 0-1,0 1 1,1-1 0,-1 0 0,0 0 0,0 0 0,1 0-1,-1 0 1,0 1 0,0-1 0,1 0 0,-1 0 0,0 0-1,0 0 1,1 0 0,8-8 848,5-16-34,-9 10-829,-1 0 0,-1 0 0,0-1 0,-1 1 0,0-1 0,-1 0 0,-1 0 0,-1 0 0,0 1-1,0-1 1,-7-25 0,54 48-4812,-11-7 840,-12-2-1867,9-2-7504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0:5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89 12492,'-4'-8'1868,"2"3"-1456,-24-44 2525,25 47-2811,0 0-1,0 1 1,0-1-1,0 0 1,0 1-1,-1-1 1,1 1-1,0 0 1,-1-1-1,1 1 0,-1 0 1,1 0-1,-1 0 1,0 0-1,1 0 1,-1 0-1,0 0 1,0 1-1,0-1 1,1 1-1,-1-1 1,0 1-1,0 0 1,0 0-1,0-1 1,-2 2-1,3-1-120,-1 1-1,1 0 0,0 0 1,0 0-1,0 0 0,0 0 1,0 0-1,0 0 0,1 0 1,-1 0-1,0 0 0,0 0 1,1 1-1,-1-1 0,1 0 1,-1 1-1,1-1 0,0 0 1,-1 1-1,1-1 0,0 0 1,0 3-1,-1 38 230,1-33-61,1 71 1293,5-1-1,2 0 1,25 102-1,-29-166-1179,-5-21 586,-8-28-135,7 30-718,-92-238 320,95 245-445,1 1 0,0-1 0,0 0 0,0 0 0,0 0 0,0-1 0,1 1 0,0 0 0,-1-1 0,1 0 0,0 0 0,0 1 0,0-2 0,0 1 0,6 3 0,2-1-788,0 1 1,1-2-1,-1 1 0,1-2 0,14 3 0,-14-4-585,-1 1 1,1-2-1,-1 1 0,1-2 1,0 1-1,-1-2 1,1 1-1,-1-1 0,0-1 1,0 0-1,0-1 1,21-10-1,-28 11 1429,0 0-1,0-1 1,0 1 0,-1-1-1,1 0 1,-1 0 0,4-6-1,2-13 3447,-12 0 3466,3 22-6698,-1 0 1,1 0 0,-1 0-1,0 0 1,1 1 0,-1-1-1,0 0 1,0 0 0,1 1-1,-1-1 1,0 1 0,0-1-1,0 1 1,0-1 0,0 1-1,0-1 1,0 1 0,0 0-1,0-1 1,0 1 0,0 0-1,0 0 1,0 0 0,0 0-1,0 0 1,0 0 0,0 0-1,0 0 1,0 0 0,0 1-1,0-1 1,0 0 0,0 1-1,0-1 1,0 0 0,-2 2-1,1-1 12,-1 0-1,1 1 0,-1-1 0,1 1 0,0-1 1,-1 1-1,1 0 0,0 0 0,0 0 1,0 0-1,1 0 0,-3 4 0,1-1 76,1 1 0,0-1 0,0 1 0,0 0 0,1-1 0,0 1 0,0 0-1,1 0 1,-1 0 0,1 0 0,1 8 0,-1-14-226,0 1 0,1 0 0,-1-1 0,0 1 0,0 0 0,1-1 0,-1 1 0,0-1 0,0 1 0,1 0 0,-1-1 0,1 1-1,-1-1 1,1 1 0,-1-1 0,0 0 0,1 1 0,0-1 0,-1 1 0,1-1 0,-1 0 0,1 1 0,-1-1 0,1 0 0,0 0 0,-1 0 0,1 1 0,0-1 0,0 0 0,25-4 371,18-21-62,-34 15-474,0 0-1,0-1 1,-1 0 0,0 0 0,-1-1 0,-1 0 0,10-20 0,-18 37-17,0-1 0,0 1 1,1 0-1,0 0 0,0 0 1,1 10-1,-2 16-364,-1-14 530,0-8-26,0 0 1,1-1-1,1 1 1,-1 0-1,1 0 1,3 18-1,-3-27-45,0 1-1,0 0 0,0-1 1,1 1-1,-1-1 1,0 1-1,1 0 0,-1-1 1,0 1-1,1-1 0,-1 1 1,0-1-1,1 1 0,-1-1 1,1 1-1,-1-1 0,1 1 1,0-1-1,-1 0 0,1 1 1,-1-1-1,1 0 1,-1 0-1,1 1 0,0-1 1,-1 0-1,1 0 0,0 0 1,-1 0-1,1 0 0,0 0 1,-1 0-1,1 0 0,0 0 1,-1 0-1,1 0 0,0 0 1,-1 0-1,1-1 1,0 1-1,-1 0 0,1 0 1,0-1-1,23-19-3469,-9-7-552,-3-6-1452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1:0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6182,'0'0'3833,"2"9"-1831,2 86 1082,-5-68-1810,2 1 0,1 0 0,1-1 0,10 40 0,-12-64-1229,0 0 0,0 0 0,0-1 0,0 1 0,0 0 0,1-1 0,-1 1 0,1-1 0,0 0 1,0 1-1,0-1 0,0 0 0,3 3 0,-3-4-21,-1-1 0,0 1 0,1 0-1,-1-1 1,0 1 0,1-1 0,-1 0 0,1 1 0,-1-1 0,1 0 0,-1 0 0,1 0 0,-1 0 0,0 0 0,1 0 0,-1 0 0,1-1 0,-1 1 0,3-1 0,0-1-4,0-1 1,0 1 0,0-1 0,-1 1-1,1-1 1,-1 0 0,1 0-1,-1-1 1,0 1 0,-1-1 0,1 0-1,0 1 1,-1-1 0,0 0 0,3-7-1,0-4-137,0 0 0,0 0 0,-2-1 1,0 0-1,-1 1 0,0-1 0,-1 0 0,-1 0 0,0 0 0,-5-27 0,0 31-14,-2 13-87,-1 19 92,6 9 157,0-5-55,0 0 1,2-1-1,0 1 1,2 0-1,0-1 1,7 27-1,-8-48-161,9 19-2336,3-14-4152,-7-7-993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15 180 9737,'0'0'6919,"-2"8"-6225,-1 0-449,1-3-35,0 0 0,1 0 0,-1 0 0,1 1 0,0-1 0,1 0 0,-1 1 0,1 6 0,1-11-159,-1-1 0,1 1 0,0-1 0,-1 1 0,1-1 0,0 1 0,-1-1 0,1 0 0,0 0-1,0 1 1,-1-1 0,1 0 0,0 0 0,0 0 0,0 0 0,-1 0 0,1 0 0,0 0 0,0 0 0,-1 0 0,1 0 0,0 0 0,0 0 0,0-1 0,-1 1-1,2-1 1,23-5 779,64-37-159,-74 34-683,1 0 1,1 1-1,0 1 0,0 0 0,0 1 0,1 1 0,25-4 0,-43 9 4,1 0-1,0 0 1,-1 0-1,1 0 1,0 0-1,0 0 1,-1 0-1,1 0 1,0 1-1,-1-1 1,1 0-1,0 0 0,-1 1 1,1-1-1,0 0 1,-1 1-1,1-1 1,-1 0-1,1 1 1,-1-1-1,1 1 1,-1-1-1,1 1 1,-1-1-1,1 1 0,-1-1 1,1 1-1,-1 0 1,0-1-1,0 1 1,1 1-1,0 27 193,-18 26 530,15-51-779,-6 21 833,8-24-748,0-1 0,0 0 1,0 1-1,0-1 0,0 1 1,0-1-1,0 1 0,1-1 0,-1 1 1,0-1-1,0 0 0,0 1 0,1-1 1,-1 1-1,0-1 0,0 0 1,1 1-1,-1-1 0,0 0 0,1 1 1,-1-1-1,1 0 0,-1 0 1,0 1-1,1-1 0,-1 0 0,1 0 1,-1 0-1,1 0 0,-1 1 1,0-1-1,1 0 0,-1 0 0,1 0 1,-1 0-1,1 0 0,-1 0 0,1 0 1,-1 0-1,1 0 0,-1 0 1,0-1-1,1 1 0,-1 0 0,1 0 1,-1 0-1,1-1 0,11-2 66,-1 0 1,1-1-1,-1 0 0,0-1 0,0 0 0,-1-1 1,19-13-1,67-59-2487,-84 67 1705,20-18-3044,28-33 1,-18 14-1525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1:0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14286,'0'0'3624,"2"10"-2508,7 32 53,-8-40-1082,0 0 1,0 0-1,1 0 0,-1 0 0,0-1 1,1 1-1,-1 0 0,1-1 0,-1 1 0,1-1 1,0 0-1,0 0 0,0 1 0,-1-1 1,1 0-1,0 0 0,0-1 0,0 1 1,1 0-1,-1-1 0,0 1 0,0-1 0,0 0 1,0 0-1,0 0 0,1 0 0,3 0 1,-3 0-29,1 0-1,0-1 1,0 1 0,0-1 0,0 0 0,-1 0 0,1 0 0,0-1 0,-1 1 0,1-1 0,-1 0-1,0 0 1,4-2 0,-4 1-33,-1 0-1,0 0 1,0 0 0,0-1-1,0 1 1,-1 0 0,1-1-1,-1 1 1,0-1-1,0 1 1,0-1 0,-1 0-1,1 0 1,-1 1 0,0-1-1,0 0 1,0 0-1,0 1 1,-2-8 0,1 10-33,1 1 1,0-1 0,0 1-1,-1-1 1,1 1 0,0-1 0,0 1-1,-1-1 1,1 1 0,-1 0-1,1-1 1,0 1 0,-1 0 0,1-1-1,-1 1 1,1 0 0,-1-1-1,1 1 1,-1 0 0,1 0-1,-1 0 1,0-1 0,1 1 0,-1 0-1,1 0 1,-1 0 0,1 0-1,-1 0 1,1 0 0,-1 0-1,0 0 1,1 0 0,-1 0 0,1 1-1,-1-1 1,1 0 0,-1 0-1,1 0 1,-1 1 0,1-1 0,-1 0-1,1 1 1,-1-1 0,0 1-1,-18 18-158,14-10 297,0 0 0,1 0 0,1 1 0,-1-1-1,2 1 1,-1 0 0,1 0 0,1 0 0,0 1-1,0-1 1,1 0 0,1 11 0,-1-21-107,1 1 0,-1 0 0,1 0 0,-1-1 0,1 1 0,0 0 0,-1-1 0,1 1 0,0-1 0,-1 1 0,1-1 0,0 1 0,0-1 0,0 1 0,-1-1 0,1 0 0,0 0 0,0 1 0,0-1 0,0 0 0,0 0 0,0 0 0,0 0 0,-1 0 0,1 0 0,0 0 0,0 0 0,0 0 0,0 0 0,0-1 0,0 1 0,1-1 0,30-10 314,-17-1-322,0 0-1,-1-1 1,-1 0 0,0-2 0,17-22 0,-30 37-29,0 0 1,0-1-1,0 1 1,0 0-1,0 0 0,0 0 1,1 0-1,-1 0 1,0 0-1,0 0 0,0 0 1,0 0-1,0 0 1,0 0-1,1 0 0,-1 0 1,0 0-1,0 0 0,0 0 1,0 0-1,0 0 1,0 0-1,1 0 0,-1 0 1,0 0-1,0 0 1,0 0-1,0 0 0,0 1 1,0-1-1,0 0 1,1 0-1,-1 0 0,0 0 1,0 0-1,0 0 0,0 0 1,0 0-1,0 0 1,0 1-1,0-1 0,0 0 1,0 0-1,0 0 1,0 0-1,0 0 0,0 0 1,0 0-1,0 1 1,0-1-1,0 0 0,0 0 1,0 0-1,0 0 0,0 0 1,0 0-1,0 1 1,0-1-1,0 0 0,0 0 1,0 0-1,0 0 1,0 0-1,2 19-181,-1 23 335,-1-41-149,0 5 108,0 0 0,0 0 0,1-1 0,0 1 0,0 0 0,1-1 0,-1 1 0,1 0 0,4 8 0,-5-13-107,0 1 0,0-1 0,1 1 0,-1-1 0,0 0 0,0 0 0,1 1 0,-1-1 0,1 0 0,-1 0-1,1-1 1,-1 1 0,1 0 0,-1 0 0,1-1 0,0 1 0,-1-1 0,1 1 0,0-1 0,0 0 0,-1 0-1,1 0 1,0 0 0,0 0 0,0 0 0,-1 0 0,1 0 0,0-1 0,-1 1 0,1-1 0,0 1 0,-1-1-1,1 0 1,0 0 0,-1 1 0,3-3 0,24-20-3926,-6-8-3523,-5 6-408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1:0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68 117 9097,'0'0'7431,"-9"6"-5712,2-2-1334,1 1-1,0-1 1,0 1 0,1 0 0,-7 7 0,10-10-263,1 0 1,-1 1-1,0-1 0,1 0 0,0 0 1,0 1-1,-1-1 0,1 1 0,1-1 0,-1 1 1,0 0-1,1-1 0,-1 1 0,1 0 1,0-1-1,0 1 0,0 0 0,0-1 0,0 1 1,0 0-1,1-1 0,0 1 0,-1-1 0,2 4 1,-1-5-100,0 1 1,1-1-1,-1 0 1,1 1 0,-1-1-1,1 0 1,-1 0-1,1 0 1,-1 0-1,1 0 1,0 0-1,0 0 1,-1-1 0,1 1-1,0 0 1,0-1-1,0 0 1,0 1-1,0-1 1,-1 0 0,1 0-1,0 0 1,0 0-1,0-1 1,2 1-1,1-1 14,-1 1-1,1-1 1,0 0-1,0 0 1,-1 0-1,1-1 0,-1 1 1,1-1-1,5-3 1,-4-1-42,0-1 1,0 1-1,-1-1 1,1 0-1,-1 0 1,-1 0-1,1-1 1,-2 0 0,1 0-1,-1 0 1,0 0-1,0 0 1,-1-1-1,0 1 1,-1-1-1,0 1 1,0-1 0,-1 0-1,0 1 1,0-1-1,-1 0 1,0 1-1,-5-17 1,6 25-7,0-1 0,0 0 0,0 0 0,0 0 1,-1 0-1,1 0 0,0 0 0,-1 1 0,1-1 0,0 0 1,-1 0-1,1 0 0,-1 1 0,1-1 0,-1 0 0,0 1 1,1-1-1,-1 0 0,0 1 0,1-1 0,-1 1 0,0-1 1,0 1-1,1 0 0,-1-1 0,0 1 0,0-1 0,0 1 0,0 0 1,0 0-1,0 0 0,1 0 0,-3-1 0,2 2-1,0 0 0,0-1-1,0 1 1,0 0 0,0 0 0,0 0-1,0 0 1,0 0 0,0 0-1,0 0 1,1 0 0,-1 0-1,0 0 1,1 0 0,-1 0 0,0 0-1,1 1 1,0-1 0,-1 0-1,1 1 1,0-1 0,-1 2 0,0 4 3,-4 13 250,2 0-1,0 1 1,1 0 0,1-1-1,1 1 1,4 35 0,-4-54-226,0 0 1,1 0 0,0 0-1,0 1 1,-1-1 0,1 0-1,0 0 1,1 0-1,-1 0 1,0 0 0,1-1-1,-1 1 1,1 0 0,-1 0-1,1-1 1,0 1 0,-1-1-1,1 0 1,0 0-1,0 1 1,4 0 0,-2-1-19,0 0 1,0 0-1,0 0 1,0-1-1,0 0 1,0 0-1,0 0 1,0 0-1,0-1 1,-1 0-1,8-2 1,-2 1-63,0-2 1,0 1-1,0-1 1,-1-1-1,0 1 1,0-1-1,0-1 1,-1 0-1,14-13 1,-17 14 17,0-1 1,-1 0 0,0 0 0,0 0-1,0 0 1,-1-1 0,0 1-1,2-11 1,-3 16 41,-1 0 0,1 0-1,-1-1 1,0 1 0,1 0 0,-1 0-1,0-1 1,0 1 0,0 0 0,0 0 0,0-1-1,0 1 1,0 0 0,-1 0 0,1-1-1,0 1 1,-1 0 0,1 0 0,-1 0 0,1 0-1,-1-1 1,1 1 0,-1 0 0,0 0-1,0 0 1,1 0 0,-1 0 0,0 1 0,0-1-1,0 0 1,0 0 0,0 0 0,0 1-1,0-1 1,0 1 0,-1-1 0,1 1 0,0-1-1,0 1 1,0-1 0,-1 1 0,1 0-1,0 0 1,0 0 0,-1 0 0,1 0 0,0 0-1,0 0 1,-2 0 0,0 2 46,0-1 0,0 0-1,0 1 1,0 0 0,1-1 0,-1 1 0,1 0 0,-1 0 0,1 0 0,0 1-1,0-1 1,0 1 0,0-1 0,0 1 0,0 0 0,1-1 0,0 1 0,-1 0 0,1 0-1,-1 5 1,0-4 58,0 0-1,1 1 1,-1-1-1,1 1 1,0 0-1,1-1 0,-1 1 1,1 0-1,0-1 1,0 1-1,0 0 1,1 0-1,1 7 1,0-10-80,-1 0 1,1-1-1,0 1 1,-1-1-1,1 0 1,0 1 0,0-1-1,0 0 1,0 0-1,0 0 1,0 0-1,0-1 1,0 1-1,0-1 1,1 1 0,-1-1-1,0 1 1,0-1-1,0 0 1,1 0-1,-1 0 1,0-1 0,3 0-1,52-9 232,-38 2-236,-15 5-36,0 1 0,0 0 0,1 0 1,-1 0-1,1 0 0,-1 1 0,1 0 1,0 0-1,-1 0 0,1 0 0,6 1 0,-11 48 278,0-46-226,0-1 0,0 0 0,0 1 1,0-1-1,1 1 0,-1-1 0,0 0 0,1 1 1,-1-1-1,1 0 0,-1 0 0,1 1 1,0-1-1,-1 0 0,1 0 0,0 0 0,0 0 1,0 0-1,0 0 0,0 0 0,0 0 1,0 0-1,0 0 0,0 0 0,0-1 1,0 1-1,1 0 0,1 0 0,1 0 62,0 0-1,1 0 1,-1-1-1,0 0 0,0 0 1,0 0-1,0 0 1,0 0-1,1-1 1,3-1-1,-1 1-303,0-1 1,0 0-1,0 0 0,-1-1 0,1 0 1,-1 0-1,0-1 0,0 1 1,0-1-1,0-1 0,-1 1 1,9-8-1,-13 5-5881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1:0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16592,'0'0'768,"0"52"129,0-14 96,-2 1-32,0 1-32,2-4-545,-2-1 33,2-8-289,0-6-64,0-6-224,0-8-1378,-4-7-1344,-8 0-2948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1:0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14 155 9513,'0'0'3454,"-3"-10"-1580,1 4-1555,1 3-100,-1 0 0,1 0 0,0 0 0,0 0-1,0-1 1,0 1 0,1 0 0,-1-1 0,1 1 0,0 0 0,0-1 0,0 1 0,1 0 0,-1-1 0,1 1 0,0 0-1,-1-1 1,1 1 0,1 0 0,-1 0 0,0 0 0,1 0 0,0 0 0,4-5 0,2 1-1,2 1 0,-1 0 0,1 1 0,0 0 1,0 0-1,0 1 0,1 0 0,-1 1 0,1 1 0,0-1 1,0 2-1,0-1 0,0 1 0,0 1 0,0 0 0,0 1 0,15 2 1,14 3-240,-1 1 0,1 3 0,52 18 0,-69-20 29,0 1-1,-1 0 0,0 2 0,0 0 0,29 21 0,-46-27 3,1-1-1,-1 1 1,1 0-1,-1 1 1,-1-1-1,1 1 1,-1 0-1,0 0 1,0 0-1,-1 0 1,0 1-1,0 0 1,0-1-1,-1 1 1,0 0-1,0 0 1,-1 1-1,0-1 1,0 0 0,-1 0-1,0 0 1,-1 13-1,0-15 119,-1 0 1,1 0-1,-1 0 0,0 0 0,0 0 1,-1-1-1,1 1 0,-1-1 0,0 0 1,0 1-1,-1-1 0,1-1 1,-1 1-1,0 0 0,0-1 0,0 0 1,-1 0-1,1 0 0,-1-1 0,1 1 1,-9 2-1,-5 3 113,-1-1-1,0-1 1,0-1 0,-27 4-1,6-3-68,-50 1-1,79-6-349,0-1-1,-1-1 1,1 0-1,0 0 1,0-1 0,0-1-1,1 1 1,-1-2-1,-15-6 1,24 8-37,-1 1 0,1 0 1,0 0-1,0-1 0,0 0 1,1 1-1,-1-1 0,0 0 1,1 0-1,-1 0 0,1 0 0,0 0 1,-3-4-1,4 5-25,0 0 0,0 0 1,-1 0-1,1 0 0,0 1 0,0-1 1,0 0-1,0 0 0,1 0 0,-1 0 0,0 0 1,0 0-1,0 0 0,1 0 0,-1 0 0,0 1 1,1-1-1,-1 0 0,1 0 0,-1 0 1,1 1-1,0-1 0,-1 0 0,1 1 0,-1-1 1,1 0-1,0 1 0,0-1 0,-1 1 0,1-1 1,0 1-1,0-1 0,0 1 0,0 0 1,0-1-1,1 1 0,23-9-6940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1:0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16335,'0'0'6657,"1"9"-5738,-1 33-38,-1-1 1,-8 52 0,-3 57 1464,13-149-2329,-1 0 0,0-1-1,1 1 1,-1 0 0,1 0 0,-1 0-1,1 0 1,0-1 0,-1 1 0,1 0 0,0-1-1,0 1 1,-1 0 0,1-1 0,0 1-1,0-1 1,0 1 0,0-1 0,0 1-1,0-1 1,0 0 0,-1 0 0,1 1 0,0-1-1,0 0 1,0 0 0,0 0 0,0 0-1,0 0 1,0 0 0,0 0 0,0 0 0,0-1-1,0 1 1,0 0 0,0 0 0,1-1-1,43-11 319,-11-5-235,-1-1 0,-1-2 1,40-31-1,82-81-576,-152 131 266,22-25-1562,-17 10-1688,-9 1-4439,-7 8-2665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1:0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14926,'0'0'3812,"0"53"-1026,0-23-1024,9-2-96,9-1-609,2-4-769,4-1-160,0-3-224,0-5-1442,-4-4-1504,-8-6-2916,-4-4-4100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1:0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16047,'0'0'5152,"12"-2"-3908,227-51 2523,266-49-2025,465-25-3563,-902 120 1813,4-2-1099,-26 0-2465,-26 0-1873,-10-2-3315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1:0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14574,'0'0'1260,"0"9"-732,1-3-441,0 0 0,0 0 0,1 1 0,0-1 0,0 0 0,0 0 1,1-1-1,0 1 0,6 9 0,-7-11-41,1-1 1,-1 0 0,1 0-1,0 0 1,0 0 0,0 0 0,0 0-1,0-1 1,1 0 0,-1 0-1,1 0 1,-1 0 0,1 0-1,0 0 1,0-1 0,0 0-1,0 0 1,0 0 0,6 0 0,-8-1 73,1 0 1,-1-1 0,0 1 0,1-1 0,-1 0 0,0 1 0,1-1 0,-1 0 0,0 0 0,0-1 0,0 1 0,0 0 0,0-1 0,0 1 0,0-1 0,0 0-1,-1 1 1,1-1 0,-1 0 0,1 0 0,1-3 0,28-55 1936,-21 37-1527,24-47 326,-15 28-814,2 1 0,45-67 0,-64 106-264,0-1-1,0 1 0,0-1 1,0 1-1,0 0 0,1 0 1,-1 0-1,1 0 0,-1 1 1,1-1-1,0 1 0,-1-1 0,6 0 1,23-2-7818,-19 4 1079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1:0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7143,'0'0'448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1:04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0 14830,'0'0'128,"-9"4"-112,3 1-19,-1-1 0,0 1 1,1 0-1,0 0 0,0 1 0,1 0 0,0 0 0,-1 0 0,2 0 0,-1 1 1,1 0-1,-5 11 0,-44 74-49,-46 92 575,86-156-271,2 1 0,1 1-1,1 0 1,-9 54-1,16-68-202,0 0 0,0 0 0,2 1 0,0-1-1,4 30 1,-3-41-74,1 0-1,-1-1 1,1 1-1,-1 0 0,1-1 1,1 1-1,-1-1 1,1 0-1,-1 0 1,1 0-1,0 0 1,1 0-1,-1-1 1,1 1-1,-1-1 0,1 0 1,0 0-1,0 0 1,1-1-1,-1 1 1,0-1-1,1 0 1,6 2-1,2-1-404,0 0-1,0 0 0,1-2 1,-1 1-1,26-2 0,19-2-2761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15022,'1'2'208,"0"1"0,0-1-1,-1 0 1,1 0 0,0 1 0,-1-1-1,1 0 1,-1 1 0,0-1 0,0 0-1,0 1 1,0 2 0,0 2 113,34 178 1036,-22-138-1304,-3 1 0,-1 0 0,1 82 0,-10-120-143,0-1 0,-1 1 0,1-1 0,-2 0 0,0 0 0,0 0 0,-8 17 0,7-19-632,-1 0 1,1 1-1,-1-2 0,0 1 1,-9 8-1,13-14 385,0 0 1,0 0-1,0 0 1,0 0-1,-1 0 0,1-1 1,0 1-1,-1 0 1,1-1-1,0 1 0,-1-1 1,1 1-1,-1-1 1,1 0-1,-1 0 0,1 1 1,-2-1-1,-7 0-5220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 7175,'0'0'13832,"-4"13"-13688,-28 123 300,18-69 377,-24 73 1,30-120-538,4-9-94,-1 0-1,2 1 0,-1 0 0,1 0 1,-2 23-1,30-64 825,-16 8-994,0-1-1,-1-1 0,0 1 0,-2-1 0,-1-1 1,-1 1-1,-1 0 0,-1-1 0,-3-47 0,1 71-29,1-1 0,-1 1 0,0 0 0,0-1-1,0 1 1,0-1 0,0 1 0,0 0-1,0-1 1,0 1 0,0 0 0,0-1-1,-1 1 1,1-1 0,0 1 0,0 0-1,0-1 1,0 1 0,-1 0 0,1-1-1,0 1 1,0 0 0,0-1 0,-1 1 0,1 0-1,0 0 1,-1-1 0,1 1 0,0 0-1,-1 0 1,1 0 0,0-1 0,-1 1-1,1 0 1,0 0 0,-1 0 0,1 0-1,-1 0 1,1 0-8,-1 0 0,1 0 0,-1 1 1,1-1-1,-1 1 0,1-1 0,0 0 0,-1 1 0,1-1 0,-1 1 0,1-1 0,0 1 0,0-1 1,-1 1-1,1-1 0,0 1 0,0-1 0,-1 1 0,1-1 0,0 1 0,0-1 0,0 1 0,0-1 0,0 1 1,0 0-1,0 2 1,-1 0 0,1 0 0,0-1 0,0 1 0,1 0 0,-1 0 0,1-1 0,-1 1 0,1 0 0,0-1 0,0 1 0,0 0 0,0-1 0,0 1 0,1-1 0,-1 0 0,1 1 0,-1-1 0,1 0 0,0 0 0,4 4 0,-1-4 15,-1 1 1,1-1 0,-1 0-1,1 0 1,0 0 0,0-1 0,0 0-1,0 0 1,0 0 0,0-1-1,10 1 1,1-1 54,0-1 0,1-1 0,-1-1 0,0 0 0,0-1 0,0 0 1,-1-1-1,0-1 0,0-1 0,28-16 0,-25 12 18,-1-1 0,0-1 0,-1 0 0,-1-2 0,0 1 0,-1-2 0,0 0-1,13-22 1,-12 7 30,-15 32-105,0-1 0,-1 0 0,1 1 0,0-1 0,-1 0 0,1 0 0,0 1 0,-1-1 0,1 0 0,0 0 1,-1 0-1,1 0 0,0 0 0,-1 1 0,1-1 0,-1 0 0,1 0 0,0 0 0,-1 0 0,1 0 0,-1 0 0,1 0 0,-1 0 0,1 0 0,0-1 0,-1 1 0,1 0 0,0 0 0,-1 0 0,1 0 0,-1-1 0,1 1 0,0 0 0,-1 0 0,1 0 0,0-1 0,0 1 0,-1 0 0,1-1 0,0 1 0,0 0 0,-1-1 0,1 1 0,0 0 0,0-1 0,0 1 0,-1 0 0,1-1 0,0 1 0,0-1 0,0 1 0,0 0 0,0-1 0,0 1 0,0-1 0,0 1 0,0 0 0,0-1 0,0 1 0,0-1 0,0 1 0,0 0 0,0-1 0,1 1 0,-1 0 0,0-1 0,0 0 0,-13 10-63,-1 1 0,1 0 0,1 1 0,0 0 0,1 1 0,0 0 0,-14 21 0,13-18 53,-3 2 28,-36 51 139,48-64-146,1-1 0,0 1 0,0 0 0,0 0 0,0 0-1,1 1 1,0-1 0,-1 0 0,2 1 0,-1-1 0,0 1 0,1-1 0,0 0 0,0 1-1,1 6 1,0-9-3,0-1 0,0 0-1,1 1 1,-1-1 0,0 0-1,1 0 1,-1 1 0,1-1-1,-1 0 1,1 0-1,0-1 1,-1 1 0,1 0-1,0 0 1,-1-1 0,1 1-1,0-1 1,0 0 0,0 1-1,0-1 1,-1 0 0,1 0-1,0 0 1,0 0-1,3-1 1,50-6 131,-36 2-117,-1-2 1,0-1-1,0 0 1,-1-1-1,0-1 1,24-17-1,22-13 8,-80 77-373,11-29 378,0 0-1,1 1 1,1-1 0,-1 1 0,1 0 0,1 0-1,0 1 1,0-1 0,1 1 0,0 0 0,0-1-1,1 17 1,1-25-26,0 0 0,0 1 0,0-1 1,0 0-1,0 0 0,1 0 0,-1 1 0,1-1 0,-1 0 0,1 0 0,-1 0 0,1 0 0,0 0 1,-1 0-1,1 0 0,0 0 0,0 0 0,0 0 0,-1 0 0,1-1 0,0 1 0,0 0 1,0-1-1,0 1 0,1 0 0,0 0 0,2 0-6,-1 0 0,1-1 0,-1 1 1,1-1-1,0 1 0,-1-1 0,1 0 0,-1-1 0,5 0 0,1 0-549,0-1 0,0 0 0,0 0 0,-1-1 0,1-1 0,13-6 0,11-16-4729,0-5-1907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1:0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13613,'0'0'1249,"-3"83"-608,3-41-225,12 1-96,3-1-159,-2 6-65,-5-1-32,-3 6 0,-5 7 32,-3 5-32,-17 6 0,-10-4-2114,-9-6-5157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4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8904,'0'0'4581,"-7"8"-3466,-20 26-106,27-34-972,0 1-1,0-1 0,-1 1 1,1-1-1,0 1 0,0-1 0,0 1 1,0 0-1,0-1 0,0 1 1,-1-1-1,1 1 0,1-1 0,-1 1 1,0 0-1,0-1 0,0 1 1,0-1-1,0 1 0,0-1 0,1 1 1,-1-1-1,0 1 0,0 0 1,1-1-1,-1 0 0,0 1 0,1-1 1,-1 1-1,1-1 0,-1 1 1,0-1-1,1 0 0,-1 1 0,1-1 1,-1 0-1,1 1 0,-1-1 1,1 0-1,0 0 0,-1 0 1,1 1-1,0-1 0,29 9 840,-26-9-669,54 11 276,0-3-1,1-2 0,-1-3 0,72-5 0,-80 1-389,348-22 166,-13 0-166,250 12 842,-602 13-768,-1 2 0,0 1 0,0 1 1,0 2-1,-1 1 0,0 1 0,34 17 1,23 7-44,-83-32-98,-1 0-1,1-1 1,0 1-1,0-1 1,0-1-1,0 1 1,0 0-1,9-1 1,-13-1-56,0 1 0,1-1 0,-1 1 0,0-1 0,0 1 0,0-1 0,0 1 0,1-1 0,-1 0 0,0 0 0,0 0 0,0 1 0,-1-1 0,1 0 0,0 0 0,0 0 0,0-1 0,-1 1 0,1 0 0,-1 0-1,1 0 1,-1 0 0,1-1 0,-1 1 0,0 0 0,1 0 0,-1-1 0,0 1 0,0 0 0,0-1 0,0 1 0,0 0 0,0 0 0,0-1 0,-1 1 0,1-2 0,-1-2-580,0 0 0,0-1-1,-1 1 1,1 0 0,-1 0-1,0 0 1,0 0 0,-1 0-1,0 0 1,0 1 0,-3-5-1,-23-30-8160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9:4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14798,'0'0'3112,"12"-6"-2151,-3 1-871,0 1 0,0 0-1,1 0 1,0 1 0,-1 0-1,1 1 1,0 0 0,0 0-1,13 0 1,68 0 96,-23 0-127,1 2 0,83 12 0,-147-12-62,-1 1 1,0 0-1,0 0 0,0 0 0,0 0 1,0 1-1,0 0 0,0 0 1,0 0-1,-1 0 0,1 0 0,-1 1 1,0-1-1,1 1 0,-1 0 1,0 0-1,2 4 0,-3-5 23,-1 1 1,0 0-1,0 0 0,-1-1 0,1 1 0,0 0 1,-1 0-1,0 0 0,1 0 0,-1-1 0,0 1 1,-1 0-1,1 0 0,0 0 0,-1 0 0,0 0 1,0-1-1,0 1 0,0 0 0,0-1 0,0 1 1,0-1-1,-1 1 0,0-1 0,1 1 0,-4 2 1,-10 14 337,-1-1 1,0-1-1,-2 0 1,-20 16-1,-85 55 729,91-66-934,-198 134 151,226-153-670,-21 10 685,14-13-2503,7-12-4351,4-18-5492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1:3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1769 291 3459,'0'-12'742,"0"5"-666,-1 0-1,1 0 0,-1 0 1,-1 0-1,1 0 0,-1 0 1,0 1-1,-1-1 0,1 1 1,-2 0-1,1-1 0,0 1 1,-1 1-1,0-1 0,-1 0 1,1 1-1,-9-8 0,-9-4 263,-1 1 0,-1 0 0,0 2 0,-1 1 0,0 1 0,-1 1 0,0 1 0,-1 1-1,-52-9 1,19 8 45,0 4 0,0 1 1,-95 7-1,102 2-216,1 3 1,-1 2-1,2 2 1,-1 3-1,1 2 1,1 2 0,1 2-1,1 2 1,1 2-1,1 3 1,1 1-1,-67 55 1,79-55-126,1 1 0,2 2 0,0 1 0,3 1 0,0 1 0,2 2 0,2 0 0,1 2 0,2 0 0,2 2 0,2 0 0,1 0 0,2 2 0,2-1 0,-11 82 0,18-90-40,3 0 0,0 0 0,2 1-1,9 52 1,-6-68-8,1 1 1,0-1-1,2 0 0,0-1 1,1 1-1,0-1 0,1-1 1,1 0-1,19 23 0,-7-15 31,0-1-1,2-1 0,1-1 1,1-1-1,0-2 0,2 0 1,0-2-1,1-1 0,0-1 1,1-1-1,1-2 0,50 12 1,-1-6 29,0-4 0,1-3 1,153-2-1,-176-9-53,1-3-1,-2-3 1,1-2 0,-1-2-1,0-3 1,-2-3-1,1-2 1,-2-2 0,-1-3-1,51-30 1,-66 31 21,-1-2 0,0-1 0,-2-2 0,-2-2 0,0-1 0,-2-1 0,-2-2 0,-1-1 0,-1-1 0,-2-1 0,-2-1 0,-1-1 0,26-68 0,-37 78 281,-2 0 0,-1-1 0,-1 0 0,-2 0 0,3-62 0,-8 78-156,0 0 0,-1-1 0,0 1 0,-1 1 0,-1-1 0,0 0 0,-1 1 0,-1-1 0,0 1-1,0 0 1,-1 1 0,-1-1 0,0 1 0,-1 0 0,-11-12 0,1 7-125,0 1 0,-1 1-1,-1 1 1,0 1 0,0 0-1,-2 2 1,0 0-1,0 1 1,0 2 0,-1 0-1,-42-8 1,-14 2-552,-1 3 1,-91-1-1,85 10-613,45 3-1166,0-3-1,-49-8 0,46-3-4848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3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5 6726,'0'0'1890,"-10"0"-1356,-2-1-402,1-1 95,1 1 0,-1 1 0,0 0 0,1 0 0,-1 1 0,1 0 0,-19 5 0,27-5-213,1 1-1,0-1 0,0 1 1,0-1-1,0 1 0,0 0 0,0 0 1,1-1-1,-1 1 0,1 0 0,-1 0 1,1 0-1,-1 0 0,1 0 0,0 0 1,0-1-1,0 1 0,0 0 0,1 3 1,4 40-129,-4-44 125,3 25-200,2 0 126,-1 0 0,-1 1 1,-1-1-1,-2 1 0,-1 0 1,-1-1-1,-7 49 0,-11 10 418,3 1 0,-6 141 0,19 176-623,-8 109-326,-52 596 1444,59-336-652,5-429-149,-9-193 732,0 13-139,9-139-655,1-1 0,1 1 0,0-1 0,15 46 0,-13-45 264,-1 0 0,-1 1 0,0-1 1,-2 1-1,-3 29 0,2-15-86,-1 36-157,0 2-1,3 1 1,15 97 0,-10-72 121,-6-102-238,-1 0 0,1 0-1,0 0 1,0 0 0,-1 0-1,1-1 1,0 1 0,0 0-1,0 0 1,0-1 0,0 1-1,0-1 1,0 1 0,0-1-1,0 1 1,0-1 0,0 0-1,1 1 1,-1-1 0,0 0-1,0 0 1,0 0 0,2 0-1,29 3-3001,-12-4 1057,1-4-251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3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4374 7399,'0'0'-1457,"-5"-8"1478,-4-12 184,1 0-1,1-1 1,1-1 0,1 1 0,0-1-1,-2-41 1,4-150-448,3 136 393,136-2291 240,-62 1288 458,-69 999-837,-5 72-11,5-95-101,25-140-1,-27 345-955,-47 1771-107,15-1335 1462,-26 440-393,-37-1 853,82-902-457,-7 57 384,-1 144 0,19-268-683,-1-1 0,1 0-1,0 0 1,0 0 0,1 0-1,2 7 1,-4-12-34,0 0-1,0-1 0,1 1 1,-1 0-1,0 0 1,1 0-1,-1-1 1,1 1-1,-1 0 1,1 0-1,-1-1 0,1 1 1,-1 0-1,1-1 1,0 1-1,-1-1 1,1 1-1,0-1 1,0 1-1,0-1 0,-1 1 1,1-1-1,0 0 1,0 0-1,0 1 1,0-1-1,-1 0 1,1 0-1,0 0 0,0 0 1,0 0-1,0 0 1,0 0-1,0 0 1,-1 0-1,1 0 1,0 0-1,0-1 0,0 1 1,0 0-1,-1-1 1,1 1-1,0-1 1,0 1-1,0-1 1,-1 1-1,1-1 0,0 1 1,-1-1-1,1 1 1,-1-1-1,2-1 1,22-35-2563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4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15599,'0'0'3849,"1"14"-3769,3 14-29,1-1 1,1 1 0,1-1-1,2 0 1,17 37-1,1-3 41,4-2 0,1-2 0,4-1 0,71 88 0,-104-140-86,1 0 0,0 0 1,0 0-1,0-1 1,0 0-1,1 1 1,6 2-1,-10-5 8,-1-1 0,1 0-1,0 0 1,0 1-1,-1-1 1,1 0 0,0 0-1,-1 0 1,1 0 0,0 0-1,0 0 1,-1 0 0,1 0-1,0 0 1,0 0 0,-1-1-1,1 1 1,0 0 0,-1 0-1,1-1 1,0 1 0,1-1-1,-1 0 41,0-1-1,0 1 0,0 0 0,0-1 0,0 1 1,-1-1-1,1 1 0,0-1 0,-1 1 0,1-1 1,-1 0-1,1 1 0,-1-1 0,1-2 0,6-63 988,-3-1 1,-6-88-1,0 47-764,3 53-266,1 33-130,-2-1-1,0 0 1,-1 1 0,-2-1-1,-7-34 1,10 58-4,0-1 0,0 1-1,0 0 1,-1-1 0,1 1-1,0-1 1,0 1 0,0 0 0,0-1-1,0 1 1,0 0 0,0-1-1,-1 1 1,1 0 0,0-1-1,0 1 1,-1 0 0,1-1 0,0 1-1,0 0 1,-1-1 0,1 1-1,0 0 1,-1 0 0,1 0-1,0-1 1,-1 1 0,1 0 0,0 0-1,-1 0 1,1 0 0,-1 0-1,1-1 1,0 1 0,-1 0-1,1 0 1,-1 0 0,1 0 0,0 0-1,-1 0 1,1 0 0,-1 1-1,1-1 1,0 0 0,-1 0 0,1 0-1,0 0 1,-1 0 0,1 1-1,0-1 1,-1 0 0,-8 14-9166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4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15375,'0'0'2914,"66"54"-2497,-46-41-257,5-4-96,-1-2-577,-1-6-1312,-5-1-962,-4-2-2946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4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16303,'0'0'6983,"5"12"-7474,166 375 1265,-167-378-874,15 25 326,-19-33-299,1 0 0,-1 0 0,1 0 1,0 0-1,-1 0 0,1-1 0,0 1 0,0 0 0,0 0 0,0-1 0,-1 1 0,1 0 1,0-1-1,0 1 0,0-1 0,0 1 0,1-1 0,-1 0 0,0 1 0,0-1 1,0 0-1,0 0 0,0 0 0,0 1 0,0-1 0,2-1 0,-1 0-331,-1-1-1,1 1 0,-1-1 1,1 0-1,-1 0 1,0 1-1,0-1 1,0 0-1,0 0 0,0 0 1,0 0-1,-1-1 1,1 1-1,-1 0 1,1 0-1,-1 0 0,0 0 1,0-1-1,0 1 1,0-3-1,0 3-361,0-20-7215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89 7015,'0'-8'6267,"1"2"-4938,0-25 672,-9 10 2938,7 23-4803,0 0 1,0 0-1,0 0 0,1 0 1,-1 0-1,1 0 0,-1 0 1,1 0-1,0 0 0,0 0 1,0 0-1,0 3 0,0 151 468,19-194-199,-16 31-1039,3-14 1502,-6 20-870,0 1 0,0 0 0,0-1 0,0 1 1,0 0-1,0 0 0,-1-1 0,1 1 1,0 0-1,0-1 0,0 1 0,0 0 0,0 0 1,-1-1-1,1 1 0,0 0 0,0 0 0,-1-1 1,1 1-1,0 0 0,0 0 0,-1 0 1,1-1-1,0 1 0,0 0 0,-1 0 0,1 0 1,0 0-1,-1 0 0,1 0 0,0 0 1,-1 0-1,1 0 0,0 0 0,-1 0 0,1 0 1,0 0-1,-1 0 0,1 0 0,0 0 1,-1 0-1,1 0 0,0 0 0,0 0 0,-1 0 1,1 1-1,0-1 0,-1 0 0,1 0 0,0 0 1,0 0-1,-1 1 0,1-1 0,0 0 1,0 0-1,0 1 0,-1-1 0,1 1 0,-1 1 22,-1 1-1,1 0 0,0-1 0,1 1 1,-1 0-1,0 0 0,1 0 0,-1-1 1,1 1-1,0 0 0,0 0 0,1 5 0,-1-4-2,0 2-22,0 18 29,0-1 0,6 27 0,-5-43-11,0 0-1,1 0 1,0 0 0,1 0 0,-1-1-1,1 1 1,1-1 0,-1 1-1,1-1 1,0 0 0,8 8-1,-12-13-5,1 0-1,0 0 1,0 0-1,0 0 1,0 0-1,0 0 1,0 0 0,0 0-1,0 0 1,0-1-1,0 1 1,0 0-1,0-1 1,1 1-1,-1-1 1,0 1-1,1-1 1,-1 0-1,0 1 1,1-1-1,-1 0 1,0 0 0,1 0-1,-1 0 1,0 0-1,1 0 1,-1 0-1,1-1 1,-1 1-1,0 0 1,0-1-1,1 1 1,-1-1-1,0 1 1,0-1 0,1 0-1,-1 0 1,0 1-1,0-1 1,0 0-1,0 0 1,0 0-1,0 0 1,0 0-1,-1 0 1,1 0-1,0-1 1,-1 1-1,1 0 1,0 0 0,-1-1-1,1 0 1,4-9 95,-1 0 1,0 0-1,-1 0 1,4-20 0,-2 2-44,-1 0 1,-2 0-1,-1 0 1,-1 0-1,-2 0 1,-5-32-1,-8 24-4,15 36-60,0 0 0,-1 0 0,1 0-1,0 0 1,-1 0 0,1 0 0,-1 0-1,1 1 1,-1-1 0,1 0 0,-1 0-1,1 0 1,-1 1 0,0-1 0,0 0 0,1 1-1,-1-1 1,0 1 0,0-1 0,0 1-1,0-1 1,0 1 0,1-1 0,-1 1-1,0 0 1,0 0 0,0-1 0,0 1 0,0 0-1,0 0 1,0 0 0,0 0 0,-2 0-1,2 3-22,0 0-1,-1 0 0,1 0 1,1 0-1,-1 0 0,0 0 1,1 0-1,-1 0 0,1 0 0,0 0 1,0 0-1,0 0 0,0 1 1,2 2-1,-2 3-10,0 0 20,4 68-81,-3-73 109,-1 0 0,1 1 0,0-1-1,0 0 1,0 0 0,1 0-1,0 0 1,-1 0 0,1-1 0,1 1-1,-1 0 1,0-1 0,1 1-1,0-1 1,4 4 0,-5-6 3,0 0 0,0 0 1,0 0-1,0 0 0,0 0 0,0-1 1,0 1-1,1-1 0,-1 1 0,0-1 0,1 0 1,-1 0-1,0 0 0,1 0 0,-1 0 1,0-1-1,0 1 0,1 0 0,-1-1 0,0 0 1,0 0-1,3-1 0,19-13-1725,-6-5-4542,-14 9 655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 11339,'0'0'6310,"-54"-3"-4741,48 7-960,3 11-481,3 0-224,15-1-1121,9 0-1474,8-2-960,1-2-2563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0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18257,'0'0'3807,"-7"12"-3194,2-3-610,-1 0-1,2 0 0,-1 1 0,1 0 0,1 0 0,0 0 0,0 0 1,1 0-1,-2 20 0,4-21 47,-1-4-100,1 0 1,0 1-1,0-1 1,1 0 0,-1 1-1,3 8 1,-2-14 45,-1 0 1,0 1-1,0-1 1,0 1-1,1-1 1,-1 0-1,0 1 0,0-1 1,1 0-1,-1 1 1,0-1-1,1 0 1,-1 0-1,0 1 1,1-1-1,-1 0 1,0 0-1,1 0 1,-1 1-1,1-1 1,-1 0-1,0 0 0,1 0 1,-1 0-1,1 0 1,-1 0-1,1 0 1,-1 0-1,1 0 1,-1 0-1,1 0 1,23-16 223,97-101-112,-120 116-123,0 0 1,0 0-1,0 1 0,0-1 1,0 0-1,0 0 0,0 1 1,0-1-1,0 0 0,0 1 1,0-1-1,0 1 0,1-1 1,-1 1-1,0 0 0,0-1 1,1 1-1,-1 0 0,0 0 1,0 0-1,1 0 0,-1 0 1,0 0-1,2 1 0,-2 0 16,0 0 0,0 0 1,0 0-1,0 0 0,0 0 0,0 0 0,-1 0 0,1 0 0,0 0 0,-1 1 1,1-1-1,-1 0 0,1 0 0,-1 1 0,0-1 0,1 0 0,-1 1 0,0 1 0,1 12 275,-1-1-1,0 0 0,-3 19 0,2-28-84,-11 54 800,11-56-958,1 0 1,-1 0-1,0-1 0,0 1 0,0 0 0,0-1 0,-1 1 1,1-1-1,-1 1 0,0-1 0,1 0 0,-1 0 0,0 0 1,0 0-1,0 0 0,-1 0 0,1 0 0,-4 2 0,6-4-109,-1 0-1,1 0 0,-1 0 0,0 0 0,1 0 1,-1 0-1,1 0 0,-1 0 0,1 0 0,-1-1 0,1 1 1,-1 0-1,1 0 0,-1 0 0,1-1 0,-1 1 1,1 0-1,-1 0 0,1-1 0,-1 1 0,1 0 0,-1-1 1,1 1-1,0-1 0,-1 1 0,1 0 0,0-1 1,-1 1-1,1-1 0,0 1 0,0-1 0,0 1 0,-1-2 1,-5-19-3437,5 16 2739,-4-27-5423,2-6-3726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13293,'0'0'4991,"-5"12"-2936,-6 14-1645,2 0-1,1 0 0,2 1 0,0 0 1,-3 50-1,8-75-408,1 0 0,0 0 0,0 0 1,0-1-1,0 1 0,1 0 0,-1 0 0,0 0 0,1-1 1,-1 1-1,1 0 0,0 0 0,1 2 0,-2-4 5,1 0 0,-1 0 0,0 0-1,1 0 1,-1 0 0,1 0 0,-1 0 0,1 0-1,-1 0 1,0 0 0,1 0 0,-1 0-1,1 0 1,-1 0 0,1 0 0,-1-1 0,0 1-1,1 0 1,-1 0 0,0 0 0,1-1 0,-1 1-1,0 0 1,1 0 0,-1-1 0,0 1-1,1 0 1,-1-1 0,0 1 0,0 0 0,1-1-1,-1 1 1,0-1 0,32-54 461,-22 36-421,-2 4-118,2 0 1,0 1-1,16-17 0,-24 28 21,0 0 0,0 1-1,0 0 1,0-1-1,1 1 1,0 0 0,-1 0-1,1 1 1,0-1-1,0 0 1,0 1 0,0 0-1,0-1 1,0 1-1,0 1 1,0-1 0,0 0-1,0 1 1,1-1-1,-1 1 1,0 0 0,1 0-1,-1 1 1,0-1-1,6 2 1,-7-1 41,-1 0 0,1 1 0,0-1 0,-1 1 0,1-1 0,-1 1 0,1 0 0,-1-1 0,0 1 0,0 0 0,0 0 0,0 0 0,0 0 0,0 0 0,0 0 0,-1 0 0,1 0 0,-1 1 0,1-1 0,-1 4 0,2 50 321,-2-46-230,0 1 191,-1-1 1,-1 1 0,1-1 0,-2 1 0,-5 16 0,6-22-187,0 0 1,0 1-1,-1-1 1,1 0-1,-1 0 0,-1 0 1,1 0-1,-1-1 1,1 1-1,-1-1 1,-8 6-1,12-9-130,-1-1-1,1 0 1,0 1 0,0-1-1,-1 0 1,1 0 0,0 1-1,-1-1 1,1 0 0,0 0-1,-1 1 1,1-1-1,0 0 1,-1 0 0,1 0-1,-1 0 1,1 0 0,0 0-1,-1 1 1,1-1 0,-1 0-1,1 0 1,0 0 0,-1 0-1,1 0 1,-1-1-1,1 1 1,0 0 0,-1 0-1,1 0 1,-1 0 0,1 0-1,0 0 1,-1-1 0,1 1-1,0 0 1,-1 0-1,1-1 1,0 1 0,-1 0-1,1 0 1,0-1 0,0 1-1,-1 0 1,1-1 0,0 1-1,0 0 1,0-1 0,-1 1-1,1-1 1,0 0-1,-2-22-5675,3 18 4143,-1-18-5886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16464,'0'0'5285,"0"51"-4997,0-43-192,-3-22-5061,-5-7-2178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11 169 9577,'0'0'6449,"-2"-9"-3647,-6-17-1335,8 33-672,12 58-451,22 75 173,18 67-260,-48-285-6850,-7 27 2672,-19-95 0,-6 16 3702,1 10 6422,52 215-4220,60 152 1,-45-143-906,-35-88-925,10 26 70,-14-40-216,0 0-1,-1 0 1,1 0-1,0-1 1,1 1-1,-1 0 0,0-1 1,0 1-1,1-1 1,-1 1-1,1-1 0,-1 0 1,1 1-1,0-1 1,-1 0-1,3 1 1,-3-6 39,0-1 0,0 1 0,-1 0 0,1-1 0,-1 1 0,0-1 0,-2-7 0,-4-14 260,-2 0-1,0 0 1,-2 1-1,-1 1 1,-1 0 0,-1 0-1,-29-40 1,48 76-1011,1 3 644,0-1 0,1 0-1,12 15 1,-18-26 62,-1-1 0,1 1-1,0-1 1,-1 0 0,1 0 0,0 0-1,1 0 1,-1 0 0,0-1 0,0 1-1,1 0 1,-1-1 0,1 0 0,-1 0-1,1 0 1,0 0 0,-1 0 0,1 0-1,0 0 1,0-1 0,-1 0 0,1 1-1,0-1 1,0 0 0,0-1 0,0 1-1,4-1 1,-5-1 24,1 1 1,0-1-1,-1 0 0,1 0 0,-1-1 1,0 1-1,0 0 0,0-1 0,0 1 1,0-1-1,-1 0 0,1 0 1,-1 0-1,1 1 0,-1-1 0,0 0 1,0-1-1,0-4 0,10-60 226,-9 44-177,-1 13 0,1 1 1,-1-1-1,-1 1 0,0-1 1,0 1-1,-1-1 0,-1 1 1,0-1-1,-3-11 0,3 54-762,3-19 673,1 0 0,0 0 1,1 0-1,0 0 1,1-1-1,0 1 1,1-1-1,1 0 0,0-1 1,15 22-1,-21-32 15,0-1-1,1 1 1,-1-1-1,1 1 1,-1 0-1,1-1 0,0 1 1,-1-1-1,1 0 1,0 1-1,-1-1 1,1 1-1,0-1 1,-1 0-1,1 1 1,0-1-1,0 0 0,-1 0 1,1 0-1,0 0 1,0 0-1,-1 0 1,1 0-1,0 0 1,0 0-1,0 0 0,-1 0 1,1 0-1,0 0 1,0-1-1,1 1 1,-1-2 43,1 1 1,-1 0 0,0-1-1,1 0 1,-1 1 0,0-1-1,0 0 1,0 1-1,0-1 1,0 0 0,0 0-1,0-2 1,13-63 1089,-14 63-1123,5-38 187,-2 0 1,-2 0-1,-6-64 1,11 134-509,0 0 0,2 0 0,0 0 0,15 30 0,-3-9 195,-16-37 54,-3-6-150,1-1 0,0 1-1,0-1 1,0 0-1,1 0 1,0 0-1,0 0 1,0 0 0,0-1-1,1 1 1,8 7-1,-12-12 127,0 1 1,0-1-1,1 0 0,-1 0 0,0 0 0,0 1 0,1-1 0,-1 0 1,0 0-1,0 0 0,1 0 0,-1 0 0,0 0 0,1 0 0,-1 0 0,0 0 1,1 0-1,-1 0 0,0 0 0,0 0 0,1 0 0,-1 0 0,0 0 1,1 0-1,-1 0 0,0 0 0,1 0 0,-1 0 0,0-1 0,0 1 0,1 0 1,-1 0-1,0 0 0,0 0 0,1-1 0,-1 1 0,0 0 0,0 0 1,0-1-1,1 1 0,-1 0 0,0 0 0,0-1 0,0 1 0,0 0 0,0-1 1,0 1-1,0 0 0,1 0 0,-1-1 0,0 1 0,0 0 0,0-1 1,0 1-1,0 0 0,0-1 0,0 1 0,-1-1 0,2-23-3805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9993,'4'15'1650,"11"58"-361,3-1-1,4-1 1,3-1 0,59 118-1,-79-176-631,-4-10-501,0 1-1,0 0 0,1 0 0,-1-1 1,0 1-1,1-1 0,-1 0 0,1 1 0,0-1 1,0 0-1,4 4 0,-6-27 891,-2-9-672,-2 1 0,-1-1-1,-1 1 1,-11-30-1,2 4-207,-18-71-62,-43-178-581,74 293 343,0 5-10,0-1-1,1 1 0,0-1 1,0 1-1,1-1 0,-1 1 1,1-1-1,1 0 0,1-11 1,-2 18 107,1 0 0,-1-1 0,0 1 1,1 0-1,-1 0 0,0 0 1,1-1-1,-1 1 0,0 0 0,1 0 1,-1 0-1,0 0 0,1 0 1,-1 0-1,0 0 0,1 0 0,-1 0 1,1 0-1,-1 0 0,0 0 1,1 0-1,-1 0 0,0 0 0,1 0 1,-1 0-1,0 0 0,1 1 1,-1-1-1,0 0 0,1 0 0,-1 0 1,0 1-1,0-1 0,1 0 1,-1 0-1,0 1 0,1-1 0,-1 0 1,0 1-1,0-1 0,0 0 1,0 0-1,1 1 0,-1-1 0,0 0 1,0 1-1,0-1 0,0 1 1,0-1-1,0 0 0,0 1 0,11 19-472,-5 1 600,-1 0 0,0 0 0,-2 1 0,1 34 0,7 45 2284,-5-98-2487,3-11 171,7-13 77,-15 19-166,5-5-342,0-1-1,0 1 1,1 0 0,15-12 0,-20 18 265,-1-1 1,1 1 0,0 0-1,-1 0 1,1 0 0,0-1 0,0 2-1,0-1 1,0 0 0,0 0-1,0 1 1,0-1 0,0 1 0,0-1-1,0 1 1,0 0 0,1 0-1,-1 0 1,0 0 0,0 0 0,0 0-1,0 1 1,0-1 0,0 1-1,0 0 1,0-1 0,0 1-1,0 0 1,2 1 0,-2 1 119,0-1-1,-1 0 1,1 0-1,-1 1 1,0-1 0,0 1-1,0-1 1,0 1 0,0-1-1,0 1 1,-1 0-1,1-1 1,-1 1 0,0 0-1,0 2 1,0 50 1345,-1-37-954,-5 27 116,5-43-522,1 0-1,-1 0 0,1 0 1,-1 0-1,0 0 0,0 0 1,0-1-1,0 1 1,0 0-1,0 0 0,-1-1 1,1 1-1,-1-1 0,1 1 1,-1-1-1,1 1 0,-1-1 1,-3 2-1,4-3-178,1 0 0,-1 0 0,0 0 0,1 1 1,-1-1-1,0 0 0,1 0 0,-1 0 0,0 0 0,1-1 0,-1 1 0,0 0 0,1 0 0,-1 0 0,1 0 0,-1-1 0,0 1 0,1 0 1,-1-1-1,1 1 0,-1 0 0,1-1 0,-1 1 0,0-1 0,1 1 0,0-1 0,-1 1 0,1-1 0,-1 1 0,1-1 0,0 1 1,-1-1-1,1 0 0,0 1 0,0-1 0,-1 0 0,-6-22-8478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9001,'0'0'10249,"7"-8"-9224,-3 4-908,0 0-1,-1 0 1,0 0-1,0-1 1,0 1-1,0-1 1,0 1-1,-1-1 1,0 0-1,0 0 1,-1 0-1,1-1 1,-1 1-1,0 0 1,0-1-1,-1-5 1,1 22-140,0-1 1,1 1-1,0-1 1,0 1-1,1-1 1,0 0-1,1 0 1,1 0-1,-1 0 1,1-1-1,1 1 1,0-1-1,9 10 1,-14-18 33,-1 0 1,1 0-1,0 0 1,0-1 0,0 1-1,0 0 1,0-1-1,0 1 1,0 0-1,0-1 1,0 0-1,0 1 1,0-1 0,0 1-1,0-1 1,0 0-1,1 0 1,-1 0-1,0 0 1,0 0-1,0 0 1,0 0 0,0 0-1,1 0 1,-1 0-1,0-1 1,0 1-1,0 0 1,0-1 0,0 1-1,0-1 1,0 1-1,0-1 1,0 0-1,0 1 1,0-1-1,0 0 1,0 0 0,0 1-1,-1-1 1,1 0-1,0 0 1,-1 0-1,1 0 1,-1 0-1,1 0 1,0-2 0,4-7 190,-1 1 1,0-1 0,0 0 0,2-10-1,-5 16-185,11-63 228,-11 53-226,0 1-1,2-1 1,0 1 0,0 0 0,8-18 0,-6 29-689,1 12 300,2 15 282,-7-24 127,27 84 137,-20-76-10,-4-19-20,0-20-1063,-4 29 801,2-27-3412,1-4-2926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17328,'0'0'1031,"7"12"-391,78 138 2231,54 85-638,-134-228-2216,-4-4-3,0 0-1,1-1 1,0 1 0,0 0-1,0-1 1,0 0-1,0 1 1,0-1 0,1 0-1,-1 0 1,1-1-1,-1 1 1,1 0 0,0-1-1,4 2 1,-7-3-3,1 0 1,0 0 0,-1-1 0,1 1-1,-1 0 1,1-1 0,0 1 0,-1 0-1,1-1 1,-1 1 0,1-1 0,-1 1-1,1-1 1,-1 1 0,1-1 0,-1 1-1,0-1 1,1 1 0,-1-1 0,0 0 0,0 1-1,1-1 1,-1 0 0,0 1 0,0-1-1,0 0 1,0 1 0,0-1 0,0 0-1,0 1 1,0-2 0,3-28 410,-3 26-339,6-177 381,-6 180-475,0 0 0,0 0 0,0 0 0,0 0 0,0 0-1,0 0 1,0 0 0,1 0 0,-1 0 0,0 0 0,1 0 0,-1 0 0,1 0 0,-1 0 0,1 1 0,-1-1 0,1 0-1,-1 0 1,1 0 0,0 1 0,-1-1 0,2 0 0,-1 1-9,0 0 0,-1 0 0,1 0 0,0 0 0,-1 0 0,1 1-1,0-1 1,-1 0 0,1 1 0,0-1 0,-1 0 0,1 1 0,-1-1 0,1 1 0,0-1 0,-1 1 0,1-1 0,-1 1-1,0-1 1,1 1 0,0 1 0,21 39-100,11 41-1060,-33-82 1101,0 0 1,0 0-1,0 1 0,0-1 0,0 0 0,0 0 0,0 0 0,0 0 0,0 1 0,0-1 0,0 0 0,0 0 1,0 0-1,0 0 0,1 1 0,-1-1 0,0 0 0,0 0 0,0 0 0,0 0 0,0 0 0,0 0 0,0 1 0,1-1 1,-1 0-1,0 0 0,0 0 0,0 0 0,0 0 0,1 0 0,-1 0 0,0 0 0,0 0 0,0 0 0,0 0 0,1 0 1,-1 0-1,0 0 0,0 0 0,0 0 0,1 0 0,-1 0 0,0 0 0,0 0 0,0 0 0,0 0 0,1 0 0,-1 0 1,0 0-1,0 0 0,0 0 0,0 0 0,1-1 0,-1 1 0,0 0 0,0 0 0,0 0 0,0 0 0,0 0 0,0 0 1,0-1-1,1 1 0,-1 0 0,0 0 0,0 0 0,4-14-3772,-2-12-1487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30 801 11147,'0'0'6342,"-3"12"-4330,-18 94-234,18-90-1340,1-1-1,1 1 1,1 0 0,0-1 0,5 30-1,-5-45-429,0-1 0,0 1 0,0-1 0,1 1-1,-1 0 1,0-1 0,0 1 0,0-1 0,1 1 0,-1 0-1,0-1 1,1 1 0,-1 0 0,0-1 0,1 1 0,-1 0 0,0-1-1,1 1 1,-1 0 0,0 0 0,1 0 0,-1-1 0,1 1-1,-1 0 1,0 0 0,1 0 0,-1 0 0,1 0 0,-1 0-1,1 0 1,-1 0 0,1 0 0,-1 0 0,1 0 0,-1 0-1,0 0 1,1 0 0,-1 0 0,1 0 0,-1 0 0,1 1-1,-1-1 1,0 0 0,1 0 0,-1 0 0,0 1 0,1-1-1,-1 0 1,1 1 0,-1-1 0,0 0 0,0 1 0,1-1 0,-1 0-1,0 1 1,0-1 0,1 1 0,-1-1 0,0 0 0,0 1-1,0-1 1,0 1 0,0-1 0,0 1 0,1-1 0,-1 0-1,0 1 1,0 0 0,16-33 407,-7-1-221,-2-1 0,5-41 0,-2 8-392,-5 50-1402,2 16 441,9 24-969,-15-21 1768,0 0 1,0 0 0,0 0 0,0-1-1,0 1 1,0 0 0,1 0 0,-1-1-1,1 1 1,-1-1 0,1 1 0,0-1-1,-1 1 1,3 0 0,-3-2 308,0-1 1,0 1 0,0 0-1,-1-1 1,1 1 0,0-1-1,-1 0 1,1 1 0,0-1-1,-1 1 1,1-1 0,-1 0-1,1 0 1,-1 1 0,1-1-1,-1 0 1,1 0 0,-1 0-1,0 1 1,1-1 0,-1 0-1,0 0 1,0-1 0,6-27 307,-5 24-320,6-48-543,-1-66 0,-6 81 2859,1 176 1574,-1-138-3794,0 0-1,0 1 1,0-1-1,0 1 0,-1-1 1,2 1-1,-1-1 1,0 1-1,0-1 1,0 1-1,0-1 1,0 1-1,0-1 1,0 1-1,1-1 1,-1 1-1,0-1 1,0 1-1,1-1 0,-1 0 1,0 1-1,1-1 1,-1 1-1,0-1 1,1 0-1,-1 1 1,1-1-1,-1 0 1,0 0-1,1 1 1,-1-1-1,1 0 1,-1 0-1,1 0 1,-1 0-1,1 1 0,-1-1 1,1 0-1,0 0 1,0-1 35,0 1 0,0 0 0,0-1 0,-1 0 0,1 1 0,0-1 0,0 1 0,0-1 0,-1 0 0,1 0 0,0 0 0,0 1 0,-1-1 0,1 0 0,-1 0 0,1 0 0,-1 0 0,1 0 0,0-2 0,6-26 287,0 0 1,-1 0 0,-2-1 0,0-38-1,-2-89-544,-3 142 201,2 55 144,6 57-1,-6-86-113,1 0-1,0 0 1,1 0 0,0 0-1,1-1 1,0 1-1,1-1 1,0 0 0,1-1-1,8 12 1,-14-19-29,1-1 0,0 0 0,0 0 0,0 0 0,0 0 1,0 0-1,0 0 0,0 0 0,0 0 0,1 0 0,-1 0 0,0 0 0,1-1 1,-1 1-1,0-1 0,1 1 0,-1-1 0,0 1 0,1-1 0,-1 0 0,1 0 1,-1 0-1,1 0 0,-1 0 0,3 0 0,-2-1 18,1 0 0,-1 0 0,0-1 0,0 1 0,0 0 0,-1-1 0,1 1 0,0-1 0,0 0 1,-1 0-1,1 1 0,-1-1 0,0 0 0,2-3 0,4-9 82,-1 1 0,0-1 1,6-25-1,-11 38-119,7-31 36,-1 0 0,-1 0 0,-2 0 0,1-51 0,-8 77-222,-4 16 20,-3 18 39,7 33-75,7-55 205,5-12 76,5-14 129,-7 1-117,0 0-1,-2 0 1,0-1-1,-2 1 0,3-39 1,-7-102 86,1 156-160,0-1-1,1 1 1,-1 0-1,-1 0 0,1 0 1,-1 0-1,1 0 0,-1 0 1,-1 0-1,1 0 1,0 0-1,-1 0 0,0 0 1,0 0-1,0 1 0,-4-6 1,6 9-13,-1 0 1,1 0-1,-1 0 1,0 0-1,1 0 0,-1 1 1,1-1-1,-1 0 1,0 0-1,1 0 1,-1 0-1,1 1 1,-1-1-1,1 0 1,-1 1-1,1-1 1,-1 0-1,1 1 1,-1-1-1,1 0 1,-1 1-1,1-1 1,0 1-1,-1-1 1,1 1-1,0-1 1,-1 1-1,1-1 1,0 1-1,-1-1 0,1 1 1,0 0-1,0-1 1,0 1-1,0-1 1,0 1-1,0 0 1,0-1-1,0 1 1,0-1-1,0 1 1,0 1-1,-5 30-119,0 21 153,3 1 0,6 68 0,-3-117-5,0 0-1,0 0 1,0 0-1,0-1 1,1 1 0,-1-1-1,1 1 1,0-1 0,1 0-1,-1 1 1,1-1-1,5 6 1,-7-9-40,0 0 0,1 0 0,-1 1 1,1-1-1,-1 0 0,1 0 0,0 0 0,-1-1 0,1 1 0,0 0 0,-1-1 0,1 1 1,0-1-1,0 1 0,0-1 0,0 0 0,0 0 0,-1 0 0,1 0 0,0 0 1,0 0-1,0-1 0,0 1 0,0 0 0,-1-1 0,1 0 0,0 1 0,0-1 1,-1 0-1,1 0 0,-1 0 0,1 0 0,0 0 0,-1 0 0,3-3 0,2-1-986,0-1 0,-1 0 0,0-1 0,0 1 0,8-14-1,4-11-6335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11883,'0'0'10165,"-6"10"-9237,0-2-766,3-6-127,1 1 1,0 0-1,0 0 1,0 0-1,0 0 1,0 0-1,1 0 1,-1 0-1,1 1 1,0-1-1,0 0 1,0 1-1,0-1 1,0 6-1,2-9-42,-1 1 0,1 0 0,-1-1 0,1 1 0,-1-1 0,1 1 0,-1 0 0,1-1 0,0 1 0,-1-1 0,1 1 0,0-1 0,-1 0 0,1 1 0,0-1 0,0 0 0,0 0 0,-1 1 0,1-1 0,0 0 0,0 0 0,0 0 0,-1 0 0,1 0 0,0 0 0,0 0 0,0 0 0,-1 0 0,1 0 0,0-1 0,0 1 0,0 0 0,-1-1 0,1 1 0,0 0 0,-1-1 0,2 0 0,32-12-538,-31 11 551,0 0 1,0 0-1,0 0 1,0 1-1,0 0 1,0 0-1,1 0 1,5-2-1,-8 4 5,-1-1 0,1 0-1,0 0 1,0 0 0,0 0-1,-1 1 1,1-1 0,0 0-1,0 1 1,-1-1 0,1 0 0,0 1-1,0-1 1,-1 1 0,1-1-1,-1 1 1,1-1 0,0 1-1,-1 0 1,1-1 0,-1 1-1,1 0 1,-1 0 0,0-1-1,1 1 1,-1 0 0,0 0 0,0-1-1,1 1 1,-1 0 0,0 0-1,0 0 1,0-1 0,0 1-1,0 0 1,0 0 0,0 0-1,0 1 1,0 11 138,1-1 1,-2 1-1,0 0 1,0 0-1,-1-1 0,-7 24 1,6-29-393,1 0 1,-1 0-1,-1 0 1,1 0-1,-1-1 1,0 0-1,-1 0 1,0 0 0,0 0-1,0 0 1,0-1-1,-1 0 1,-7 5-1,-17 7-6617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10570,'0'0'16656,"33"-62"-16464,-10 37-128,2-3-32,3 1-32,-3 0-897,0 0-1345,-9 3-2851,-5-1-5797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163 146 7751,'0'0'6353,"-12"6"-4394,-6 2-1121,0 1-1,1 1 1,-21 16-1,33-22-611,1-1 0,-1 1-1,1 0 1,0 0 0,0 1 0,0-1-1,0 1 1,1 0 0,0 0 0,0 0-1,0 0 1,1 1 0,-1-1 0,1 1-1,1-1 1,-1 1 0,1 0 0,-1 9-1,2-14-218,0 0 0,0 0 0,0 0 0,0 0-1,1 0 1,-1 0 0,0 0 0,1 0 0,-1 0-1,1 0 1,-1-1 0,1 1 0,-1 0 0,1 0-1,-1 0 1,1-1 0,0 1 0,-1 0-1,1-1 1,0 1 0,0 0 0,0-1 0,-1 1-1,1-1 1,0 1 0,1-1 0,35 6 447,-25-6-210,0-1-1,0 0 1,24-7 0,-9-2-147,0-1 1,0-1 0,-1-1-1,45-32 1,83-79-4,-150 121-83,6-5 5,0-1 0,-1 0 0,0 0 0,0-1 0,-1 0-1,-1 0 1,12-21 0,-19 31-23,0 0 0,1-1 0,-1 1 0,0 0 0,0 0 0,0-1 0,0 1 0,0 0 0,0 0 0,1-1 0,-1 1 0,0 0 0,0 0 0,0-1 0,0 1 1,0 0-1,0-1 0,0 1 0,0 0 0,0 0 0,0-1 0,0 1 0,0 0 0,-1 0 0,1-1 0,0 1 0,0 0 0,0 0 0,0-1 0,0 1 0,0 0 0,-1 0 0,1-1 0,0 1 0,0 0 0,0 0 0,-1 0 0,1 0 0,0-1 0,-1 1 0,-12 2-275,-15 12 1,7 1 270,1 1-1,1 1 0,0 0 0,2 1 0,0 1 0,0 1 0,2 0 1,-15 28-1,11 1 88,19-47-75,-1-1-1,1 0 1,-1 1-1,1-1 0,0 1 1,-1-1-1,1 0 1,0 1-1,0-1 0,0 1 1,0-1-1,0 0 1,1 1-1,-1-1 1,0 1-1,1-1 0,-1 0 1,1 1-1,-1-1 1,1 0-1,0 0 0,-1 1 1,1-1-1,0 0 1,0 0-1,0 0 1,0 0-1,0 0 0,0 0 1,0 0-1,0 0 1,0 0-1,2 0 0,8 1 32,1 0 0,0-1 0,0 0 0,-1-1 0,1-1 0,0 1-1,0-2 1,-1 0 0,1 0 0,-1-1 0,0-1 0,19-8 0,4-2-65,-1-2-1,56-37 1,-69 34-308,-20 19 333,0 0 1,0 0-1,0 0 1,0-1-1,0 1 1,1 0-1,-1 0 1,-1-1-1,1 1 1,0 0-1,0 0 0,0 0 1,0-1-1,0 1 1,0 0-1,0 0 1,0-1-1,0 1 1,0 0-1,0 0 1,-1 0-1,1 0 0,0-1 1,0 1-1,0 0 1,0 0-1,0 0 1,-1 0-1,1-1 1,0 1-1,0 0 1,0 0-1,-1 0 0,1 0 1,0 0-1,0 0 1,-1 0-1,1 0 1,0 0-1,0 0 1,0 0-1,-1 0 1,1 0-1,0 0 0,0 0 1,-1 0-1,1 0 1,0 0-1,-5 0-21,1 0 0,0 1 0,-1 0 1,1 0-1,0 0 0,0 0 0,0 0 0,-8 5 0,3-1 25,-1 1 1,1 0-1,0 1 0,0 0 0,-8 10 1,14-16-5,1 1 0,0 0 0,0 1 1,0-1-1,1 0 0,-1 1 0,0-1 1,1 1-1,0-1 0,-1 1 0,1-1 0,0 1 1,1 0-1,-1 0 0,0 0 0,1-1 1,-1 1-1,1 0 0,0 0 0,0 0 1,0 0-1,0 0 0,1 0 0,-1 0 0,2 3 1,0-3-1,1 0 1,-1-1-1,0 1 1,1-1 0,0 0-1,0 1 1,-1-1-1,1 0 1,0-1-1,1 1 1,-1-1 0,0 1-1,0-1 1,1 0-1,-1 0 1,1 0-1,4 0 1,66 9-173,-71-10 131,77 4-2344,0-10-3697,-32-8-321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7976,'0'0'10879,"9"10"-10890,65 88 1682,111 193 0,-184-290-1511,-2-3-22,-1-1-1,1 0 1,-1 1 0,0-1-1,0 1 1,0-1-1,0 1 1,0 0-1,-1 0 1,-3-2-1,1-1-43,-12-11-44,-3-4-212,0 1 0,-1 1-1,-1 0 1,-1 2 0,-25-14 0,38 28-210,14 9 39,12 9-25,-14-15 353,1 1-1,0-1 0,0 0 0,0 1 0,0-1 0,0-1 0,0 1 0,0 0 0,0-1 0,0 1 0,0-1 0,1 0 1,-1 0-1,0 0 0,0-1 0,0 1 0,0-1 0,0 0 0,4-1 0,-3 0 40,1 0 0,-1-1 0,0 1 0,-1-1 0,1 0 0,0 0 0,-1-1 0,0 1 0,1-1-1,-2 1 1,5-8 0,2-4 152,-1 0 0,-1-1 0,-1 0 0,0 0 0,-1-1 0,3-17 0,-3 8 97,-1 0-1,-1 0 0,-1 0 0,-3-38 0,1 53-266,-1 1 0,-1-1 0,0 1 0,0 0 0,-1 0 0,0 0 0,-1 0 0,0 0-1,-1 0 1,0 1 0,0 0 0,-1 0 0,-12-15 0,17 23-32,0-1 1,-1 1 0,1 0-1,0-1 1,-1 1-1,1 0 1,-1 0-1,1 0 1,-1 0 0,0 0-1,1 0 1,-1 0-1,0 0 1,0 1 0,0-1-1,1 1 1,-1 0-1,-3-1 1,4 1-2,0 1 0,0-1 1,0 1-1,0-1 0,0 1 0,0-1 1,0 1-1,0 0 0,1-1 0,-1 1 1,0 0-1,0 0 0,1-1 1,-1 1-1,0 0 0,1 0 0,-1 0 1,1 0-1,-1 0 0,1 0 0,0 0 1,-1 0-1,1 1 0,-3 10-60,1-1 0,1 0 1,0 1-1,1 16 0,0-26 88,-1 23-21,2-1 0,0 0 0,2 0 0,0 0 0,2 0 0,0 0 0,15 36 0,-19-58-9,-1 0 1,1 0-1,0 0 1,0 0-1,0 0 0,0-1 1,1 1-1,-1 0 0,0-1 1,1 1-1,-1-1 1,1 1-1,-1-1 0,1 0 1,0 0-1,0 0 0,-1 0 1,4 1-1,-4-2 25,1 1-1,0-1 0,-1 0 1,1 0-1,-1 0 1,1-1-1,-1 1 0,1 0 1,0-1-1,-1 1 1,1-1-1,-1 1 1,1-1-1,-1 0 0,0 1 1,1-1-1,-1 0 1,2-2-1,7-6 91,0-1 0,-2 0 0,1 0 0,12-21 0,1 1-288,-21 28 143,1 0 0,0 0 0,0 0 0,0 0 0,0 0 0,0 1 0,0-1-1,1 1 1,-1-1 0,0 1 0,1 0 0,-1 0 0,1 0 0,-1 0 0,1 0-1,4 0 1,-5 1 42,0 0 0,0 1 0,0-1 0,-1 0 0,1 1 0,0 0 0,0-1 0,-1 1 0,1 0-1,0 0 1,-1 0 0,1 0 0,-1 0 0,1 0 0,-1 0 0,0 1 0,1-1 0,1 3 0,4 8-18,1 0 1,-2 1-1,0 0 0,0 0 1,4 18-1,5 9-1014,-13-57-6451,-6-5 1191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2 228 13453,'0'0'6475,"8"-2"-5514,-5 1-853,0 0-1,0 0 1,0 0 0,0 0-1,0-1 1,0 0 0,0 1-1,0-1 1,-1 0 0,1 0-1,-1 0 1,1-1 0,-1 1-1,0-1 1,3-4 0,-1 1 48,-1-1 0,-1 1 0,1 0 1,-1-1-1,0 0 0,0 1 0,-1-1 0,1-10 0,-1 7-7,1-4 33,-1 0 0,-1 0-1,0-15 1,0 27-166,0 1 0,0-1 0,0 0 0,0 1 1,0-1-1,-1 0 0,1 1 0,0-1 0,-1 1 0,1-1 1,-1 0-1,0 1 0,1-1 0,-1 1 0,0 0 0,0-1 1,0 1-1,0 0 0,0-1 0,0 1 0,0 0 0,-1 0 1,1 0-1,0 0 0,0 0 0,-1 0 0,1 0 0,-1 1 1,1-1-1,-1 0 0,1 1 0,-1-1 0,0 1 0,1 0 1,-3-1-1,2 2-28,0 0 0,0 0 0,-1 0 0,1 0 0,0 0 0,0 0 0,0 0 0,0 1 0,1-1 0,-1 1 0,0-1 0,0 1 0,1 0 0,-1 0 1,1 0-1,0-1 0,0 2 0,-1-1 0,1 0 0,0 0 0,1 0 0,-1 0 0,0 1 0,1-1 0,-1 0 0,1 0 0,0 1 0,-1 3 0,-4 72-158,5-77 169,0 19-35,-1 0 9,2 0 0,4 32 0,-4-47 10,0 1 1,0-1 0,1 0-1,0 0 1,0 0-1,0 0 1,0 0 0,1 0-1,0-1 1,0 1-1,0-1 1,0 0 0,1 0-1,6 6 1,-8-9-86,0 1-1,-1-1 1,1 0 0,0 0-1,0 0 1,0 0 0,0 0-1,0-1 1,0 1 0,0 0-1,0-1 1,0 0 0,0 1-1,0-1 1,1 0 0,-1 0-1,0 0 1,0 0 0,0-1-1,0 1 1,0 0 0,0-1-1,0 0 1,0 1 0,0-1-1,0 0 1,0 0 0,0 0-1,0 0 1,-1 0 0,1-1-1,0 1 1,-1 0 0,3-4-1,2-1-961,0-1 0,-1 0-1,0 0 1,0 0-1,-1-1 1,0 1 0,4-10-1,7-27-8934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0 500 6694,'0'0'6732,"1"-8"-4436,2-29-829,-3 35-1296,0 1 1,0-1-1,0 0 0,0 1 0,1-1 1,-1 0-1,0 1 0,1-1 0,-1 1 1,1-1-1,0 1 0,0-1 0,-1 1 0,1-1 1,0 1-1,0 0 0,0-1 0,0 1 1,1 0-1,-1 0 0,0 0 0,0 0 1,1 0-1,-1 0 0,1 0 0,1-1 1,-1 3-156,-1 0-1,1-1 1,-1 1 0,0 0 0,1 0 0,-1 0 0,0-1 0,0 2-1,1-1 1,-1 0 0,0 0 0,0 0 0,0 0 0,0 1 0,-1-1 0,1 0-1,0 1 1,0-1 0,-1 1 0,1-1 0,-1 1 0,1 1 0,13 43 226,-12-36-155,22 80 276,-20-126 1430,-3 0-1575,0 8-176,-1-1 0,-2 1 0,0-1 0,-13-54-1,17 106-1335,3 13 1081,-4-35 212,-1 0-1,1 0 1,-1 0-1,1 0 1,0 0 0,0 0-1,-1 0 1,1 0-1,0-1 1,0 1 0,0 0-1,0 0 1,0-1-1,0 1 1,0-1 0,0 1-1,0-1 1,0 1-1,0-1 1,0 0 0,1 1-1,-1-1 1,0 0-1,0 0 1,0 0 0,1 0-1,-1 0 1,2 0-1,0-1 71,-1 0-1,1-1 1,-1 1 0,1 0-1,-1-1 1,0 1-1,0-1 1,1 0 0,-1 0-1,0 0 1,-1 0-1,1 0 1,0 0-1,-1 0 1,1-1 0,-1 1-1,1 0 1,-1-1-1,0 0 1,0 1 0,0-1-1,-1 1 1,1-4-1,16-69 690,-17 74-743,10-109 465,-9 84-644,0 22-105,-1 7-163,7 94 317,-6-91 99,0 1 0,0 0 0,1 0-1,0 0 1,0-1 0,0 1 0,1-1-1,0 0 1,1 0 0,-1 0 0,8 10 0,-10-15 21,0-1 0,0 1 1,0 0-1,-1-1 0,1 1 1,0-1-1,0 1 0,0-1 1,0 1-1,0-1 0,0 1 1,0-1-1,1 0 0,-1 0 0,0 1 1,0-1-1,0 0 0,0 0 1,0 0-1,0 0 0,0-1 1,0 1-1,0 0 0,1 0 1,-1-1-1,0 1 0,0 0 1,0-1-1,0 1 0,0-1 1,0 1-1,-1-1 0,1 0 1,0 1-1,0-1 0,0 0 1,0 0-1,-1 0 0,1 1 1,0-1-1,-1 0 0,1 0 1,-1 0-1,1 0 0,-1 0 1,1 0-1,-1-2 0,23-54 554,-22 52-557,12-34-22,-3-2 0,-1 1 0,7-83 0,-17 154-340,2 51-2,0-76 394,0 1-1,0-1 1,0 0 0,1 0-1,0 1 1,0-2 0,0 1 0,1 0-1,0 0 1,4 6 0,-6-11-14,-1 0 1,1-1-1,0 1 1,-1 0 0,1 0-1,0 0 1,0-1 0,0 1-1,0 0 1,0-1-1,0 1 1,0-1 0,0 1-1,0-1 1,0 0 0,0 1-1,0-1 1,0 0-1,0 0 1,0 0 0,1 0-1,-1 0 1,0 0 0,0 0-1,0 0 1,0 0-1,0 0 1,0-1 0,0 1-1,0 0 1,0-1 0,0 1-1,0-1 1,0 1-1,0-1 1,0 1 0,0-1-1,0 0 1,0 1-1,0-1 1,0 0 0,-1 0-1,1 0 1,0 0 0,-1 0-1,2-1 1,30-51 645,-29 47-687,10-16 63,-7 12-31,0 0 0,-1-1-1,0 1 1,0-1 0,-2 0-1,4-14 1,-7 24-58,0 1 1,-1-1-1,1 0 0,-1 1 0,1-1 1,-1 1-1,1-1 0,-1 1 0,1-1 1,-1 0-1,1 1 0,-1 0 0,0-1 1,1 1-1,-1-1 0,0 1 1,1 0-1,-1-1 0,0 1 0,0 0 1,1 0-1,-1 0 0,0 0 0,0 0 1,0 0-1,1 0 0,-1 0 0,0 0 1,0 0-1,-1 0 0,-35 0-3289,27 1 863,-19-1-4828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19410,'0'0'8072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2:5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 10890,'0'0'5392,"-2"11"-4677,2-7-675,-3 15 258,0 1 0,1 26 0,1-41-190,1 0 0,0-1-1,1 1 1,-1 0 0,1 0-1,0 0 1,0-1 0,0 1-1,1 0 1,0-1 0,0 1-1,0-1 1,0 0 0,1 0-1,-1 1 1,1-2 0,5 7-1,-7-9-50,0-1 0,-1 0 0,1 1-1,0-1 1,0 1 0,-1-1-1,1 0 1,0 0 0,0 1-1,-1-1 1,1 0 0,0 0-1,0 0 1,0 0 0,-1 0 0,1 0-1,0 0 1,0 0 0,0 0-1,-1 0 1,1 0 0,0-1-1,0 1 1,-1 0 0,1-1-1,0 1 1,0 0 0,-1-1-1,1 1 1,0-1 0,-1 1 0,1-1-1,-1 1 1,1-1 0,-1 0-1,1 1 1,-1-1 0,1 1-1,-1-1 1,1 0 0,-1 0-1,0 1 1,1-1 0,-1 0 0,0 0-1,0 1 1,0-1 0,1 0-1,-1-1 1,9-41 1870,-7 30-1488,-1 1-1,0-1 0,-1 0 0,0 1 1,-4-20-1,4 29-508,-1 0 1,1 1-1,-1-1 0,0 1 1,1-1-1,-1 0 0,0 1 1,-1 0-1,1-1 0,0 1 1,-1 0-1,1 0 0,-1-1 1,0 1-1,0 0 0,0 1 1,0-1-1,0 0 0,0 0 1,0 1-1,0 0 1,-1-1-1,1 1 0,-1 0 1,1 0-1,-1 0 0,1 0 1,-1 1-1,0-1 0,1 1 1,-1-1-1,-3 1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0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3267,'0'0'10394,"-2"3"-10592,1 0 273,0 1-1,0-1 0,0 1 0,0-1 1,1 1-1,0-1 0,0 1 0,-1-1 0,2 1 1,-1-1-1,0 1 0,1-1 0,0 1 1,0-1-1,2 6 0,2 11 212,13 88 644,7 138 0,-13 115-741,-9-188-103,31 1813-476,-35-1784 406,25 582-16,-22-761 7,-2-15-1,1 0 0,0-1 0,0 1 0,0 0 0,1 0 0,6 13 0,-14-81-594,2 37-1195,0 0-1799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7 167 7175,'0'0'8338,"-7"-4"-7804,64 3 918,269 28-693,-35-1-573,-74-26 500,226-29 0,1586-74-232,-965 60-394,-219 3 10,-2 56-35,-730-7-27,351 18 117,-347-25-66,226-29 0,-307 22-42,9-3-28,0 2 0,80 1 0,-123 5-8,1 1-1,-1-1 1,0 1-1,0 0 1,0 0 0,0 0-1,0 0 1,0 0-1,0 0 1,0 0-1,3 3 1,2 8-1574,-13 1-3510,-5-11-2937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16400,'2'-8'1067,"-2"3"-1058,8-30 1089,-7 33-1026,-1 1 0,1 0 0,-1-1 0,1 1-1,0 0 1,-1-1 0,1 1 0,0 0 0,0 0 0,0 0 0,0 0 0,0 0 0,0 0-1,0 0 1,0 0 0,1 0 0,-1 0 0,0 1 0,0-1 0,1 0 0,-1 1 0,0-1-1,1 1 1,1-1 0,-1 1-71,-1 1 0,0-1 0,0 0 0,1 0 1,-1 1-1,0-1 0,0 1 0,0-1 0,1 1 0,-1-1 0,0 1 0,0 0 0,0 0 0,0-1 0,0 1 0,0 0 0,0 0 0,-1 0 0,1 0 0,0 0 0,0 0 0,-1 0 1,1 1-1,0 1 0,13 33 628,-12-30-505,17 65 979,-15-50-968,1-1 0,0 0-1,2 0 1,0 0-1,20 35 1,-26-54-130,0 0 1,-1 0-1,1 1 0,0-1 1,0 0-1,0 0 1,0 0-1,0-1 0,0 1 1,0 0-1,0 0 1,0 0-1,0-1 1,0 1-1,0 0 0,0-1 1,1 1-1,-1-1 1,0 0-1,1 1 0,-1-1 1,0 0-1,0 0 1,1 0-1,-1 0 0,0 0 1,3 0-1,-2-1 19,1 0 0,-1 0 0,0 0 0,1-1 0,-1 1 0,0-1 0,0 0 0,0 1 0,0-1 0,0 0 0,0 0 0,2-4 1,6-7 103,-2-1 0,0 0 0,9-21 0,-16 33-122,7-17-2,0 0 0,-2-1 0,0 0 0,-1 0 0,-1-1 0,-1 1 0,1-28 0,-7 113-682,1-46 683,0 0 0,1 1 0,2-1-1,-1 1 1,2-1 0,1 0-1,0 0 1,8 24 0,-9-40-31,0 1 1,0-1-1,0 0 1,0 0-1,0 0 1,1 0-1,0 0 1,-1 0-1,1-1 1,6 5-1,13-1-2192,-21-6 1852,1-1 1,-1 1-1,0-1 1,1 1-1,-1 0 1,0-1-1,0 0 1,1 1-1,-1-1 1,0 0-1,0 0 1,0 0-1,0 0 1,0 0 0,0 0-1,1-1 1,14-26-11193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3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9449,'0'0'10533,"7"12"-10357,23 42 159,-12-18-98,2-1 0,47 63 0,-67-97-212,0-1-1,0 1 1,1-1-1,-1 1 1,1-1-1,-1 0 1,0 1-1,1-1 1,-1 1-1,1-1 1,-1 0 0,1 1-1,-1-1 1,1 0-1,-1 1 1,1-1-1,0 0 1,-1 0-1,1 0 1,-1 0-1,1 0 1,0 1-1,-1-1 1,1 0 0,-1 0-1,1 0 1,0 0-1,-1-1 1,1 1-1,-1 0 1,1 0-1,0 0 1,10-20 1157,-4-39 635,-6 49-1788,2-106 373,-3 72-227,7-59 1,-2 100-400,2 9-7,4 11-93,28 68 380,31 59 85,-70-143-153,0-1 0,0 1 0,0-1 0,0 1 0,0-1 0,1 1 0,-1-1 0,0 1 1,0-1-1,1 1 0,-1-1 0,0 1 0,1-1 0,-1 1 0,0-1 0,1 0 0,-1 1 0,0-1 0,1 1 0,-1-1 0,1 0 0,-1 0 0,1 1 0,-1-1 0,1 0 0,-1 0 0,1 0 0,-1 1 0,1-1 0,-1 0 0,1 0 0,-1 0 0,1 0 0,0 0 1,-1 0-1,1 0 0,0 0 0,7-22-1637,-5-36-5851,-3 57 6843,0-35-8659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3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0 359 15855,'0'0'2354,"10"3"-1772,-10-3-579,2 1 50,0 0 0,0 0 0,0 0 0,0 0 0,0-1 0,0 1 0,0-1 0,0 0 0,0 1 0,0-1 0,0 0 0,0 0 0,0 0 0,0 0 0,0-1 0,0 1 0,0 0 0,0-1 0,0 0 0,0 1-1,0-1 1,0 0 0,0 0 0,0 0 0,-1 0 0,1 0 0,0 0 0,-1-1 0,1 1 0,-1-1 0,1 1 0,-1-1 0,0 1 0,0-1 0,0 0 0,1 0 0,-2 1 0,1-1 0,0 0 0,0 0 0,-1 0-1,1 0 1,-1 0 0,1-3 0,3-8 466,-1-1 0,-1 0 1,2-24-1,-4 35-406,1 0 0,-1-1 1,0 1-1,0 0 0,0-1 1,-1 1-1,1 0 0,-1-1 1,0 1-1,1 0 0,-2 0 1,1 0-1,0 0 0,-1 0 1,1 0-1,-1 0 0,0 0 1,0 1-1,0-1 0,0 0 1,-3-1-1,5 3-109,-1 1 0,0 0 1,0-1-1,1 1 0,-1 0 0,0 0 0,0 0 1,0 0-1,0-1 0,1 1 0,-1 0 0,0 1 1,0-1-1,0 0 0,0 0 0,1 0 0,-1 0 1,0 1-1,0-1 0,0 0 0,1 1 0,-1-1 1,0 0-1,1 1 0,-1-1 0,0 1 0,1-1 1,-1 1-1,0 0 0,1-1 0,-1 1 0,1-1 1,-1 1-1,1 0 0,0 0 0,-1-1 0,1 1 1,0 0-1,-1 0 0,1-1 0,0 1 0,0 0 1,0 0-1,-1 0 0,1 0 0,0 1 0,-6 46-302,6-44 303,-2 33-67,3 51 0,0-77 55,0-1 0,1 1 1,0-1-1,0 1 0,1-1 0,1 0 0,0 0 0,0 0 1,9 13-1,-12-20 1,1-1-1,0 1 1,-1-1 0,1 0 0,0 0 0,0 0 0,1 0 0,-1 0-1,0 0 1,1-1 0,-1 1 0,6 1 0,-7-2 7,1-1 1,-1 0-1,1 1 0,-1-1 1,1 0-1,-1 0 1,1 0-1,-1 0 1,1 0-1,0 0 0,-1-1 1,1 1-1,-1 0 1,1-1-1,-1 1 0,0-1 1,3-1-1,0-1 20,0 0 0,-1 0-1,0 0 1,0 0 0,0-1 0,0 0-1,0 1 1,0-1 0,-1 0-1,0 0 1,0 0 0,0 0 0,-1-1-1,2-4 1,3-13 113,0-1-1,-2 0 1,-1 0-1,1-40 1,-4 48-52,-1-1 1,0 1-1,-1 0 0,-1 0 1,0 0-1,-1 0 1,-1 1-1,-7-17 0,12 30-86,0 1 0,0 0 0,0 0 0,0 0 0,0-1 0,0 1 0,0 0 0,0 0 0,0-1 0,0 1 0,0 0 0,0 0 0,0 0 0,0-1 0,0 1 0,0 0-1,0 0 1,0 0 0,0-1 0,0 1 0,-1 0 0,1 0 0,0 0 0,0-1 0,0 1 0,0 0 0,0 0 0,-1 0 0,1 0 0,0 0 0,0-1 0,0 1 0,0 0 0,-1 0 0,1 0-1,0 0 1,0 0 0,0 0 0,-1 0 0,1 0 0,0 0 0,0 0 0,-1 0 0,1 0 0,0 0 0,0 0 0,0 0 0,-1 0 0,1 0 0,0 0 0,0 0 0,0 0 0,-1 0 0,1 0 0,0 0-1,0 0 1,0 0 0,-1 0 0,1 1 0,0-1 0,0 0 0,0 0 0,-1 0 0,-2 22-235,5 34 70,0-40 159,0 1 0,1-1 0,1 0-1,0 0 1,2-1 0,-1 1 0,2-1 0,0 0 0,10 13 0,-17-26 10,1-1 0,-1 0 1,1 1-1,0-1 0,0 0 0,0 0 1,-1 0-1,1 1 0,0-1 1,1 0-1,-1 0 0,0-1 1,0 1-1,0 0 0,1 0 1,-1 0-1,0-1 0,0 1 1,1-1-1,-1 1 0,1-1 0,-1 0 1,1 1-1,-1-1 0,0 0 1,1 0-1,-1 0 0,1 0 1,-1 0-1,1 0 0,-1 0 1,1-1-1,-1 1 0,0-1 0,1 1 1,-1-1-1,1 1 0,-1-1 1,0 0-1,0 1 0,1-1 1,-1 0-1,0 0 0,0 0 1,0 0-1,0 0 0,1-2 1,3-3 53,0-1 0,-1 0 0,0 0 1,0 0-1,-1-1 0,5-15 1,2-15 76,-2-1 1,-2 0 0,-1 0-1,-3 0 1,-3-70 0,-2 78-177,-1 39-295,-1 49 15,5-37 305,1 0 1,1 0-1,0 0 0,2 0 1,0-1-1,2 1 1,0-1-1,14 31 1,-19-49 25,0 1 0,-1 0 0,1-1 1,0 1-1,0-1 0,-1 1 0,1-1 1,1 1-1,-1-1 0,0 1 0,0-1 1,0 0-1,1 0 0,-1 0 0,0 0 1,1 0-1,-1 0 0,1 0 0,0 0 1,-1-1-1,1 1 0,0 0 0,-1-1 1,1 1-1,0-1 0,-1 0 0,1 0 1,0 0-1,0 0 0,-1 0 0,1 0 1,0 0-1,0 0 0,-1-1 0,1 1 1,0 0-1,0-1 0,-1 0 0,1 1 1,-1-1-1,1 0 0,-1 0 0,1 0 1,2-2-1,0-1-406,0 0 1,1-1-1,-2 1 1,1-1 0,0 0-1,-1 0 1,0 0-1,0 0 1,-1-1 0,1 1-1,-1-1 1,2-6-1,-1-12-6684,-3 2-4788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12812,'0'0'352,"95"0"834,-30 0-674,16 0-416,6-5-96,9-8-2690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1 276 16400,'0'0'2370,"8"-2"-1292,-1 1-882,-1-1-1,1-1 1,-1 1-1,0-1 1,0 0-1,0 0 1,0-1 0,0 0-1,-1 0 1,1 0-1,-1-1 1,-1 0-1,1 0 1,0 0-1,-1 0 1,0-1 0,0 1-1,2-7 1,0 1-6,0 0 0,-1-1-1,0 1 1,-1-1 0,0 0 0,-1 0 0,0 0 0,-1-1 0,-1 1 0,0-1 0,0-15 0,-2 27-173,1-1 0,0 0 0,-1 1 1,1-1-1,-1 0 0,0 1 0,1-1 0,-1 1 0,0-1 0,0 1 0,0 0 0,0-1 0,0 1 1,0 0-1,-1 0 0,1 0 0,0 0 0,0 0 0,-1 0 0,1 0 0,-1 0 0,1 0 0,-1 1 1,1-1-1,-1 0 0,0 1 0,1-1 0,-1 1 0,1 0 0,-1 0 0,0 0 0,1 0 1,-1 0-1,0 0 0,0 0 0,1 0 0,-1 0 0,1 1 0,-1-1 0,0 1 0,1-1 0,-1 1 1,1 0-1,-1 0 0,1-1 0,-1 1 0,1 0 0,0 0 0,-1 1 0,1-1 0,0 0 0,0 0 1,-2 3-1,-3 5-57,0 0 1,1 1-1,0-1 0,0 1 1,1 1-1,0-1 1,1 1-1,-4 20 1,4-14 10,1 0 0,1-1 0,0 1 1,1 0-1,3 21 0,-2-35 30,-1 0 0,1 0 0,0 0 0,0 0 0,0 0-1,1-1 1,-1 1 0,1 0 0,-1-1 0,1 1 0,0-1 0,0 0 0,0 1-1,0-1 1,1 0 0,-1 0 0,1 0 0,-1-1 0,1 1 0,-1 0-1,1-1 1,0 0 0,0 0 0,0 0 0,-1 0 0,1 0 0,0 0 0,0-1-1,1 1 1,-1-1 0,0 0 0,0 0 0,4-1 0,3 1-42,0-1 0,0 0 0,0-1 0,0 0 0,-1 0 1,1-1-1,-1 0 0,1-1 0,8-5 0,-2-1-778,0-1 0,-1 0 0,-1-1 0,14-14 1,10-14-5733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18065,'2'19'66,"0"0"1,1-1-1,1 1 0,1-1 1,1 1-1,0-1 0,2-1 0,0 0 1,1 0-1,0 0 0,23 29 1,-28-41-58,0-1 0,1 1 0,-1-1 0,1 0 0,9 6 0,-13-9-46,0 0 1,0 0 0,0-1 0,0 1 0,0 0 0,0-1 0,1 1 0,-1-1 0,0 0 0,0 1 0,0-1-1,1 0 1,-1 0 0,0 0 0,0 0 0,1 0 0,-1 0 0,0 0 0,0 0 0,1 0 0,-1 0 0,0-1 0,0 1-1,1-1 1,-1 1 0,0-1 0,0 1 0,0-1 0,0 0 0,0 1 0,0-1 0,0 0 0,0 0 0,0 0-1,0 0 1,1-1 0,1-4-69,0 0 0,0 0 0,-1 0 1,0 0-1,0-1 0,0 1 0,-1 0 0,1-1 0,-1-8 0,0-67-1104,-1 54 499,0 13 573,0 0 0,-1 0 0,-1 0 0,0 1 0,-1-1 0,0 1 0,-2-1 0,-9-22 0,9 34 1905,4 15-1362,6 20-183,-1-14-106,1 0 0,1 0-1,1-1 1,1 0 0,0 0 0,1-1 0,1 0 0,20 26 0,-29-41-208,0 1 0,0-1 0,1 0 1,-1 0-1,0 0 0,1 0 0,-1 0 1,1 0-1,-1 0 0,1 0 0,-1-1 1,1 1-1,-1-1 0,1 1 0,0-1 1,-1 1-1,1-1 0,0 0 0,0 0 1,-1 0-1,1 0 0,0 0 0,-1 0 1,1-1-1,0 1 0,-1 0 0,1-1 1,0 1-1,-1-1 0,1 0 0,-1 1 1,1-1-1,-1 0 0,1 0 0,-1 0 1,2-1-1,11-30-5627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5 147 8264,'-1'-10'5605,"0"-2"-5115,-2-25 4083,4 33-2765,3 25-1814,73 412 930,-76-429-918,6 34 42,-2-34-136,-1-24-166,3-79-1028,-11-171 1,4 266 1286,-1-26 74,-1 1 0,-1-1 0,-1 1 0,-13-44 0,23 142-1269,14 33 1432,4 0 0,58 151 0,-78-242-221,-4-8-17,1 0 0,0 0 0,0-1 1,0 1-1,1 0 0,-1 0 0,0 0 1,1-1-1,0 1 0,0-1 0,0 1 1,0-1-1,4 4 0,-10-37 1032,-4 12-1036,-2 1 1,0-1 0,-1 2-1,-1 0 1,0 0-1,-2 1 1,0 1 0,-22-20-1,37 39-101,0 0-1,0-1 1,1 1-1,-1-1 1,1 1 0,-1-1-1,5 6 1,-4-7 114,0 0 0,0 0 0,0 0 0,1 0 0,-1-1-1,0 1 1,1 0 0,-1-1 0,1 0 0,0 0 0,-1 0 0,1 0 0,0 0 0,0 0 0,-1-1 0,1 1 0,0-1 0,0 0 0,0 0 0,0 0 0,0 0 0,3-1 0,-2-1 28,0 1 0,0-1 1,0 0-1,-1 0 0,1-1 0,-1 1 0,1-1 1,-1 0-1,0 1 0,0-1 0,-1-1 1,1 1-1,3-6 0,3-5 90,-1-1 0,0 0 1,-2 0-1,0 0 0,0-1 0,5-26 0,-8 27 114,-1 0 0,0-1 0,-1 1 0,0 0-1,-1-1 1,-4-25 0,-1 33 335,1 21-669,0 22-279,4-18 298,4 73 17,-4-85 54,1-1 0,0 1 0,0 0 0,0 0 0,1 0 0,0-1 0,0 1 0,0-1 0,0 1 1,1-1-1,-1 0 0,1 0 0,0 0 0,6 6 0,-9-10 6,1 1 1,0-1-1,-1 1 0,1-1 1,0 1-1,-1-1 0,1 1 1,0-1-1,0 1 0,-1-1 1,1 0-1,0 0 0,0 1 1,-1-1-1,1 0 0,0 0 1,0 0-1,0 0 0,0 0 1,-1 0-1,1 0 0,0 0 1,0 0-1,0 0 0,0-1 1,-1 1-1,1 0 0,0 0 0,0-1 1,-1 1-1,2-2 0,0 1 46,0-1 0,0 0 0,-1 0 0,1-1 0,-1 1 0,1 0 0,-1 0-1,0-1 1,0 1 0,1-5 0,12-62 930,-14 68-972,6-166-38,5 213-946,2 0-1,37 85 1,-29-98-1613,-20-32 2275,0 0 1,-1 0-1,1 0 1,0-1-1,0 1 1,0 0-1,0 0 1,0 0-1,0-1 1,0 1-1,0 0 1,0-1-1,0 1 1,0-1-1,1 1 1,-1-1-1,0 0 1,0 0-1,0 1 1,1-1-1,-1 0 1,0 0-1,0 0 1,1 0-1,-1 0 1,0-1-1,2 1 1,9-9-5781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39 334 10794,'14'79'903,"2"0"1,5 0-1,2-2 0,46 100 0,-63-165-315,-1 1 0,0-1 0,-1 1 0,0 1 0,-1-1 0,3 27 0,-16-49 1126,-13-37-1445,2 0 1,2-1-1,2-2 0,-13-58 1,20 70-186,-13-46-27,3-1 0,4-1 1,-10-151-1,26 228-44,0 0 0,1 1 0,0-1 1,0 0-1,0 1 0,1-1 0,0 1 0,5-12 0,-6 17-25,0 0-1,0 0 1,1 0-1,-1 0 1,0 0 0,1 0-1,0 0 1,-1 1-1,1-1 1,0 0-1,0 1 1,0 0 0,0-1-1,0 1 1,0 0-1,0 0 1,0 0 0,0 0-1,1 0 1,-1 1-1,0-1 1,1 1 0,-1-1-1,1 1 1,-1 0-1,0 0 1,1 0 0,-1 0-1,0 1 1,5 0-1,-5 0 5,0 0-1,1 0 0,-1 0 1,0 0-1,0 0 0,0 1 1,0-1-1,0 1 0,0-1 1,-1 1-1,1 0 0,0-1 1,-1 1-1,1 0 1,-1 0-1,0 0 0,0 1 1,1-1-1,-1 0 0,-1 0 1,1 1-1,0-1 0,-1 0 1,1 5-1,6 62 41,-6-61-19,0 19 328,-1 1-1,-1 0 0,-9 46 1,12-79-553,0 0 1,0 1 0,1-1-1,-1 0 1,1 1 0,0 0-1,0 0 1,1 0 0,-1 0-1,1 0 1,0 1 0,0-1-1,0 1 1,0 0 0,1 0-1,-1 1 1,1 0 0,-1-1-1,1 1 1,6-1 0,-8 2 132,-1 0 1,1 0 0,-1 0 0,1 1-1,-1-1 1,1 1 0,-1 0 0,1 0-1,0 0 1,-1 0 0,1 0 0,-1 0-1,1 1 1,0-1 0,-1 1 0,1 0-1,-1-1 1,1 1 0,-1 1 0,0-1-1,1 0 1,-1 0 0,0 1 0,0-1-1,0 1 1,0 0 0,0 0 0,0 0-1,-1 0 1,1 0 0,0 0 0,-1 0-1,0 0 1,0 1 0,1-1 0,-1 0-1,0 1 1,-1-1 0,1 1 0,0-1-1,0 5 1,0 1 239,1 0-1,-1 0 1,0 1 0,-1-1-1,0 0 1,0 1 0,0-1-1,-2 0 1,1 0 0,-1 1-1,0-1 1,0 0-1,-1-1 1,0 1 0,0 0-1,-1-1 1,0 0 0,-1 0-1,1 0 1,-1 0-1,-7 6 1,11-12-161,0 0 0,0 0 0,0 0 0,0 0 0,0 0 0,0-1 0,-1 1 0,1 0 1,0-1-1,-1 1 0,1-1 0,0 1 0,-1-1 0,1 1 0,-1-1 0,1 0 0,-1 0 0,1 0 0,-1 0 0,1 0 0,-1 0 0,1 0 0,0 0 0,-1-1 0,1 1 0,-1-1 0,-1 0 0,1 0-441,0-1-1,0 1 0,0-1 0,1 0 0,-1 1 0,1-1 1,-1 0-1,1 0 0,-1 0 0,1 0 0,0 0 0,0 0 1,0 0-1,0-1 0,-1-3 0,-5-28-10550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50 198 8520,'0'0'13063,"-1"-8"-12620,1 5-417,1 1 7,-1 0 0,0 1 0,0-1 0,0 0 0,0 1 0,0-1 0,0 0 0,0 1 0,0-1 0,-1 0 0,1 1 0,-1-1 0,1 0 0,-1 1 0,0-1 1,1 1-1,-1-1 0,0 1 0,0 0 0,0-1 0,0 1 0,0 0 0,0 0 0,-1-1 0,1 1 0,0 0 0,-1 0 0,1 0 0,0 1 0,-1-1 0,1 0 0,-1 0 0,1 1 0,-1-1 0,0 1 0,1-1 0,-3 1 0,3 0-34,0 1-1,0-1 0,0 1 1,1-1-1,-1 1 1,0-1-1,0 1 0,1 0 1,-1-1-1,0 1 0,1 0 1,-1 0-1,0-1 0,1 1 1,-1 0-1,1 0 1,0 0-1,-1 0 0,1 0 1,0-1-1,-1 1 0,1 0 1,0 0-1,0 0 0,0 0 1,0 0-1,0 0 1,0 2-1,-1 35-101,1-32 109,0-1-9,0-1 0,1 1 0,-1 0 0,1-1 0,0 1 0,0 0 0,0-1-1,1 1 1,0-1 0,0 0 0,0 0 0,0 1 0,1-1 0,3 4 0,-5-7 10,1 1 0,0-1 0,0 1 0,-1-1 1,1 0-1,0 0 0,0 0 0,0 0 0,0 0 1,0 0-1,0-1 0,0 1 0,1-1 0,-1 1 0,0-1 1,0 0-1,0 0 0,0 0 0,1 0 0,-1 0 0,0 0 1,0-1-1,0 1 0,0-1 0,1 0 0,-1 1 1,0-1-1,0 0 0,0 0 0,-1 0 0,1 0 0,0-1 1,2-1-1,8-7 41,-1 0 0,-1-1 0,0 0 0,-1-1 0,0 0 0,0 0 0,-1-1 0,-1 0 0,0 0 0,4-15 0,20-32 48,-31 60-107,0 0 0,1 0 0,-1 0 0,0-1 0,0 1 0,0 0 0,0 0 0,0 0 0,0 0 0,0 0 0,0 0 0,0-1 0,0 1 0,0 0 0,1 0 0,-1 0 0,0 0 0,0 0 0,0 0 0,0 0 0,0 0 0,0 0 0,1 0 0,-1-1 0,0 1 0,0 0 0,0 0 0,0 0 0,0 0 0,1 0 0,-1 0 0,0 0 0,0 0 0,0 0 0,0 0 0,0 0 0,1 0 0,-1 0 0,0 0 0,0 1 0,0-1 0,0 0 0,0 0 0,1 0 0,-1 0 0,0 0 0,0 0 0,0 0 0,0 0 0,0 0 0,0 0 0,0 1 0,1-1 0,-1 0 0,0 0 0,0 0 0,0 0 0,0 1 0,6 14-320,1 25 267,-6-35 105,1 6 23,6 36-81,-8-46 41,0 1 0,0-1 0,1 0 0,-1 1 0,0-1 0,1 0 1,-1 0-1,1 1 0,-1-1 0,1 0 0,0 0 0,-1 0 0,1 0 0,0 0 0,0 0 0,0 0 0,0 0 0,0 0 0,0 0 0,0 0 0,0 0 0,0-1 0,0 1 0,1-1 0,0 2 0,-1-3 94,0 0-1,1 1 1,-1-1-1,0 0 1,0 0-1,0 1 1,0-1-1,0 0 1,0 0-1,-1 0 1,1 0-1,0 0 1,0 0-1,-1 0 1,1-1-1,-1 1 1,1 0-1,0-3 1,13-32 546,-9 22-582,4-6-555,1 0 0,14-22 0,13-8-8267,-23 33 1234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19282,'0'0'5606,"59"-53"-5574,-35 29 0,3-2-833,0-3-2114,-3 0-5221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 13677,'0'0'6646,"-2"9"-6742,1-1 100,0 0 1,1 0-1,-1 0 0,2 0 0,-1 0 1,1 1-1,1-1 0,-1 0 0,2-1 1,3 12-1,39 87 1074,-31-76-548,6 4 247,-19-34-761,-1 1 1,1-1 0,-1 1-1,0-1 1,1 0-1,-1 1 1,1-1-1,-1 1 1,1-1-1,-1 0 1,1 1-1,0-1 1,-1 0-1,1 0 1,-1 1-1,1-1 1,-1 0-1,1 0 1,0 0-1,-1 0 1,1 0-1,0 0 1,-1 0-1,1 0 1,-1 0-1,1 0 1,0 0-1,-1 0 1,1 0-1,-1-1 1,1 1 0,0 0-1,-1 0 1,1-1-1,-1 1 1,1 0-1,-1-1 1,1 1-1,-1-1 1,1 1-1,-1-1 1,0 1-1,1 0 1,-1-1-1,1 1 1,-1-1-1,0 0 1,0 1-1,1-1 1,-1 1-1,0-1 1,0 1-1,0-1 1,1 0-1,-1 1 1,0-1-1,0-1 1,7-21 264,0-1 0,-2 0 0,0 0 0,0-29 0,13-56 353,-19 108-638,1 1 0,0-1 0,0 0 0,0 0 0,0 1-1,1-1 1,-1 0 0,0 0 0,0 1 0,0-1 0,0 0 0,1 1-1,-1-1 1,0 0 0,1 0 0,-1 1 0,1-1 0,-1 1-1,0-1 1,1 0 0,0 1 0,-1-1 0,1 1 0,-1-1 0,1 1-1,0-1 1,-1 1 0,1 0 0,0-1 0,-1 1 0,1 0 0,0 0-1,-1-1 1,1 1 0,0 0 0,0 0 0,-1 0 0,1 0-1,0 0 1,0 0 0,-1 0 0,1 0 0,0 0 0,0 0 0,-1 0-1,1 1 1,0-1 0,0 0 0,-1 0 0,1 1 0,0-1 0,-1 1-1,1-1 1,0 0 0,-1 1 0,1-1 0,-1 1 0,1-1 0,-1 1-1,1 0 1,-1-1 0,1 1 0,-1 0 0,0-1 0,1 2-1,33 50-334,-29-45 328,26 54 45,-23-42-32,1-1 0,1 0 0,18 24 0,-27-42-26,-1 1 0,0-1-1,0 0 1,0 0 0,0 1-1,0-1 1,0 0 0,1 0-1,-1 0 1,0 0 0,0 1-1,0-1 1,0 0-1,1 0 1,-1 0 0,0 0-1,0 1 1,1-1 0,-1 0-1,0 0 1,0 0 0,1 0-1,-1 0 1,0 0 0,0 0-1,0 0 1,1 0 0,-1 0-1,0 0 1,0 0-1,1 0 1,-1 0 0,0 0-1,0 0 1,1 0 0,-1 0-1,0 0 1,0 0 0,1-1-1,-1 1 1,0 0 0,0 0-1,0 0 1,1 0 0,-1 0-1,0-1 1,0 1-1,1 0 1,4-18-1821,-1-29-4129,-4 42 4507,2-32-7651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99 14478,'0'0'2439,"-5"8"273,1-3-2452,1 1 0,0 0 0,0 0 0,0 0 0,1 1 0,0-1 0,0 0 0,0 1 0,1 0 0,0-1 0,0 1-1,1 8 1,0-15-259,0 1-1,0-1 1,0 1-1,0-1 0,0 1 1,0-1-1,0 1 1,1-1-1,-1 1 0,0-1 1,0 1-1,0-1 1,1 1-1,-1-1 0,0 0 1,1 1-1,-1-1 1,0 0-1,1 1 0,-1-1 1,0 0-1,1 1 0,-1-1 1,1 0-1,-1 1 1,0-1-1,1 0 0,-1 0 1,1 0-1,-1 0 1,1 1-1,-1-1 0,1 0 1,-1 0-1,1 0 1,-1 0-1,1 0 0,-1 0 1,1 0-1,-1 0 1,1 0-1,-1-1 0,1 1 1,-1 0-1,1 0 0,-1 0 1,1 0-1,-1-1 1,1 1-1,23-16 221,-17 4-139,0-1 0,-1 1 1,0-1-1,5-15 1,-7 15-72,1 0 1,1 1-1,0-1 1,12-17-1,-17 29-25,0 0 0,-1-1 0,1 1 0,0 0 0,0 0 0,1 0 0,-1 0 0,0 0-1,0 0 1,0 1 0,1-1 0,-1 0 0,0 0 0,1 1 0,-1-1 0,1 1 0,-1-1-1,0 1 1,1 0 0,-1 0 0,1-1 0,-1 1 0,1 0 0,-1 0 0,4 1 0,32 17-1112,-34-16 543,0 1-1,0-1 1,0-1-1,1 1 1,-1 0-1,1-1 0,-1 1 1,1-1-1,0 0 1,4 0-1,-7-1 335,0 0 0,0 0 0,0 0-1,0 0 1,0-1 0,-1 1 0,1 0 0,0-1 0,0 1 0,0-1-1,0 1 1,0-1 0,0 1 0,-1-1 0,1 1 0,0-1 0,-1 0-1,1 1 1,0-1 0,-1 0 0,1 0 0,-1 0 0,1 0 0,-1 1 0,1-1-1,-1 0 1,0 0 0,1 0 0,-1-2 0,2-1-509,11-25-4383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24 608 3491,'0'0'7282,"-3"10"-3791,3-10-3466,-16 81 3230,14-73-2947,1 0 1,0 1-1,1-1 0,0 0 1,0 1-1,1-1 0,0 1 1,0-1-1,4 9 1,-5-16-303,0-1 0,0 0 1,0 1-1,0-1 1,0 0-1,0 1 1,0-1-1,0 0 1,0 1-1,0-1 1,1 0-1,-1 0 1,0 1-1,0-1 1,0 0-1,1 0 1,-1 1-1,0-1 1,0 0-1,1 0 0,-1 1 1,0-1-1,0 0 1,1 0-1,-1 0 1,0 0-1,1 0 1,-1 1-1,0-1 1,1 0-1,-1 0 1,0 0-1,1 0 1,-1 0-1,0 0 1,1 0-1,-1 0 1,0 0-1,1 0 0,-1 0 1,0 0-1,1-1 1,-1 1-1,0 0 1,0 0-1,1 0 1,-1 0-1,0 0 1,1-1-1,-1 1 1,0 0-1,0 0 1,1 0-1,-1-1 1,0 1-1,0 0 1,11-19 243,-3-6 15,-1-2-1,-1 1 1,-1-1 0,1-41 0,-5-109 429,-1 168-594,1 4-55,-1 0 0,0 1-1,0-1 1,-1 1 0,1-1-1,-1 1 1,0-1 0,0 1-1,-1-1 1,1 1 0,-1 0-1,0 0 1,-4-7 0,1 14 58,2 11-146,2 13-60,1-13 102,0 23 14,5 45 0,-4-71 22,1 0 0,1 0 0,0 0 1,0 0-1,1 0 0,0-1 0,1 0 0,9 16 1,-13-24-32,0 0 0,1-1 0,-1 1 0,0 0 0,1 0 1,-1-1-1,1 1 0,0-1 0,-1 1 0,1-1 0,0 0 0,0 0 1,0 0-1,0 0 0,0 0 0,0 0 0,0 0 0,0-1 0,0 1 1,1-1-1,-1 1 0,4-1 0,-3 0 16,1-1 1,-1 0-1,0 0 1,0 0-1,0 0 0,0-1 1,0 1-1,0-1 0,0 0 1,0 0-1,0 0 1,-1 0-1,4-4 0,5-6 49,0 0-1,-2-1 0,1 0 0,-2-1 0,9-15 1,-12 19-30,0 0 1,0 0 0,-1 0-1,0 0 1,-1-1-1,0 1 1,0-1-1,-1 0 1,-1 0 0,0 0-1,-1-17 1,1 27-30,-1 1 0,0-1 1,0 1-1,0-1 0,0 1 1,0-1-1,0 1 0,0-1 0,0 1 1,0-1-1,0 1 0,0-1 0,0 1 1,0-1-1,-1 0 0,1 1 1,0 0-1,0-1 0,0 1 0,-1-1 1,1 1-1,0-1 0,-1 1 1,1-1-1,0 1 0,-1 0 0,1-1 1,-1 1-1,1 0 0,0-1 0,-1 1 1,1 0-1,-1-1 0,1 1 1,-1 0-1,1 0 0,-1 0 0,1 0 1,-1-1-1,1 1 0,-1 0 1,1 0-1,-1 0 0,1 0 0,-1 0 1,0 0-1,1 0 0,-1 0 1,1 1-1,-1-1 0,1 0 0,-1 0 1,1 0-1,-1 1 0,1-1 0,-1 0 1,1 0-1,0 1 0,-1-1 1,-1 2-19,0 0 1,0-1 0,0 1-1,0 0 1,0 0-1,1 0 1,-1 0 0,1 0-1,0 1 1,-1-1 0,0 3-1,0 1 5,1 0-1,-1 0 1,1 0-1,0 0 1,0 1 0,1-1-1,0 0 1,0 1-1,0-1 1,1 0-1,2 10 1,-2-13 1,0 0-1,0-1 1,1 1 0,-1 0 0,1-1-1,-1 1 1,1-1 0,0 0 0,0 0 0,0 0-1,0 0 1,0 0 0,1 0 0,-1 0 0,1 0-1,-1-1 1,1 0 0,0 1 0,-1-1-1,1 0 1,0 0 0,0 0 0,0-1 0,0 1-1,-1-1 1,5 1 0,-1 0 13,0-1 0,0 1 1,1-1-1,-1 0 0,0 0 0,1-1 0,-1 0 1,0 0-1,8-3 0,-12 3 6,1-1 0,0 1 0,-1-1 0,1 0 0,-1 0 0,0 0 0,1 0 0,-1 0 0,0 0 0,0-1 0,0 1 0,-1-1 0,1 1 0,-1-1 1,1 0-1,-1 0 0,0 1 0,0-1 0,0 0 0,1-5 0,3-17 162,-1-1 0,-1 1 0,-2 0 0,0-1 0,-6-50 0,-1 32-46,-2-1 0,-21-62 0,25 91-118,3 11-8,0-1-1,-1 1 0,0-1 0,1 1 0,-2 0 1,1-1-1,-1 1 0,1 0 0,-1 1 1,-1-1-1,1 0 0,-8-7 0,11 12-11,-1 0 1,1 0-1,-1-1 0,0 1 1,1 0-1,-1 0 0,1 0 1,-1 0-1,1 0 0,-1 0 0,1 0 1,-1 0-1,0 0 0,1 0 1,-1 0-1,1 0 0,-1 0 0,1 1 1,-1-1-1,1 0 0,-1 0 1,1 1-1,-1-1 0,1 0 0,-1 0 1,1 1-1,-1-1 0,1 1 1,0-1-1,-1 0 0,1 1 1,-1-1-1,1 1 0,0-1 0,0 1 1,-1-1-1,1 1 0,0-1 1,0 1-1,0-1 0,-1 1 0,1 0 1,-7 28-255,6-26 245,-5 34-63,1 0 0,0 67 1,5-92 74,1 1 0,0-1 1,1 1-1,0-1 0,1 1 0,0-1 1,1 0-1,0 0 0,1-1 1,0 1-1,14 20 0,-17-29 8,1 0 0,0 0 0,0-1-1,0 1 1,0-1 0,0 0 0,1 1-1,-1-2 1,1 1 0,-1 0 0,1-1 0,-1 1-1,1-1 1,0 0 0,0 0 0,0-1 0,0 1-1,0-1 1,-1 0 0,1 0 0,0 0 0,0-1-1,5 0 1,-2 0-390,0-1-1,-1 0 0,1 0 1,-1 0-1,9-5 1,24-21-7201,-20 5-796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1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17489,'0'0'5621,"-8"5"-4319,4-4-1292,1 0-1,0 1 0,0 0 0,0 0 0,0-1 0,0 2 0,0-1 0,1 0 1,-1 1-1,1-1 0,0 1 0,-1 0 0,1-1 0,0 1 0,1 0 0,-1 0 1,0 1-1,1-1 0,0 0 0,0 0 0,0 1 0,0-1 0,0 1 0,1-1 1,-1 1-1,1-1 0,0 1 0,0-1 0,0 1 0,1 4 0,0-8-11,-1 1-1,1-1 0,-1 0 0,0 1 0,1-1 1,-1 0-1,1 0 0,-1 1 0,0-1 0,1 0 1,-1 0-1,1 1 0,-1-1 0,1 0 0,-1 0 0,1 0 1,-1 0-1,1 0 0,-1 0 0,1 0 0,-1 0 1,1 0-1,-1 0 0,1 0 0,-1 0 0,1 0 1,-1 0-1,1-1 0,-1 1 0,1 0 0,-1 0 1,1 0-1,-1-1 0,1 1 0,-1 0 0,0-1 1,1 1-1,0-1 0,17-10 203,-11 6-246,0 0-1,0 1 0,0 0 1,1 1-1,-1 0 1,1 0-1,0 0 1,0 1-1,0 0 1,0 1-1,0 0 0,12-1 1,-17 2 26,0 0 0,0 0 0,0 1 0,0-1 0,0 0 0,0 1 0,0 0 0,0 0 1,0 0-1,0 0 0,0 0 0,0 1 0,-1-1 0,1 1 0,-1-1 0,1 1 0,-1 0 0,1 0 0,-1 1 0,0-1 0,0 0 1,0 1-1,0-1 0,-1 1 0,1-1 0,-1 1 0,1 0 0,-1 0 0,0 0 0,0 0 0,0 0 0,0 0 0,-1 0 0,1 6 1,0-4 82,-1 0-1,1 0 1,-1 1 0,0-1 0,-1 0 0,1 0 0,-1 0 0,0 0 0,-1 1 0,1-1 0,-1 0 0,0-1 0,0 1 0,0 0 0,-1-1 0,1 1 0,-1-1 0,-1 0 0,1 1 0,0-2 0,-1 1 0,0 0-1,0-1 1,0 0 0,0 1 0,-5 1 0,3-2-603,0 0-1,0-1 1,0 0-1,-1 0 0,1 0 1,0-1-1,-1 0 1,-7 1-1,-20-2-9687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4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254 196 4484,'11'-12'2157,"2"-2"-1175,47-56 2502,-55 65-2879,-1 0 0,0-1 0,-1 0 1,1 0-1,-1 0 0,0 0 0,-1-1 0,1 1 1,-1-1-1,-1 1 0,2-11 0,-3 16-550,0 0-1,-1 0 1,1 1-1,0-1 1,-1 0-1,1 0 0,-1 0 1,1 0-1,-1 1 1,0-1-1,1 0 1,-1 0-1,0 1 1,1-1-1,-1 0 0,0 1 1,0-1-1,0 1 1,1-1-1,-1 1 1,0 0-1,0-1 1,0 1-1,0 0 0,0 0 1,0-1-1,0 1 1,0 0-1,0 0 1,0 0-1,0 0 1,0 0-1,0 0 0,0 0 1,0 1-1,1-1 1,-1 0-1,-2 1 1,-40 11 58,33-5-86,0 0 0,0 0 1,1 1-1,0 0 0,0 0 0,-13 18 0,-42 64 150,48-65-26,-74 123 1537,81-130-1437,1 0 1,1 0-1,0 0 1,1 1-1,1 0 1,-4 34 0,9-50-237,-1-1 0,1 1 1,0 0-1,1-1 0,-1 1 1,0-1-1,1 0 0,-1 1 1,1-1-1,0 1 1,0-1-1,0 0 0,0 1 1,0-1-1,1 0 0,-1 0 1,0 0-1,1 0 0,0 0 1,-1 0-1,1-1 1,0 1-1,3 1 0,-1 0 25,0-1 0,0 0 0,0 0-1,1-1 1,-1 1 0,0-1 0,1 0-1,-1 0 1,1-1 0,0 1 0,-1-1-1,7 0 1,-6 0 6,1 0-1,-1-1 0,1 0 1,-1 1-1,0-2 1,1 1-1,-1 0 0,0-1 1,0 0-1,0 0 1,0-1-1,0 0 0,-1 1 1,1-1-1,-1-1 1,0 1-1,0-1 0,0 0 1,0 1-1,-1-2 1,1 1-1,-1 0 0,4-7 1,-7 9-23,1 0 1,0 0-1,-1 0 1,1 0 0,-1 0-1,0 0 1,1 0-1,-1-1 1,0 1-1,0 0 1,-1 0-1,1 0 1,0 0 0,-1 0-1,1 0 1,-1 0-1,0 0 1,1 0-1,-1 0 1,0 0-1,0 0 1,0 0-1,-1 1 1,1-1 0,0 0-1,-1 1 1,1-1-1,-1 1 1,1-1-1,-1 1 1,0 0-1,0 0 1,1 0 0,-1 0-1,0 0 1,0 0-1,0 0 1,0 0-1,0 1 1,-4-1-1,0-1-38,0 1 0,0 0 0,0 1 0,0-1-1,0 1 1,0 0 0,0 1 0,0-1 0,0 1-1,0 0 1,0 1 0,1-1 0,-10 5-1,14-6 6,1 0-1,-1 0 0,0 0 0,0 1 1,0-1-1,1 0 0,-1 0 0,0 1 1,1-1-1,-1 1 0,0-1 0,1 0 1,-1 1-1,0-1 0,1 1 0,-1 0 1,1-1-1,-1 1 0,1-1 0,-1 1 1,1 0-1,0-1 0,-1 1 0,1 0 1,0 0-1,-1-1 0,1 1 0,0 0 1,0 0-1,-1 1 0,24 5-261,41-8 248,-30-5 38,0-2 0,0-2 0,46-19 0,94-52-407,-156 72 276,-40 39-507,10-11 356,-22 22 413,8-10 273,1 0 0,-28 49 0,52-79-382,0 1 0,0-1 0,0 1 0,1-1 0,-1 1 0,0-1 0,1 1 0,-1 0 0,1 0 0,-1-1 0,1 1 0,0 0 0,0 0 0,0-1 0,0 1 0,0 0 0,0 0 0,0-1 0,1 4 0,0-4-24,0 0 1,0 0-1,-1 0 0,1 0 1,0 0-1,0-1 0,0 1 1,0 0-1,0-1 0,0 1 1,1-1-1,-1 1 0,0-1 1,0 1-1,0-1 0,0 0 1,1 1-1,-1-1 0,0 0 1,0 0-1,2 0 0,6 0-35,0-1 0,0 0-1,0 0 1,0-1-1,0 0 1,10-4-1,-1-1-870,0 0-1,0-2 0,-1 0 0,0-1 0,29-23 0,-35 24-391,0-1-1,-1 0 0,0-1 0,-1 0 0,9-14 1,9-21-4944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2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17264,'0'0'6214,"56"-55"-5861,-33 24-257,3-4-96,-3-3-2275,-3 6-4739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2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1 405 13325,'0'0'8664,"6"9"-8600,31 49 382,57 122-1,-34-59-50,-69-168 1073,-44-54-1182,34 68-266,-20-50 0,50 91-254,2 0 0,-1-2 1,1 1-1,17 5 0,-27-11 239,1 0-1,0-1 1,0 1 0,-1-1-1,1 0 1,0 0 0,0 0-1,0 0 1,-1-1 0,1 1-1,0-1 1,0 0 0,-1 0-1,1-1 1,-1 1 0,1-1-1,-1 0 1,6-3 0,-4 1 25,0-1 0,0 0 0,-1 0 1,1 0-1,-1 0 0,0-1 0,-1 1 1,0-1-1,6-12 0,-1-5 118,0-1 0,-1-1 1,-2 1-1,4-43 0,-5 32-25,-1-1 1,-4-53-1,1 81-113,0 0 0,-1 0 0,-1 0 0,1 0 0,-1 0 0,-1 0 0,1 1 0,-1-1 0,-1 1 0,1-1 0,-1 1 0,-1 0 0,1 1 0,-1-1 0,0 1 0,-1 0 0,-6-7 0,11 12-21,0 0 1,0 1-1,0-1 1,0 0 0,0 0-1,0 0 1,0 0 0,0 1-1,0-1 1,0 1-1,0-1 1,0 1 0,-1-1-1,1 1 1,0 0 0,0-1-1,-1 1 1,1 0-1,0 0 1,0 0 0,-1 0-1,1 0 1,0 0 0,0 0-1,-1 0 1,1 1-1,0-1 1,0 0 0,-1 1-1,1-1 1,0 1 0,0 0-1,0-1 1,0 1-1,0 0 1,0-1 0,0 1-1,0 0 1,0 0 0,0 0-1,0 0 1,1 0-1,-1 0 1,0 0 0,1 0-1,-1 0 1,1 0 0,-1 1-1,1-1 1,-1 0-1,1 0 1,0 1 0,-1 1-1,-2 10-76,1 0-1,0 0 1,1 0-1,0 15 0,1-21 120,-1 24-50,2 113 6,0-130 25,1 1 0,0-1 0,1 0 1,1 0-1,0 0 0,1 0 0,9 20 0,-13-33-10,-1 0-1,0 0 0,1 0 1,-1-1-1,0 1 1,1 0-1,-1 0 1,1 0-1,-1 0 1,1-1-1,0 1 1,-1 0-1,1-1 1,0 1-1,-1 0 1,1-1-1,0 1 1,0-1-1,0 1 1,-1-1-1,1 1 0,0-1 1,0 0-1,0 1 1,0-1-1,0 0 1,0 0-1,0 0 1,0 0-1,0 0 1,0 0-1,0 0 1,0 0-1,0 0 1,-1 0-1,1 0 1,0-1-1,0 1 1,0 0-1,0-1 0,0 1 1,0 0-1,0-1 1,-1 1-1,1-1 1,0 0-1,0 1 1,-1-1-1,1 0 1,0 1-1,-1-1 1,1 0-1,-1 0 1,1 1-1,-1-1 1,1 0-1,-1 0 0,1 0 1,-1-2-1,5-5 40,0-1 0,-1 0 0,0 0 0,3-12 0,1-22-118,-7 35 20,0-1 0,0 1 0,1-1 0,1 1 0,-1 0 0,1 0 1,5-10-1,-7 17 42,-1 1 0,0-1 1,0 1-1,0 0 0,1-1 1,-1 1-1,0 0 1,1-1-1,-1 1 0,0 0 1,1-1-1,-1 1 0,0 0 1,1 0-1,-1 0 1,1-1-1,-1 1 0,0 0 1,1 0-1,-1 0 0,1 0 1,-1 0-1,0 0 1,1 0-1,-1 0 0,1 0 1,-1 0-1,1 0 0,-1 0 1,1 0-1,-1 0 1,0 0-1,1 0 0,-1 0 1,1 0-1,-1 1 0,0-1 1,1 0-1,-1 0 1,0 0-1,1 1 0,-1-1 1,0 0-1,1 1 0,-1-1 1,1 1-1,11 18-353,-10-16 355,31 63-31,-19-37 72,0-1-1,21 28 1,-25-47-145,-5-12-932,-2-20-2342,-3-8-2472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2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62 186 2723,'0'0'18566,"5"-9"-17551,2-3-604,-1 0 0,-1 0 0,8-25 0,-11 33-345,-1-1-1,1 1 0,-1-1 0,-1 0 1,1 1-1,-1-1 0,1 0 0,-1 1 0,-1-1 1,1 0-1,-1 0 0,1 1 0,-2-1 1,1 1-1,0-1 0,-1 1 0,-2-7 0,3 10-34,0 0 0,1 0 0,-1 0 0,0 0 0,0 0 0,0 0 0,0 0 0,0 1 0,0-1 0,0 0 0,0 0 0,0 1 0,0-1 0,0 1 0,0-1 0,-1 1 0,1-1 0,0 1 0,0 0 0,0-1 0,-1 1 0,1 0-1,0 0 1,0 0 0,-1 0 0,1 0 0,0 0 0,0 1 0,-1-1 0,1 0 0,0 1 0,0-1 0,-1 1 0,1-1 0,0 1 0,0-1 0,0 1 0,0 0 0,0-1 0,-1 3 0,-2-1-40,1 1 0,0 1 1,0-1-1,0 0 1,0 1-1,1 0 0,-1-1 1,1 1-1,0 0 1,-2 5-1,0 7-16,0 0 0,1 0-1,1 0 1,0 0 0,1 0 0,1 1 0,1-1 0,0 0-1,1 0 1,1 0 0,0 0 0,1 0 0,9 22 0,-12-36-6,0 1 0,1 0 0,-1-1 0,1 1 0,-1-1 0,1 1 0,0-1 0,0 0 0,0 0 0,0 0 0,0 0 0,1 0 0,-1 0 0,1 0 1,-1-1-1,1 1 0,0-1 0,-1 0 0,1 0 0,0 0 0,0 0 0,0 0 0,0-1 0,4 1 0,-4-2-318,0 1 0,0-1 0,0 0 0,1 0 0,-1 0-1,0 0 1,-1-1 0,1 1 0,0-1 0,0 0 0,-1 0 0,1 0 0,-1 0 0,1 0-1,-1-1 1,0 1 0,0-1 0,0 1 0,0-1 0,-1 0 0,1 0 0,1-2 0,11-29-5582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2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96 371 10282,'0'0'8637,"-3"-9"-6726,-10-26-128,13 34-1686,-1 0-1,1 0 0,0 0 0,-1 0 1,1 0-1,-1 0 0,1 0 1,-1 0-1,0 0 0,1 1 0,-1-1 1,0 0-1,1 0 0,-1 1 0,0-1 1,0 0-1,0 1 0,0-1 0,0 1 1,0-1-1,0 1 0,0-1 1,0 1-1,0 0 0,0-1 0,0 1 1,0 0-1,0 0 0,0 0 0,0 0 1,0 0-1,0 0 0,0 0 0,0 0 1,0 0-1,0 1 0,0-1 1,0 0-1,-2 1 0,1 1-74,-1-1-1,1 0 1,0 0 0,0 1-1,0 0 1,0-1-1,0 1 1,1 0 0,-1 0-1,1 0 1,-1 0-1,1 0 1,-2 3 0,-2 11-51,1 0 1,1 1-1,0-1 1,1 1-1,1 0 1,2 32-1,0-20 15,-2-28 15,1 0 0,0 0-1,0 0 1,0-1 0,0 1-1,0 0 1,0 0 0,0 0 0,0 0-1,0 0 1,0 0 0,1-1-1,-1 1 1,0 0 0,1 0 0,-1 0-1,0 0 1,1-1 0,-1 1-1,1 0 1,0 1 0,10-12 45,9-32 127,-7 3-10,-10 25-284,1 0 0,1 0 0,0 1 0,1 0-1,0 0 1,1 0 0,17-23 0,-24 36 94,1-1 0,0 0 0,0 0 0,-1 0 0,1 1 0,0-1 1,0 0-1,0 1 0,0-1 0,0 1 0,0-1 0,0 1 0,0-1 0,0 1 0,0 0 0,0-1 0,0 1 0,0 0 1,0 0-1,1 0 0,-1 0 0,0 0 0,0 0 0,0 0 0,0 0 0,0 0 0,0 1 0,0-1 0,0 0 1,0 1-1,1-1 0,-1 1 0,-1-1 0,1 1 0,0 0 0,0-1 0,0 1 0,0 0 0,0 0 0,-1-1 0,1 1 1,0 0-1,0 0 0,-1 0 0,1 0 0,-1 0 0,1 1 0,5 7 10,-1 1-1,-1 0 1,7 20-1,-7-18 157,2 4-60,11 23 35,-11-83 1952,-6 26-1965,-1 1 0,0-1 1,-1 0-1,-1 1 1,-1-1-1,-1 1 1,-10-28-1,10 81-828,5-35 708,0 0 1,0 1 0,0-1 0,0 1 0,0-1-1,0 1 1,0-1 0,0 0 0,1 1 0,-1-1-1,0 0 1,1 1 0,-1-1 0,1 0 0,0 0-1,0 1 1,-1-1 0,1 0 0,0 0 0,0 0-1,0 0 1,0 0 0,0 0 0,0 0 0,0 0-1,0 0 1,1-1 0,-1 1 0,0 0 0,0-1-1,1 1 1,-1-1 0,0 1 0,1-1 0,1 1-1,-1-2 36,-1 1 1,1-1-1,-1 1 0,0-1 0,1 1 0,-1-1 0,0 0 0,1 0 0,-1 0 1,0 1-1,0-1 0,0 0 0,0-1 0,0 1 0,0 0 0,0 0 0,0 0 1,0-1-1,0 1 0,-1 0 0,1-1 0,-1 1 0,1 0 0,-1-1 0,1-1 0,11-43 598,-12 45-602,7-41 214,1-64 0,-3 141-608,3 1 1,20 58-1,-28-92 377,1 0 0,0-1 0,0 1 0,-1 0 0,1 0 0,0-1 0,0 1 0,1 0-1,-1-1 1,0 1 0,1-1 0,-1 0 0,0 1 0,1-1 0,0 0 0,-1 0 0,1 0 0,0 0 0,1 1 0,-1-2 15,-1 0 0,0 0 0,0 0 0,0 0 0,1-1 0,-1 1 0,0 0 0,0 0 0,0-1 0,0 1 0,0-1 1,0 1-1,0-1 0,0 1 0,0-1 0,0 0 0,0 1 0,0-1 0,0 0 0,0 0 0,0 0 0,-1 0 0,1 0 0,0 1 0,-1-1 0,1-1 0,0 1 0,-1 0 0,0 0 0,1 0 0,0-2 0,8-22-38,-1-1 1,-1-1-1,-1 1 0,-1-1 1,-2 0-1,0 0 0,-3-35 0,-9 100-1211,9-20 1264,0 0 0,1 0 0,1 0 0,5 23 0,-7-38-9,1 0 1,0 0 0,-1 0 0,1 0 0,0 0 0,0-1 0,1 1 0,-1 0 0,0-1 0,1 1-1,0-1 1,-1 1 0,1-1 0,0 0 0,0 1 0,1-1 0,-1-1 0,0 1 0,1 0 0,-1 0-1,1-1 1,-1 1 0,1-1 0,0 0 0,0 0 0,0 0 0,-1 0 0,1 0 0,0-1 0,0 0-1,0 1 1,0-1 0,0 0 0,0 0 0,4-1 0,-3 0 1,0 0 1,0-1-1,-1 1 0,1-1 1,0 0-1,-1 0 0,1-1 0,-1 1 1,1-1-1,-1 0 0,0 0 1,0 0-1,0 0 0,-1 0 1,1 0-1,-1-1 0,0 1 0,0-1 1,0 0-1,2-5 0,0-1-539,0 0 0,0-1 0,-1 1 0,0-1 0,-1 0 0,1-17 0,-4-7-3596,-8 1-2178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2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17489,'0'0'6822,"28"53"-17840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53:2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1303 18097,'12'-1'384,"2"-2"-91,1-1 0,0 0-1,-1-1 1,0-1 0,0 0-1,-1-1 1,1 0 0,-2-1-1,1-1 1,19-17 0,288-206 1926,80-63-4438,-341 245 711,-2-2 1,-2-3 0,87-114 0,-108 122 1622,34-66 1,-59 97 140,0-1 1,-2 0-1,0 0 0,0-1 0,-2 0 1,0 0-1,3-26 0,-7 43-428,-1-1 0,0 1-1,1 0 1,-1 0 0,0 0 0,0-1 0,0 1 0,0 0 0,0 0-1,0 0 1,-1-1 0,1 1 0,0 0 0,0 0 0,-1 0-1,1 0 1,-1 0 0,1-1 0,-1 1 0,0 0 0,1 0-1,-1 0 1,0 1 0,0-1 0,1 0 0,-1 0 0,-2-1-1,-13-4-6585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1634,'0'0'16997,"7"-1"-15748,5-3-747,-9 2-223,1 1 0,0 0 0,-1 0 0,1 0 0,0 0 0,-1 1-1,8-1 1,-21 34 132,2-14-286,3-9-3,0 1 0,1 0 0,1-1-1,0 1 1,0 1 0,1-1 0,-1 16 0,3-26-102,1 0 0,-1 0 0,0 0 0,1 0 0,-1-1 0,1 1 0,0 0 0,-1 0 0,1 0 0,-1 0 0,1-1 0,0 1 0,0 0 0,-1 0 0,1-1-1,0 1 1,0-1 0,0 1 0,0-1 0,0 1 0,0-1 0,0 1 0,0-1 0,0 0 0,0 0 0,0 0 0,0 1 0,0-1 0,0 0 0,0 0 0,0 0 0,0 0 0,2-1 0,41-3 823,-24-2-761,0-1-1,0-1 1,-1 0 0,1-2 0,-2 0 0,0-1 0,33-26 0,-6 0-100,65-71 0,-97 95 4,0 0 1,-1-1 0,-1-1-1,-1 0 1,0 0 0,-1-1-1,11-23 1,-20 26-420,-10 20 237,-11 18 136,17-19 61,1 0-1,0 0 1,0 1-1,0-1 0,1 0 1,0 1-1,0 0 0,1-1 1,-1 1-1,1 0 0,1 8 1,0 2 76,2 0 1,0 0-1,5 17 1,5 37 88,-12-22-278,0-48 144,4-6-41,-1 0 0,1-1 0,-1 1 0,0 0 0,-1-1 0,1 0 1,-1 0-1,2-9 0,-4 14 107,-1-19 59,-2 17-566,-3 12 296,5-9 43,1 1 1,0-1-1,0 0 1,0 0-1,0 0 1,0 1-1,-1-1 1,1 0 0,0 0-1,0 0 1,0 0-1,-1 1 1,1-1-1,0 0 1,0 0-1,0 0 1,-1 0-1,1 0 1,0 0-1,0 0 1,-1 0-1,1 1 1,0-1-1,0 0 1,-1 0-1,1 0 1,0 0-1,-1 0 1,1 0-1,0-1 1,0 1 0,-1 0-1,1 0 1,0 0-1,0 0 1,0 0-1,-1 0 1,1 0-1,0 0 1,0-1-1,-1 1 1,1 0-1,0 0 1,0 0-1,0 0 1,0-1-1,-1 1 1,1 0-1,0 0 1,0 0-1,0-1 1,0 1-1,-1 0 1,-9-16-5592,9 13 4280,-9-14-6365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6342,'0'0'16736,"4"10"-16619,0-1-91,-1-1 0,0 1 0,-1 0-1,0 0 1,0 0 0,-1 0 0,0 0 0,0 0-1,-1 0 1,-1 0 0,-1 14 0,-20 54 365,15-54-359,0 1-1,-4 30 1,10-54-87,1 1 0,0-1 1,0 1-1,0-1 0,-1 1 1,1 0-1,0-1 1,0 1-1,0-1 0,0 1 1,0 0-1,0-1 0,0 1 1,0-1-1,1 1 0,-1-1 1,0 1-1,0-1 0,0 1 1,1 0-1,-1-1 1,0 1-1,0-1 0,1 1 1,-1-1-1,0 0 0,1 1 1,-1-1-1,1 1 0,-1-1 1,1 0-1,-1 1 0,0-1 1,1 0-1,-1 1 0,1-1 1,0 0-1,-1 0 1,1 1-1,-1-1 0,1 0 1,-1 0-1,1 0 0,-1 0 1,1 0-1,0 0 0,-1 0 1,1 0-1,-1 0 0,1 0 1,0 0-1,-1 0 1,1-1-1,-1 1 0,1 0 1,-1 0-1,1 0 0,-1-1 1,1 1-1,0-1 0,3-1-910,-1 1 0,1-1-1,0-1 1,-1 1 0,0 0 0,1-1-1,3-4 1,15-20-10048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73 8456,'0'0'192,"-11"-56"-672,11 51 288,0-1-577,0 3-480,-8 0-2563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12844,'0'0'9833,"71"-6"-8968,-33 3-224,3 1-353,2 1-160,-4 1-64,-2 0-64,-1 0 32,5 0-512,4-2-1986,-4-11-3492,3-5-5157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8712,'0'0'7869,"13"-8"-6817,-7 3-894,-1 1-45,0 0 0,0 1-1,0 0 1,0-1 0,1 2 0,-1-1 0,1 1-1,-1-1 1,1 2 0,0-1 0,0 1 0,0 0-1,0 0 1,0 0 0,0 1 0,1 0 0,8 1-1,-12 0-107,-1 1 0,1 0 0,-1 0 0,1 0 0,-1 0-1,0 0 1,1 0 0,-1 0 0,-1 1 0,1-1 0,0 1-1,0 0 1,-1-1 0,0 1 0,1 0 0,-1 0-1,0 0 1,0 0 0,-1 0 0,1 0 0,-1 0 0,1 0-1,-1 0 1,0 5 0,1 7 46,-1 1 1,-1 0-1,-3 22 0,1-21 13,-2 0 0,0-1 0,-8 19-1,-12 41 120,25-76-175,0 0 1,0 1 0,0-1 0,0 1-1,0-1 1,0 0 0,0 1-1,0-1 1,0 0 0,0 1-1,0-1 1,0 0 0,0 1-1,0-1 1,0 1 0,0-1-1,0 0 1,0 1 0,1-1-1,-1 0 1,0 1 0,0-1-1,0 0 1,1 0 0,-1 1-1,0-1 1,0 0 0,1 0 0,-1 1-1,0-1 1,1 0 0,-1 0-1,0 1 1,0-1 0,1 0-1,-1 0 1,1 0 0,-1 0-1,20-2 201,18-13 210,5-8-200,73-50-1,-99 60-224,0-1 0,-1 0 0,0-1 0,-1-1 0,-1 0 0,19-28 0,-29 34-171,-13 19 64,-15 23 104,16-17 20,1 0-1,0 1 1,1 0 0,0 0 0,1 0-1,1 0 1,1 1 0,-3 33-1,6-48 6,0-1 0,0 1-1,0-1 1,0 1 0,0-1-1,0 0 1,0 1 0,1-1-1,-1 1 1,0-1 0,1 0 0,-1 1-1,1-1 1,0 0 0,-1 0-1,1 1 1,0-1 0,0 0-1,0 0 1,0 0 0,0 0-1,0 0 1,0 0 0,0 0 0,0 0-1,1-1 1,0 2 0,1-1 60,0-1 1,0 1-1,0-1 1,0 0 0,0 1-1,0-1 1,-1-1-1,1 1 1,0 0-1,0-1 1,0 1 0,4-3-1,5-1 198,-1 0 1,1-1-1,-1-1 0,-1 0 0,16-11 0,-8 2-132,-1 0-1,0-1 1,-1-1-1,14-20 0,-24 29-136,-1 0-1,1 0 0,-1-1 1,-1 0-1,0 1 0,0-1 1,0-1-1,-1 1 0,-1-1 1,0 1-1,0-1 1,1-10-1,-3 19-11,0 1 1,0-1 0,0 0-1,0 0 1,0 1-1,0-1 1,0 0-1,0 0 1,0 1-1,-1-1 1,1 0 0,0 0-1,0 1 1,-1-1-1,1 0 1,0 1-1,-1-1 1,1 0-1,-1 1 1,1-1-1,-1 1 1,1-1 0,-1 1-1,1-1 1,-1 1-1,1-1 1,-1 1-1,0-1 1,1 1-1,-1 0 1,0-1 0,1 1-1,-1 0 1,0 0-1,0-1 1,1 1-1,-1 0 1,0 0-1,0 0 1,1 0 0,-1 0-1,0 0 1,0 0-1,1 0 1,-1 0-1,0 1 1,0-1-1,1 0 1,-1 0 0,0 1-1,1-1 1,-1 0-1,0 1 1,1-1-1,-1 1 1,1-1-1,-1 1 1,0 0 0,-38 29-367,-1 22 427,38-48-49,0-1 1,0 1 0,1-1-1,-1 1 1,1-1 0,0 1-1,0 0 1,0 0 0,0-1 0,1 1-1,-1 0 1,1 0 0,0 0-1,1 7 1,0-10-3,-1 0-1,0-1 1,1 1 0,0 0-1,-1 0 1,1-1 0,-1 1-1,1 0 1,0-1 0,-1 1-1,1 0 1,0-1 0,0 1-1,-1-1 1,1 1 0,0-1-1,0 0 1,0 1 0,0-1-1,0 0 1,0 0 0,-1 0 0,1 1-1,0-1 1,0 0 0,1 0-1,30-1 52,-25 1-25,7-2-87,0 0 0,0-1 0,0-1 0,-1 0 0,1 0 0,-1-2 0,0 0 1,0 0-1,0-1 0,-1 0 0,0-2 0,19-16 0,-37 35-98,1 1 1,0 0-1,1 0 1,0 0-1,1 0 1,-4 21-1,7-30 157,0-1-1,1 0 1,-1 1-1,1-1 1,-1 0-1,1 0 1,-1 1 0,1-1-1,0 0 1,-1 0-1,1 0 1,0 0-1,0 0 1,0 0-1,0 0 1,0 0 0,0 0-1,0 0 1,0-1-1,0 1 1,1 0-1,-1-1 1,0 1-1,0-1 1,1 1 0,-1-1-1,0 0 1,0 1-1,1-1 1,-1 0-1,1 0 1,-1 0 0,0 0-1,1 0 1,-1 0-1,0 0 1,1-1-1,1 0 1,57-10 110,18-16 56,-60 20-254,0 0 1,0 1-1,0 1 0,1 0 0,-1 2 0,1 0 0,23 0 0,-41 3 92,-1 0 0,1 0-1,-1 1 1,1-1 0,-1 1 0,1-1 0,-1 0 0,0 1-1,1-1 1,-1 1 0,1-1 0,-1 1 0,0-1 0,1 1-1,-1-1 1,0 1 0,0-1 0,1 1 0,-1 0-1,0-1 1,0 1 0,0-1 0,0 1 0,0 0 0,0-1-1,0 1 1,0-1 0,0 1 0,0 0 0,0-1 0,0 1-1,0-1 1,-1 1 0,1 0 0,0-1 0,0 1-1,-1-1 1,1 1 0,0-1 0,-1 2 0,-11 22 352,12-24-305,0 1 0,0-1 1,0 0-1,0 0 0,0 1 0,0-1 0,-1 0 0,1 0 0,0 1 1,0-1-1,0 0 0,-1 0 0,1 1 0,0-1 0,0 0 0,0 0 0,-1 0 1,1 1-1,0-1 0,0 0 0,-1 0 0,1 0 0,0 0 0,-1 0 1,1 0-1,0 1 0,0-1 0,-1 0 0,1 0 0,0 0 0,-1 0 0,1 0 1,0 0-1,-1 0 0,1 0 0,0 0 0,0-1 0,-1 1 0,1 0 1,0 0-1,-1 0 0,1 0 0,0 0 0,0 0 0,-1-1 0,1 1 0,0 0 1,0 0-1,-1 0 0,1-1 0,0 1 0,0 0 0,0 0 0,-1-1 1,-2-24 597,10-35-917,-2 43-101,-4 12 57,1 1 0,-1-1 0,1 0 0,0 0 0,1 1 0,3-7 0,-5 9-208,1 0 1,-1 1 0,1 0-1,-1-1 1,1 1 0,0 0 0,-1 0-1,1 0 1,0 0 0,0 0-1,0 0 1,3-1 0,5-2-2797,-2-3-1912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61 9769,'0'0'2242,"-9"9"-581,2-2-1348,0 1 0,1 0 0,0 1 0,0-1 0,1 1 0,-5 10 0,9-16-181,0 0 0,0 0 0,0 0 0,0 0 0,0 0 0,0 1 0,1-1 0,-1 0 0,1 1 0,0-1 0,0 0 0,1 0 0,-1 1 0,0-1 0,1 0 1,0 0-1,0 1 0,0-1 0,0 0 0,1 0 0,-1 0 0,1 0 0,-1-1 0,1 1 0,0 0 0,0-1 0,3 4 0,4 1 129,0-1 0,0 0 0,0-1-1,1 0 1,0 0 0,0-1 0,0 0 0,0-1 0,1 0 0,-1 0 0,1-1 0,0-1 0,21 1-1,2-1-57,0-2 0,0-2-1,39-7 1,-34 2-173,-1-1 0,-1-2 0,0-1 0,41-21 0,-52 20-714,0-2 1,27-19-1,-36 21-1008,-1 0-1,0-1 1,22-26 0,4-15-6134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10025,'0'0'2179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171 204 11403,'0'0'4142,"-9"-1"-2519,3 1-1526,0 0 0,0 1 0,-1 0 0,1-1 0,0 2-1,0-1 1,0 1 0,0 0 0,1 0 0,-1 1 0,0-1-1,1 1 1,0 0 0,0 1 0,0 0 0,0-1 0,0 2 0,1-1-1,-1 0 1,-4 7 0,-21 28 1277,29-37-1315,0-1 0,0 1-1,0 0 1,0-1 0,0 1 0,0 0 0,0 0 0,0 0 0,1 0 0,-1-1 0,1 1-1,-1 0 1,1 0 0,0 0 0,0 0 0,0 0 0,0 0 0,0 0 0,0 0 0,1 0-1,0 3 1,0-4-49,0 0 0,1 0 0,-1-1 0,1 1 0,-1 0 0,0-1 0,1 1 0,-1-1 0,1 1 0,0-1-1,-1 0 1,1 0 0,-1 0 0,1 0 0,-1 0 0,1 0 0,-1 0 0,1 0 0,-1-1 0,3 0 0,33-9 433,-18 0-323,0 0 0,0-2-1,-1 0 1,-1-1 0,0-1 0,0 0 0,-2-1 0,19-22 0,-9 6 232,-2 0 0,0-2 0,29-59 0,-48 78-1072,-15 25-16,-17 25-226,18-18 509,1-1 0,0 1 1,1 0-1,1 1 0,1 0 0,0 0 1,2 0-1,0 1 0,1 0 0,-1 26 0,10-9-1837,18-9-1596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7303,'0'0'2215,"2"-10"679,7-31-188,-9 39-2483,0 1 0,0-1 0,1 1 0,-1 0-1,1-1 1,-1 1 0,1 0 0,-1-1 0,1 1 0,0 0-1,0 0 1,0 0 0,0-1 0,0 1 0,0 0 0,2-1-1,-3 2-154,1-1 0,0 1 0,-1 0-1,1 0 1,-1 0 0,1 0-1,0 0 1,-1 0 0,1 0 0,0 0-1,-1 0 1,1 0 0,-1 0 0,1 1-1,0-1 1,-1 0 0,1 0-1,-1 1 1,1-1 0,-1 0 0,1 1-1,-1-1 1,1 0 0,-1 1-1,1 0 1,2 2 37,0 0 0,0 0 1,-1 1-1,0-1 0,1 1 0,-1-1 0,3 8 0,0 8 100,0 1 0,-1-1-1,-1 1 1,-1 0 0,-1 38-1,-1-57-196,0-1 0,0 1 0,0-1 0,1 1 0,-1-1 0,0 0 0,0 1 0,0-1 0,1 1 1,-1-1-1,0 1 0,0-1 0,1 0 0,-1 1 0,0-1 0,1 1 0,-1-1 0,0 0 0,1 0 0,-1 1 0,1-1 0,-1 0 0,1 0 0,-1 1 0,0-1 0,1 0 0,-1 0 0,1 0 0,-1 0 0,1 1 0,-1-1 0,1 0 0,-1 0 0,1 0 0,-1 0 0,1 0 0,-1-1 0,1 1 0,-1 0 0,1 0 1,-1 0-1,1 0 0,-1 0 0,1-1 0,-1 1 0,0 0 0,2-1 0,23-11 620,-4-4-547,-1-1 0,0-1 0,-1-1 0,24-31 0,-31 35-133,-12 15 29,0 0 1,0-1-1,0 1 0,1 0 1,-1 0-1,0 0 1,0 0-1,0 0 0,0-1 1,0 1-1,1 0 0,-1 0 1,0 0-1,0 0 1,0 0-1,0 0 0,1 0 1,-1 0-1,0 0 1,0 0-1,0 0 0,1 0 1,-1-1-1,0 1 1,0 0-1,0 0 0,0 0 1,1 1-1,-1-1 0,0 0 1,0 0-1,0 0 1,1 0-1,-1 0 0,0 0 1,0 0-1,0 0 1,0 0-1,1 0 0,-1 0 1,0 1-1,0-1 1,0 0-1,0 0 0,0 0 1,1 0-1,-1 0 1,0 1-1,0-1 0,0 0 1,0 0-1,0 0 0,0 0 1,0 1-1,0-1 1,0 0-1,0 0 0,0 0 1,0 0-1,0 1 1,0-1-1,0 0 0,0 0 1,0 0-1,0 1 1,0-1-1,0 0 0,0 0 1,2 29-361,-7 34 678,5-60-323,-1 3 36,1 0 74,-1 0 0,0 0 0,1 0-1,0 0 1,1 0 0,1 11 0,-1-16-42,-1 0 1,1 1 0,0-1-1,0 0 1,-1 0-1,1 1 1,0-1 0,0 0-1,0 0 1,0 0 0,0 0-1,1 0 1,-1 0-1,0-1 1,0 1 0,0 0-1,1-1 1,-1 1 0,1 0-1,-1-1 1,0 0-1,1 1 1,-1-1 0,1 0-1,-1 0 1,1 1 0,-1-1-1,1 0 1,-1-1-1,0 1 1,1 0 0,1-1-1,4 0 63,-1-1-1,1 0 0,-1 0 1,0 0-1,0-1 0,0 0 1,0 0-1,-1-1 0,1 1 1,-1-1-1,0 0 0,0-1 1,0 1-1,0-1 0,4-6 1,10-14-133,31-50 0,-38 55 81,-1 5-138,-7 15-599,-9 31 119,-14 35 624,14-51 51,0 0 0,1 0 0,1 1 0,0 0-1,-1 21 1,4-36-94,0-1 0,1 1 0,-1 0 0,0-1-1,0 1 1,1 0 0,-1-1 0,1 1 0,-1 0-1,0-1 1,1 1 0,-1-1 0,1 1 0,-1-1-1,1 1 1,0-1 0,-1 0 0,1 1 0,-1-1-1,1 0 1,0 1 0,-1-1 0,1 0 0,0 0-1,-1 1 1,1-1 0,0 0 0,0 0 0,-1 0-1,1 0 1,0 0 0,-1 0 0,1 0 0,0 0-1,0 0 1,-1-1 0,1 1 0,0 0 0,-1 0-1,2-1 1,32-11 456,-27 7-602,1-1 1,-1 0-1,0 0 0,0 0 1,0-1-1,-1 0 0,0 0 0,5-9 1,-6 8-767,0 0 1,-1-1-1,0 1 1,-1-1-1,1 0 1,-2 0-1,4-18 1,-2-23-5776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8040,'0'0'1089,"-2"50"512,7-19-1249,20 1-416,10 0-160,4-4-1730,6-4-1793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183 365 7559,'0'0'6972,"-9"-5"-5749,6 3-1178,1 0 0,-1 0 1,0 1-1,0-1 0,0 1 1,0 0-1,0 0 1,0 0-1,0 0 0,-1 0 1,1 1-1,0-1 0,0 1 1,0 0-1,-1 0 1,1 0-1,0 1 0,0-1 1,-1 1-1,1 0 0,0-1 1,0 1-1,0 1 1,0-1-1,0 0 0,0 1 1,0 0-1,1-1 0,-1 1 1,0 0-1,-2 3 1,-2 1 215,0 1 1,1 0-1,0 0 1,0 1 0,0-1-1,1 1 1,1 1-1,-1-1 1,1 1-1,0-1 1,1 1 0,0 0-1,0 0 1,1 1-1,1-1 1,-2 11-1,3-19-249,0 1 0,0-1 0,0 1-1,1-1 1,-1 0 0,0 1-1,0-1 1,1 0 0,-1 1-1,1-1 1,-1 0 0,1 1-1,0-1 1,0 0 0,-1 0-1,1 0 1,0 0 0,0 0-1,0 0 1,0 0 0,0 0 0,0 0-1,0 0 1,1 0 0,-1-1-1,2 2 1,1-1 47,0 0 1,0 0-1,0 0 0,0 0 0,0-1 1,1 0-1,-1 0 0,0 0 0,6-1 1,1-1 107,1 0 0,-1 0-1,0-1 1,0-1 0,0 0 0,12-7 0,-6 0-116,-1-1 1,0-1-1,0-1 1,-1 0-1,-1-1 0,-1-1 1,0 0-1,-1 0 0,0-1 1,-2-1-1,0 0 0,-1-1 1,0 1-1,-2-2 0,-1 1 1,0-1-1,-1 0 0,-1 0 1,-1 0-1,1-27 0,-4 43-121,0 1 0,-1 0 0,1 0-1,0 0 1,-1-1 0,0 1-1,0 0 1,0 0 0,0 0 0,-1 0-1,1 0 1,-1 0 0,1 1-1,-1-1 1,0 0 0,0 1-1,0 0 1,-1-1 0,1 1 0,0 0-1,-1 0 1,0 0 0,1 0-1,-1 1 1,0-1 0,0 1 0,0 0-1,0-1 1,0 1 0,0 0-1,0 1 1,0-1 0,-1 1 0,1-1-1,-4 1 1,1 0-16,0 0 1,0 0-1,-1 0 0,1 1 0,0 0 1,0 0-1,0 1 0,0-1 1,0 1-1,1 0 0,-1 1 1,1 0-1,-1 0 0,1 0 1,0 0-1,0 1 0,0 0 1,-5 6-1,6-7 70,2 1 0,-1-1 0,0 1 0,1 0 0,0 0 0,0 0 0,0 0 1,0 1-1,0-1 0,1 1 0,0-1 0,0 1 0,0-1 0,1 1 0,0-1 0,-1 1 0,2 0 0,-1-1 0,1 6 0,0-7-4,0 0-1,0-1 1,0 1-1,1 0 1,-1 0-1,1 0 1,-1-1-1,1 1 1,0-1-1,0 0 1,0 1-1,1-1 1,-1 0-1,0 0 1,1 0 0,-1 0-1,1-1 1,0 1-1,0-1 1,0 0-1,-1 1 1,1-1-1,0-1 1,0 1-1,0 0 1,1-1-1,-1 1 1,5-1-1,2 0 23,0 0-1,0-1 1,0 0-1,0-1 1,-1 0-1,1-1 1,-1 0-1,1 0 1,14-8 0,-11 5 18,1 1 0,0 0 0,20-4 0,-33 8-22,1 1 0,-1 0 0,0 0 0,0 0 0,1-1 0,-1 1 0,0 1 0,1-1 0,-1 0 0,0 0 0,1 0 0,-1 1 0,0-1 0,0 0 0,1 1 0,-1-1-1,0 1 1,0 0 0,0-1 0,0 1 0,0 0 0,0 0 0,0-1 0,0 1 0,0 0 0,0 0 0,0 0 0,0 0 0,-1 1 0,1-1 0,0 0 0,-1 0 0,1 0 0,-1 0 0,1 1 0,-1-1 0,0 0 0,0 0 0,1 1 0,-1-1 0,0 0 0,0 1 0,0-1-1,0 0 1,-1 3 0,0 8 113,0 1 0,-1-1 0,-7 24 0,5-18 281,3-12-283,-3 27 495,4-32-593,1-1 1,-1 1 0,0 0 0,1-1 0,-1 1 0,0 0-1,1-1 1,-1 1 0,1-1 0,-1 1 0,1-1 0,-1 1-1,1-1 1,-1 1 0,1-1 0,0 1 0,-1-1 0,1 0-1,0 1 1,-1-1 0,1 0 0,0 0 0,-1 0 0,1 1-1,0-1 1,-1 0 0,1 0 0,0 0 0,0 0 0,-1 0-1,1 0 1,0 0 0,-1 0 0,1-1 0,0 1 0,0 0-1,-1 0 1,1 0 0,0-1 0,-1 1 0,1 0 0,0-1-1,0 0 1,9-5 21,0 0 0,-1 0 0,1-2-1,-1 1 1,-1-1 0,1 0 0,-1-1-1,-1 0 1,11-16 0,1 1 18,18-18 15,45-58-364,-73 88 233,-1 0 1,-1 0 0,0-1-1,0 0 1,-2 0-1,7-20 1,-14 27 23,-8 10-70,-8 10-57,8-3 267,0 2 0,1-1 0,0 1 0,1 1 1,0 0-1,1 0 0,1 0 0,0 1 0,-5 21 0,6-16 42,1-1 0,0 1 0,2 0 0,0 0 0,2 1 0,0-1 0,3 20 0,-3-35-119,1-1 0,0 0 0,0 1 0,0-1-1,0 0 1,1 0 0,0 0 0,0 0 0,0 0 0,0 0 0,1 0 0,-1-1 0,1 1-1,0-1 1,0 1 0,0-1 0,0 0 0,1-1 0,-1 1 0,1-1 0,0 1 0,0-1-1,0 0 1,0 0 0,0-1 0,0 1 0,0-1 0,1 0 0,8 1 0,-13-3-24,0-1 1,1 1-1,-1-1 1,0 1-1,0-1 1,1 1-1,-1-1 0,-1 0 1,1 1-1,0-1 1,0 1-1,0-1 1,-1-1-1,-7-15-342,0 1 0,-2 0 0,1 0-1,-20-23 1,1-1-369,-70-99 190,98 139 544,-1 1 1,1-1-1,0 1 1,-1-1 0,1 1-1,-1-1 1,1 1-1,0-1 1,-1 1-1,1-1 1,0 1-1,0-1 1,-1 0 0,1 1-1,0-1 1,0 1-1,0-1 1,0 0-1,0 1 1,0-1-1,0 1 1,0-1-1,0 0 1,0 1 0,0-1-1,0 0 1,1 1-1,-1-1 1,0 1-1,0-1 1,0 1-1,1-1 1,-1 1-1,1-2 1,24-5 205,43 12-323,-61-4 118,68 10-232,87 25 1,-66-7-3498,-91-27 2681,0-1 1,0 1-1,0 0 0,0 0 1,-1 1-1,1 0 0,7 5 1,-8 3-6065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53 238 10602,'0'0'1505,"-53"27"3428,78-27-3011,33-14-577,18-7-32,25-6-159,22-1-129,19-1-353,6 0-320,10 3-287,-3 1-65,-5 7-577,-8 3-736,-14 3 224,-15 6-1249,-15-2-2115,-13 2-2593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5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9993,'0'0'6471,"-5"13"-5681,-14 33-132,3 1 0,2 0 0,2 1 0,1 1 0,4 0 1,-4 72-1,11-119-636,0 1 0,0-1 0,0 1 0,0-1 0,0 1 0,1-1 0,-1 1 0,1-1 0,-1 1 0,1-1 0,0 0 0,0 1 0,0-1 0,0 0 0,1 0 0,-1 0 1,1 0-1,-1 0 0,3 2 0,-1-2-1,0 0 0,1-1 0,-1 1 0,0-1 0,1 0 0,-1 0 0,1 0 1,-1 0-1,1-1 0,-1 0 0,1 0 0,6 0 0,4-1 31,1-1 0,-1 0-1,0-1 1,0 0 0,0-1 0,14-7-1,33-9-39,-61 20-17,0 0-1,0 0 1,0 0 0,0 0 0,0 0 0,0 0 0,1 0 0,-1 0 0,0 0-1,0 0 1,0 0 0,0 0 0,0 0 0,0 0 0,1 0 0,-1 0-1,0 0 1,0 0 0,0 0 0,0 0 0,0 0 0,1 0 0,-1 0 0,0 0-1,0 0 1,0 0 0,0 0 0,0 0 0,0 0 0,0 0 0,1 0 0,-1 1-1,0-1 1,0 0 0,0 0 0,0 0 0,0 0 0,0 0 0,0 0-1,0 0 1,0 0 0,0 1 0,0-1 0,0 0 0,1 0 0,-1 0 0,0 0-1,0 0 1,0 0 0,0 1 0,0-1 0,0 0 0,0 0 0,0 0 0,0 0-1,0 0 1,0 0 0,-1 1 0,-5 11 27,-11 9 163,6-12-85,0 0 0,-1 0 0,0-1 0,-1-1 0,0 0 1,0 0-1,0-2 0,-1 0 0,0 0 0,0-1 1,0-1-1,0 0 0,-1-1 0,1-1 0,-1 0 0,-25-2 1,39 1-159,-1 0 0,1 0 0,0-1 1,0 1-1,-1 0 0,1-1 1,0 1-1,0-1 0,0 1 1,-1-1-1,1 1 0,0-1 1,0 0-1,0 0 0,0 1 0,0-1 1,0 0-1,1 0 0,-1 0 1,0 0-1,0 0 0,1 0 1,-1-1-1,0 1 0,0-1 0,-3-36-4004,4 2-2216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51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58 513 9417,'0'0'4671,"8"1"-1185,-4-1-3131,0 0 0,0 0 0,-1 0 0,1-1 0,0 0 0,-1 1 0,1-1 0,-1 0 0,1-1 0,-1 1 0,1-1 0,-1 1 0,4-3 0,1-2 86,0-1 0,0 0 0,0 0 0,9-11 0,27-39 50,-41 52-480,0 0 0,0 0-1,-1 0 1,0 0 0,0 0-1,0 0 1,-1-1-1,1 1 1,-1-1 0,0-8-1,-1 13-28,0 0 0,0 0 0,0 0 0,0 0 0,-1 0 0,1 0 0,0 0 0,-1 0 0,1 0 0,-1 0 0,1 0 0,-1 0 0,1 0 0,-1 0 0,1 1 0,-1-1 0,0 0 0,0 0-1,1 1 1,-1-1 0,0 0 0,0 1 0,0-1 0,-1 0 0,-32-7-485,25 8 383,0 0 0,0 0-1,0 1 1,0 0-1,-15 5 1,15-2 61,0 0 1,0 1-1,1 0 0,-1 0 1,2 1-1,-1 0 0,0 0 0,-9 11 1,14-14 59,0 0 1,0 1 0,0-1 0,1 1 0,-1 0-1,1-1 1,0 1 0,0 0 0,0 0-1,0 0 1,1 1 0,-1-1 0,1 0-1,0 1 1,1-1 0,-1 0 0,1 1 0,0-1-1,0 1 1,1 7 0,0-10 5,0 0 0,0 0 0,0 0 1,0 0-1,0 0 0,0-1 0,1 1 0,-1 0 1,1-1-1,-1 0 0,1 1 0,0-1 0,-1 0 1,1 0-1,0 0 0,0 0 0,0 0 0,0 0 0,0 0 1,0 0-1,0-1 0,0 0 0,3 1 0,56 3 347,-50-4-261,90-1 234,85 3-248,-203-100 2291,15 86-4234,8 16 360,16 12 1146,-8-11 395,0 0 1,1-1-1,0 0 0,0-1 1,0-1-1,0-1 1,1 0-1,-1 0 0,0-2 1,0 0-1,18-3 0,-28 2 17,0 0-1,0 0 1,-1-1-1,1 0 0,0 0 1,-1 0-1,0 0 0,0 0 1,0-1-1,0 0 1,0 0-1,-1 0 0,0 0 1,0-1-1,0 1 1,0-1-1,-1 1 0,1-1 1,-1 0-1,0 0 0,-1 0 1,1-1-1,-1 1 1,0 0-1,0-10 0,-1 15-66,0-1 0,0 1 0,0 0-1,0 0 1,0-1 0,0 1 0,0 0-1,0 0 1,0-1 0,0 1 0,0 0 0,0 0-1,0 0 1,0-1 0,-1 1 0,1 0-1,0 0 1,0-1 0,0 1 0,0 0-1,0 0 1,-1 0 0,1-1 0,0 1 0,0 0-1,0 0 1,-1 0 0,1 0 0,0 0-1,0-1 1,0 1 0,-1 0 0,1 0-1,0 0 1,0 0 0,-1 0 0,1 0-1,0 0 1,0 0 0,-1 0 0,1 0 0,0 0-1,0 0 1,-1 0 0,1 0 0,0 0-1,-17 8-440,-11 15 142,19-13 371,2 0 0,-1 0 0,1 0-1,1 1 1,0 0 0,0 1-1,1-1 1,1 1 0,0 0 0,1 0-1,0 0 1,-2 19 0,5-30-34,1 0 0,-1 0-1,1 0 1,-1-1 0,1 1 0,-1 0 0,1 0 0,0-1 0,-1 1-1,1 0 1,0 0 0,0-1 0,-1 1 0,1-1 0,0 1 0,0-1 0,0 1-1,0-1 1,0 0 0,0 1 0,0-1 0,0 0 0,0 0 0,0 0 0,0 0-1,0 1 1,0-1 0,0-1 0,0 1 0,0 0 0,0 0 0,0 0-1,1-1 1,41-7 811,-28 2-761,1-1-1,-1-1 1,-1 0-1,1-2 0,-2 1 1,25-23-1,68-78-114,-95 95 164,2 0-1268,-17 26 317,-3 3 799,4-8 31,-1 0 0,1 0 0,0 0 0,1 0 0,0 0 0,0 0 0,0 1 0,1-1 0,-1 1 0,2-1 0,-1 1-1,1 11 1,1-17 8,0 0-1,-1 0 0,1 0 0,0 0 0,0 0 0,0 0 0,0 0 0,0 0 0,1-1 0,-1 1 0,0-1 0,0 1 0,0-1 1,0 1-1,1-1 0,-1 1 0,0-1 0,1 0 0,-1 0 0,0 0 0,1 0 0,-1 0 0,0 0 0,0 0 0,1 0 1,-1 0-1,0-1 0,1 1 0,-1 0 0,0-1 0,1 0 0,44-14 650,-10-9-554,-1-1 1,-1-1 0,-2-3 0,0 0 0,-2-2-1,-1-1 1,30-46 0,-24 23 10,-33 53-160,-1-1 0,0 1 0,0-1 0,0 1 0,0-1 0,0 1 1,0-1-1,-1 0 0,1 0 0,-1 1 0,0-1 0,1 0 0,-1 0 0,-1 1 0,1-1 0,0 0 0,-1 0 0,1 1 0,-1-1 0,-2-4 0,2 6 7,0 0 1,0 1-1,0-1 0,0 0 0,-1 0 1,1 0-1,0 1 0,-1-1 1,1 1-1,0-1 0,-1 1 0,1-1 1,-1 1-1,1 0 0,-1 0 1,1 0-1,0 0 0,-1 0 0,1 0 1,-1 0-1,1 0 0,-1 1 0,1-1 1,-1 0-1,1 1 0,0-1 1,-1 1-1,1 0 0,0-1 0,-1 1 1,1 0-1,-2 1 0,-40 29-573,31-18 670,0 0 1,1 0 0,1 1-1,0 0 1,1 1 0,0 0 0,1 0-1,1 1 1,1 0 0,0 1-1,1-1 1,0 1 0,2 0-1,0 0 1,1 0 0,0 0-1,2 27 1,1-39-55,0 0 1,0 0-1,0 0 0,1-1 0,0 1 0,0-1 1,0 1-1,0-1 0,1 1 0,-1-1 0,1 0 1,0 0-1,1-1 0,-1 1 0,0-1 0,1 1 1,0-1-1,0 0 0,0 0 0,8 4 1,-5-4 13,-1-1 1,1 1-1,0-1 1,0 0-1,0 0 1,0-1 0,0 0-1,0-1 1,0 1-1,0-1 1,0 0-1,0-1 1,0 0 0,9-2-1,-13 2-11,1 0-1,-1 0 1,0 0-1,0-1 1,0 0 0,0 1-1,0-1 1,-1 0-1,1 0 1,0 0-1,-1-1 1,0 1-1,1-1 1,-1 1-1,0-1 1,0 0 0,-1 0-1,1 1 1,0-1-1,-1-1 1,0 1-1,0 0 1,0 0-1,0 0 1,0-1-1,-1 1 1,1 0 0,-1-1-1,0-4 1,0 2-289,0 0 0,-1 1 0,1-1-1,-1 0 1,0 1 0,-1-1 0,0 1 0,0-1 0,0 1 0,0-1 0,-1 1 0,0 0 0,0 0 0,0 1 0,0-1 0,-8-7 0,-24-16-4723,-5-1-1143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5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131 290 5029,'-13'-1'10634,"22"-1"-8937,17-1 65,6-1-96,13 0-257,0 1-352,5-1-320,-3 3-513,-6 1-192,-6 0-416,-10-4-1923,-14-5-3650,-11-6-4069</inkml:trace>
  <inkml:trace contextRef="#ctx0" brushRef="#br0" timeOffset="1">0 1 11179,'0'0'3875,"60"4"-3651,-12 7-95,10-2-2500,8-3-6629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5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214 292 4805,'0'0'6891,"-1"-10"-5348,5-53 1463,-2 43-756,-1 0 0,0 1 0,-3-29 0,2 48-2229,0 0 0,0-1 0,0 1 0,0-1 0,0 1 0,-1-1 0,1 1 0,0 0 0,0-1 0,0 1 1,0 0-1,-1-1 0,1 1 0,0-1 0,-1 1 0,1 0 0,0 0 0,0-1 0,-1 1 0,1 0 0,-1 0 0,1-1 0,0 1 0,-1 0 0,1 0 0,0 0 0,-1-1 0,1 1 0,-1 0 0,1 0 0,-1 0 0,1 0 0,0 0 0,-1 0 0,-19 6 5,-11 16-243,10 2-94,-28 39 0,43-54 267,1 0 1,-1 0-1,2 1 0,0-1 1,0 1-1,0 0 1,1 0-1,-2 18 0,5-27 23,0 0-1,0 0 0,0 0 0,0 0 1,1 0-1,-1 0 0,0 0 0,1 0 1,-1 0-1,1 0 0,-1 0 0,1 0 0,-1 0 1,1 0-1,0 0 0,-1 0 0,1-1 1,0 1-1,0 0 0,0 0 0,0-1 1,0 1-1,-1-1 0,1 1 0,0-1 0,0 1 1,0-1-1,1 1 0,-1-1 0,0 0 1,0 0-1,0 1 0,0-1 0,0 0 1,0 0-1,2 0 0,50 0-17,-38-1-67,-3 1 19,0 0-1,-1 1 0,1 0 1,0 1-1,-1 0 1,1 1-1,-1 0 0,13 6 1,-20-7 58,0 0 0,0 0 0,0 1 0,0 0 0,-1 0 0,1 0 0,-1 0 0,0 0 0,0 1 0,0-1 0,0 1 0,-1 0 0,0 0 0,1 0 0,-1 0 0,-1 0 0,1 1 0,-1-1 0,1 0 0,-1 1 0,0-1 0,-1 1 0,1 9 0,-1-5 47,-1 1 1,-1-1-1,1 1 0,-1-1 1,-1 1-1,0-1 0,0 0 0,-1 0 1,0-1-1,0 1 0,-1-1 0,0 0 1,-1 0-1,0 0 0,0-1 1,0 0-1,-1 0 0,-8 7 0,-2 0 322,0-1 0,0 0-1,-1-1 1,-1-1-1,0 0 1,-1-2 0,-22 8-1,38-15-291,1-1 0,-1 0-1,0 0 1,1 0 0,-1 0-1,0-1 1,1 0 0,-1 1-1,0-1 1,-6-1 0,8 0-39,1 1 1,0-1-1,0 0 1,0 1-1,-1-1 0,1 0 1,0 0-1,0 0 1,0 0-1,0 1 1,1-2-1,-1 1 0,0 0 1,0 0-1,1 0 1,-1 0-1,0 0 1,1-1-1,-1 1 0,1 0 1,0 0-1,-1-1 1,1 1-1,0 0 1,0-1-1,0 1 0,0 0 1,0-1-1,0 1 1,0-2-1,2-13-75,0 0-1,0 0 1,2 0 0,0 0-1,1 1 1,0 0 0,2 0-1,-1 0 1,2 1-1,13-21 1,13-14-303,56-64 0,18 4 105,-71 74 100,50-59 0,-87 94 161,1 0 1,-1-1 0,0 1 0,1 0-1,-1-1 1,1 1 0,-1-1 0,0 1 0,1 0-1,-1-1 1,0 1 0,1-1 0,-1 1-1,0-1 1,0 1 0,1-1 0,-1 1 0,0-1-1,0 1 1,0-1 0,0 0 0,0 1-1,0-1 1,0 1 0,0-1 0,0 1 0,0-1-1,0 1 1,0-1 0,0 0 0,0 1-1,0-1 1,-1 1 0,1-1 0,0 1 0,0-1-1,-1 0 1,-22 1-184,15 2 130,0 1 0,-1-1 0,1 1 0,-12 7 1,10-2 0,1-1 0,0 1 0,1 1 0,0 0 1,0 0-1,1 1 0,-10 16 0,15-23-17,0 0-1,1 0 1,-1 1 0,1-1-1,0 1 1,0-1-1,0 1 1,1 0 0,-1-1-1,1 1 1,0 0-1,0 5 1,1-7-2,-1 1 0,1-1 0,0 0 0,0 0 1,0 0-1,0 1 0,0-1 0,0 0 0,1-1 0,-1 1 0,1 0 0,-1 0 0,1-1 0,0 1 1,-1 0-1,1-1 0,0 0 0,0 1 0,0-1 0,0 0 0,4 1 0,5 2-289,0 0 0,0-1 0,1-1 0,-1 0 0,0 0 0,1-1 0,0-1 0,-1 0 0,1 0 0,-1-1 0,1 0 0,-1-1 0,1-1 0,17-6 0,-5 1-336,1-2 1,-2-1-1,0-1 1,0-1 0,29-21-1,-33 20 739,-2 0 0,31-31 0,-44 41 181,0-1 0,-1 1-1,1-1 1,-1 0-1,0 0 1,0 0 0,0 0-1,-1-1 1,1 1-1,-1-1 1,-1 1 0,1-1-1,-1 0 1,0 0-1,0 0 1,-1-7 0,0 11-129,0 1-1,0 0 1,-1-1 0,1 1 0,-1 0 0,1-1 0,-1 1-1,1 0 1,-1 0 0,0-1 0,1 1 0,-1 0 0,0 0-1,0 0 1,0 0 0,0 0 0,0 0 0,0 0 0,0 0-1,0 0 1,0 1 0,-3-2 0,0 0-19,0 1 0,0 0-1,0 0 1,0 0 0,0 0 0,0 0 0,-8 1 0,1 0-65,1 1 0,0 0 0,0 0 0,-1 1 0,-17 6 1,16-2 26,0 0-1,0 1 1,0 0 0,1 1 0,0 1 0,-14 12 0,21-18-8,1 0 0,0 0 1,-1 1-1,1-1 0,0 1 0,1-1 0,-1 1 1,1 0-1,0 0 0,0 1 0,0-1 1,0 0-1,1 0 0,-1 1 0,1-1 0,0 1 1,1-1-1,-1 1 0,1 0 0,0-1 0,0 1 1,1 7-1,0-11-22,0 1 0,0 0-1,0 0 1,1 0 0,-1-1 0,0 1 0,1 0 0,-1-1 0,1 1 0,0-1 0,-1 0-1,1 0 1,0 0 0,0 1 0,0-2 0,0 1 0,0 0 0,0 0 0,0-1-1,3 1 1,49 9 234,-44-9-217,72 6 57,-45-4 215,0 0 0,55 14 0,-93-17-251,1 1-1,-1-1 1,1 0 0,-1 0 0,1 0 0,-1 1-1,1-1 1,-1 0 0,1 1 0,0-1 0,-1 0 0,1 1-1,-1-1 1,1 0 0,0 1 0,-1-1 0,1 1-1,0-1 1,0 1 0,0-1 0,-1 1 0,1-1 0,0 1-1,0-1 1,0 1 0,0-1 0,0 1 0,0-1-1,0 1 1,0-1 0,0 1 0,0-1 0,0 1 0,0-1-1,0 1 1,0-1 0,0 1 0,0-1 0,1 1-1,-1-1 1,0 1 0,0-1 0,1 1 0,-1-1-1,0 1 1,1-1 0,-1 0 0,0 1 0,1-1 0,-1 0-1,1 1 1,-1-1 0,1 0 0,-1 1 0,1-1-1,-1 0 1,0 0 0,1 0 0,-1 0 0,1 1 0,0-1-1,-1 0 1,1 0 0,0 0 0,-42 18 1338,40-18-1387,-12 5 60,-1-1 1,1-1-1,-1 0 0,1-1 0,-1 0 0,-19 0 0,32-2-88,0 0 1,0 0-1,0 0 0,1 0 0,-1 0 0,0-1 0,0 1 0,0 0 0,1 0 0,-1-1 0,0 1 0,0 0 0,1-1 1,-1 1-1,0-1 0,0 1 0,1-1 0,-1 1 0,1-1 0,-1 0 0,0 1 0,1-1 0,-1 0 0,1 1 0,0-1 1,-1 0-1,1 1 0,0-1 0,-1-1 0,-1-26-2885,2 19 1725,0-26-4507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828 39 3587,'-12'0'689,"-290"17"-1079,87 11 2024,36-4 938,59-11 2960,270-28-1496,170-17-939,471-32-3114,-626 55 190,200 14 1,-290 5-153,86 23 0,-103-19-2033,1-2-1,115 7 1,-100-19-1432,4-5-2342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5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8808,'0'0'4020,"5"9"-2568,2 11-890,-2 0 0,0 1 0,-1-1 0,-1 1 0,-1 0-1,0 0 1,-3 35 0,-12 80 1196,6-88-1129,1 49 0,6-98-615,0 1 1,0 0-1,0-1 0,0 1 0,0 0 0,1 0 0,-1-1 0,0 1 1,0 0-1,0 0 0,0-1 0,1 1 0,-1 0 0,0 0 0,0 0 1,1 0-1,-1-1 0,0 1 0,0 0 0,1 0 0,-1 0 0,0 0 0,0 0 1,1 0-1,-1 0 0,0-1 0,1 1 0,-1 0 0,0 0 0,1 0 1,-1 0-1,0 0 0,0 1 0,1-1 0,-1 0 0,0 0 0,1 0 1,-1 0-1,0 0 0,0 0 0,1 0 0,-1 0 0,0 1 0,0-1 1,1 0-1,-1 0 0,0 0 0,0 1 0,0-1 0,1 0 0,-1 0 0,0 0 1,0 1-1,0-1 0,0 0 0,1 1 0,-1-1 0,0 0 0,0 0 1,0 1-1,0-1 0,0 0 0,0 1 0,0-1 0,0 0 0,0 0 1,0 1-1,0-1 0,0 1 0,16-19 187,-10 2-328,1 1 0,-2-1 0,0 0 1,-1 0-1,-1-1 0,0 1 0,-1-1 0,-1 1 1,-1-1-1,0 0 0,-4-23 0,5 53-446,-1-11 607,-1 1 0,1 0 0,0-1 0,1 1 0,-1-1-1,0 1 1,1-1 0,0 1 0,-1-1 0,1 1 0,0-1 0,0 0 0,0 1-1,1-1 1,-1 0 0,0 0 0,1 0 0,0 0 0,-1 0 0,1 0 0,0 0-1,0-1 1,0 1 0,0-1 0,0 1 0,0-1 0,1 0 0,-1 0 0,4 2-1,6 1 77,-1-1-1,1-1 0,0 1 0,0-2 0,0 0 0,0 0 1,0-1-1,0-1 0,1 0 0,-1 0 0,-1-1 0,1-1 0,0 0 1,0 0-1,-1-2 0,0 1 0,0-1 0,0-1 0,-1 0 1,1 0-1,-1-1 0,-1 0 0,1-1 0,-1 0 0,-1-1 1,0 0-1,0 0 0,7-11 0,-14 18-108,1 0 0,-1 0 1,0 0-1,0 0 0,-1 0 0,1 0 0,0 0 0,-1-1 0,1 1 1,-1 0-1,1-1 0,-1 1 0,0 0 0,0 0 0,-1-4 1,1 4-35,0 1 1,-1 0 0,1 0-1,-1 0 1,0 0 0,1 0-1,-1 0 1,0 0 0,1 1-1,-1-1 1,0 0 0,0 0-1,0 0 1,0 1 0,0-1-1,0 0 1,0 1 0,0-1-1,0 1 1,0-1-1,0 1 1,-1-1 0,-2 1-22,1-1 0,-1 1 0,0 0 0,1 0 0,-1 0 0,0 0 0,1 0 0,-1 1 0,1 0 0,-1-1 0,0 1 0,1 1 0,0-1 0,-1 0 0,1 1 0,0 0-1,-5 3 1,-7 6 61,0 2-1,0 0 0,2 1 0,-16 18 0,24-26 78,0 1 0,1-1 0,0 1 0,0 0 0,0 0-1,1 0 1,0 1 0,0-1 0,1 1 0,0 0 0,0-1 0,-1 16 0,3-21-72,1-1 1,-1 1 0,0-1 0,0 1 0,0 0 0,1-1 0,-1 1-1,1-1 1,-1 1 0,1-1 0,0 0 0,0 1 0,-1-1 0,1 0-1,0 1 1,0-1 0,0 0 0,0 0 0,1 0 0,-1 0 0,0 0 0,0 0-1,1 0 1,-1 0 0,2 0 0,2 1 16,0 0 0,-1-1 0,1 1 0,0-1 0,0-1 0,0 1 0,0 0 0,6-1 1,4-1 41,0 0 1,-1-1 0,0 0 0,28-9 0,-18 2-35,-1-2 1,-1-1-1,0 0 1,0-2-1,-2 0 0,0-2 1,0 0-1,-1-1 0,-1-1 1,-1-1-1,-1 0 1,-1-1-1,0-1 0,14-26 1,-26 39-80,1 0 1,-1 0 0,0-1 0,-1 1-1,1-1 1,-2 1 0,2-15 0,-3 21-3,0 0 0,0 0 0,0-1-1,0 1 1,0 0 0,0 0 0,0 0 0,-1 0 0,1 0 0,-1 0 0,0 0 0,0 0 0,1 0 0,-1 0 0,-1 0 0,1 0-1,0 0 1,0 1 0,-1-1 0,1 0 0,-1 1 0,1-1 0,-1 1 0,1 0 0,-1-1 0,0 1 0,0 0 0,0 0 0,0 0 0,0 0-1,0 1 1,0-1 0,0 1 0,0-1 0,-3 0 0,-2 1-37,-1 0-1,1 1 1,-1 0-1,1 0 1,-1 1 0,1-1-1,0 2 1,0-1-1,0 1 1,0 0-1,0 0 1,1 1-1,-1 0 1,1 0 0,0 1-1,0-1 1,0 1-1,1 1 1,0-1-1,0 1 1,0 0-1,-3 6 1,1-4 142,2 0 0,-1 1 0,1 0 0,0 0-1,1 0 1,0 0 0,0 1 0,1 0 0,0-1 0,1 1 0,0 0 0,1 0-1,0 1 1,1-1 0,-1 0 0,3 12 0,-1-18-26,1 0 0,0 0 0,0-1 0,0 1 0,0 0 0,0-1 0,1 1 0,0-1 0,-1 0 0,1 0 0,1 0 0,-1 0 0,0-1 0,1 1 0,-1-1 0,1 0 0,0 0 0,-1 0 0,1 0 0,0-1 0,0 0 0,1 0 0,-1 0 0,0 0 0,5 0 0,5 1 46,-1 0-1,1-1 1,-1 0-1,1-1 0,0-1 1,23-4-1,-23 1 36,-1-1 0,1 0 0,-1-1-1,0-1 1,0 0 0,-1-1 0,0 0-1,-1-1 1,18-17 0,-8 6-124,-1-1 0,-1-1 1,29-44-1,-44 60-107,0-1 0,-1 1 0,0-1 0,0 0-1,0 0 1,-1 0 0,1-9 0,-2 15 69,-1 0 0,0 0 0,0 0 0,0-1 0,0 1 0,0 0 0,0 0 0,0 0 0,0 0 0,0 0 0,-1-1 0,1 1 0,0 0 0,-1 0 0,1 0-1,-1 0 1,1 0 0,-1 0 0,0 0 0,1 0 0,-1 0 0,0 0 0,0 0 0,1 1 0,-1-1 0,0 0 0,0 0 0,0 1 0,0-1 0,0 1 0,0-1 0,0 1 0,0-1 0,0 1 0,-1-1-1,1 1 1,0 0 0,0 0 0,0 0 0,0 0 0,0 0 0,-1 0 0,1 0 0,0 0 0,0 0 0,0 0 0,0 0 0,0 1 0,-1-1 0,1 1 0,-1 0 0,-5 1 20,1 0 1,0 0 0,-1 1-1,1 0 1,0 0 0,0 1-1,1-1 1,-1 1 0,1 1-1,0-1 1,0 1-1,0 0 1,1 0 0,-6 8-1,-7 10 193,-27 50-1,44-71-156,-6 9 120,0 0 0,2 0 0,-1 1 0,1-1-1,-3 19 1,6-27-102,1-1 0,-1 0-1,1 0 1,0 0 0,-1 1-1,1-1 1,0 0 0,0 1-1,1-1 1,-1 0 0,0 0-1,1 0 1,-1 1 0,1-1 0,0 0-1,0 0 1,0 0 0,0 0-1,0 0 1,0 0 0,0 0-1,1 0 1,-1-1 0,1 1-1,-1 0 1,1-1 0,0 0-1,-1 1 1,1-1 0,0 0 0,0 0-1,0 1 1,0-2 0,0 1-1,0 0 1,1 0 0,1 0-1,9 0 100,0 0-1,-1 0 0,1-2 1,0 1-1,-1-2 1,1 1-1,-1-2 0,0 0 1,1 0-1,-1-1 0,-1-1 1,1 0-1,0 0 0,-1-1 1,0-1-1,10-7 1,3-4-83,0-1 0,-1 0 0,-1-2 0,-1-1 0,29-38 0,-33 37-106,-1-1 0,12-25 0,-24 43 13,-1-1 0,0 1 0,0-1 0,-1 0 1,0 0-1,0 0 0,-1 0 0,0 0 0,0 0 0,0 0 1,-1 0-1,0-1 0,-1-8 0,0 14 26,0 0 0,1 1-1,-1-1 1,0 0 0,0 1 0,0-1 0,0 1-1,0-1 1,0 1 0,0-1 0,0 1 0,-1 0-1,1 0 1,-1-1 0,1 1 0,-1 0-1,1 0 1,-1 0 0,1 1 0,-1-1 0,0 0-1,0 1 1,1-1 0,-1 1 0,0-1-1,0 1 1,0 0 0,1 0 0,-1 0 0,0 0-1,0 0 1,0 0 0,0 0 0,1 1-1,-1-1 1,0 1 0,0-1 0,-2 2 0,-2 0-7,-1 0-1,1 1 1,0-1 0,-1 1 0,1 0 0,1 1 0,-1 0 0,0 0 0,-5 5 0,4-1 42,0 0 1,0 1-1,1 0 1,0 1-1,1-1 1,0 1-1,0 0 1,1 1-1,1-1 1,-1 1-1,2-1 0,-1 1 1,2 0-1,-1 0 1,1 20-1,1-22 46,1-1-1,0 1 1,0-1-1,1 0 0,0 0 1,0 1-1,1-1 1,0-1-1,0 1 0,1 0 1,0-1-1,0 0 1,1 0-1,0 0 1,0 0-1,1-1 0,-1 0 1,2 0-1,-1 0 1,0-1-1,10 6 0,6 0 61,21 12-44,-41-23-74,0 1-1,-1 0 1,0 0 0,1 1 0,-1-1-1,1 0 1,-1 0 0,0 1 0,0-1 0,0 0-1,0 1 1,0-1 0,0 1 0,0 0-1,0-1 1,-1 1 0,1 0 0,0-1-1,0 4 1,-2-4-39,1 0 0,-1 0-1,0 0 1,1 0-1,-1 0 1,0 0 0,0 0-1,1 0 1,-1 0 0,0-1-1,0 1 1,0 0 0,0 0-1,0-1 1,0 1 0,0-1-1,0 1 1,-1-1-1,1 1 1,0-1 0,0 0-1,0 0 1,0 1 0,-1-1-1,1 0 1,0 0 0,0 0-1,0 0 1,-1 0-1,1-1 1,0 1 0,0 0-1,-3-1 1,-42-10-1970,39 6 1757,0 0 0,0 0 0,0-1 0,1 0-1,0-1 1,0 0 0,0 0 0,1 0 0,0 0 0,1-1 0,-7-14-1,-3-10-37,-16-54 0,26 73 341,2 5 101,-1 0 0,1 0 0,0-1 0,1 1 0,0-1 1,0 1-1,1-1 0,0 1 0,2-15 0,-1 22-65,-1 0 1,1 1-1,0-1 0,0 0 0,0 0 1,0 0-1,-1 1 0,1-1 0,0 1 1,0-1-1,0 1 0,0-1 0,0 1 1,1-1-1,-1 1 0,0 0 0,0 0 1,0-1-1,0 1 0,0 0 1,0 0-1,0 0 0,1 0 0,-1 0 1,0 1-1,0-1 0,2 1 0,34 8 251,22 21-257,-43-21-242,-1-1 1,2-1 0,27 10-1,-38-15-263,1-1-1,-1 0 0,1 0 1,0-1-1,-1 1 1,1-1-1,0-1 0,7 0 1,12-10-2400,0-12-972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5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13004,'-5'0'2274,"-1"16"-288,6 12-64,0 9-545,0 8-672,6 4-449,5 7-224,4-1-32,0 3-1953,0-5-1763,0-7-1441</inkml:trace>
  <inkml:trace contextRef="#ctx0" brushRef="#br0" timeOffset="1">153 714 11755,'0'0'7976,"-63"28"-4901,50-22-865,1-1-1538,12 1-576,0-2-1217,17-4-11755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72 3171,'-8'0'2797,"-9"0"-1520,1 0 0,-1-1 0,1-1-1,0-1 1,-25-7 0,76 6 618,448-29-2805,-318 19-1436,-102 10 648,-37 4-2365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5990,'0'0'-64,"-74"9"1313,49-4 64,12-3 128,4-1 1,9 0-609,0-1-705,9 2-256,8 1 320,9 1 160,4 0-352,9 1-32,4 0 0,8-5-1473,-3 0-1506,1-9-4741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9161,'0'0'1030,"11"-4"-539,8-1-452,0 1 0,0 1 1,0 1-1,1 0 0,-1 2 0,0 0 0,0 1 0,34 7 0,-14-1-287,-1 1 0,1 3 0,48 19-1,-85-29 253,0-1 0,-1 1 0,1 0 0,0-1 0,0 1 0,-1 0 0,1 0-1,-1 0 1,1 1 0,-1-1 0,1 0 0,-1 0 0,0 1 0,1-1-1,-1 1 1,0-1 0,0 1 0,0 0 0,0-1 0,-1 1 0,1 0-1,0 0 1,-1-1 0,1 1 0,-1 0 0,1 0 0,-1 0 0,0 0 0,0 0-1,0 0 1,0 0 0,0-1 0,-1 1 0,1 0 0,0 0 0,-1 0-1,1 0 1,-1-1 0,-1 3 0,-1 2 202,-1 1 1,0-1-1,0-1 1,-1 1-1,0-1 1,0 1-1,0-1 1,-11 8-1,-113 70 2158,89-58-1762,0 0 1,1 3-1,-38 36 0,73-61-881,0 0 1,1 1 0,0 0 0,0 0 0,0-1-1,0 2 1,0-1 0,-3 9 0,5-10-4148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1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519 4 8936,'0'0'390,"-8"-1"785,-9-1-873,0 1 0,1 1 0,-1 1 0,0 0 0,1 1 0,-1 1 0,1 0 1,0 1-1,0 1 0,0 0 0,1 2 0,0 0 0,0 0 0,-25 18 0,15-9-142,1 1 0,1 1-1,1 2 1,0 0-1,2 1 1,0 1-1,-30 45 1,44-58-51,0 1 0,1 0 0,0 1-1,1-1 1,-5 21 0,8-29-90,0 1-1,0-1 0,1 1 1,0-1-1,-1 1 0,1-1 1,0 1-1,0 0 0,0-1 1,1 1-1,-1-1 1,1 1-1,-1-1 0,1 1 1,0-1-1,0 1 0,0-1 1,0 0-1,0 1 0,1-1 1,-1 0-1,1 0 0,-1 0 1,1 0-1,0 0 0,0 0 1,0-1-1,0 1 1,0 0-1,3 1 0,5 1 95,0-1 0,0 1 0,0-2-1,1 1 1,-1-2 0,1 1 0,-1-1 0,1-1-1,0 0 1,-1 0 0,12-3 0,-1 0-22,-1-1 0,0 0 0,0-2 1,35-14-1,-34 10-64,0 0 0,-1-2 0,21-15 0,-35 23 5,-1 1 0,-1-1 1,1 0-1,-1 0 0,1-1 0,-1 1 1,0-1-1,-1 0 0,1 0 0,-1 0 1,0-1-1,0 1 0,-1-1 1,0 1-1,0-1 0,0 0 0,1-7 1,-3 12-16,0 0 1,-1 1 0,1-1 0,0 0-1,-1 0 1,1 0 0,0 0 0,-1 1 0,1-1-1,-1 0 1,0 1 0,1-1 0,-1 0-1,1 1 1,-1-1 0,0 0 0,1 1 0,-1-1-1,0 1 1,0-1 0,0 1 0,1 0-1,-1-1 1,0 1 0,0 0 0,0 0 0,0-1-1,0 1 1,1 0 0,-1 0 0,0 0-1,0 0 1,0 0 0,0 0 0,0 0 0,0 0-1,0 1 1,-1-1 0,-38 8 73,33-5-75,-1 0 0,1 1 0,0 0 0,1 1-1,-1-1 1,-9 10 0,14-13-19,-1 1 0,1 0 0,0 0 0,0 1 0,0-1 0,0 0 0,1 1 0,-1-1 0,1 1 0,-1-1 0,1 1 0,0 0 0,0-1 0,0 1 0,0 0 0,0 0 0,1 0 0,0 0 0,-1 0 0,1 4 0,1-6-8,-1 0-1,1 0 0,0 0 0,-1 0 0,1-1 0,0 1 0,0 0 0,0 0 0,-1-1 0,1 1 0,0 0 1,0-1-1,0 1 0,0-1 0,0 1 0,0-1 0,1 1 0,-1-1 0,0 0 0,0 0 0,0 0 1,0 1-1,0-1 0,0 0 0,2 0 0,37 0-48,-28-1 82,10 0-12,1-2 0,-1 0-1,0-2 1,42-13-1,32-7-462,-95 24 446,-1 1 1,0 0 0,0 0 0,1 0 0,-1 0-1,0 0 1,0 0 0,1 0 0,-1 0-1,0 0 1,0 0 0,1 0 0,-1 1 0,0-1-1,1 0 1,-1 0 0,0 0 0,0 0-1,0 0 1,1 0 0,-1 1 0,0-1-1,0 0 1,1 0 0,-1 0 0,0 1 0,0-1-1,0 0 1,0 0 0,1 0 0,-1 1-1,0-1 1,0 0 0,0 0 0,0 1 0,0-1-1,0 0 1,0 0 0,0 1 0,0-1-1,0 0 1,0 1 0,0-1 0,0 0 0,0 0-1,0 1 1,0-1 0,0 0 0,0 0-1,0 1 1,0-1 0,0 0 0,0 0-1,-1 1 1,1-1 0,0 0 0,0 0 0,0 1-1,0-1 1,-1 0 0,1 0 0,0 1-1,-11 17-92,11-18 100,-37 47 372,-20 28 284,54-69-611,-1 0 0,1 0-1,0 0 1,0 0-1,1 1 1,0-1-1,0 1 1,0-1 0,1 1-1,-1 10 1,2-16-54,0 0 1,0 0 0,0 0-1,0 0 1,0 0 0,1 0-1,-1 0 1,0 0 0,1 0 0,-1 0-1,0 0 1,1-1 0,-1 1-1,1 0 1,-1 0 0,1 0-1,0-1 1,-1 1 0,1 0-1,0-1 1,0 1 0,-1 0-1,1-1 1,0 1 0,0-1 0,1 1-1,31 3-1044,-26-5 283,1 0 1,-1 0-1,0-1 0,0 0 1,0 0-1,0 0 0,8-5 1,22-21-5841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1 530 6790,'0'0'5499,"7"-7"-4597,26-23-106,-31 29-692,0 0 1,0 0-1,-1 0 1,1 0 0,0 0-1,0 0 1,1 1-1,-1-1 1,0 1 0,0-1-1,0 1 1,0 0-1,0 0 1,1 0 0,-1 0-1,0 0 1,0 0-1,0 1 1,3 0 0,-4 0-71,0-1 1,-1 0-1,1 1 1,0-1-1,0 0 1,-1 1-1,1-1 1,0 0-1,0 0 1,0 0-1,-1 0 1,1 0-1,0 0 1,0 0-1,0 0 1,-1 0-1,1 0 1,0 0-1,0-1 1,0 1-1,-1 0 1,1 0 0,0-1-1,-1 1 1,1-1-1,0 1 1,-1-1-1,1 1 1,0-1-1,-1 1 1,1-1-1,-1 1 1,1-1-1,-1 0 1,1 1-1,-1-1 1,1 0-1,-1 1 1,0-1-1,1 0 1,-1 0-1,0 1 1,0-1-1,0 0 1,1 0-1,-1 1 1,0-1 0,0 0-1,0 0 1,0 0-1,0 1 1,-1-1-1,1 0 1,0 0-1,0-1 1,-25 7-153,19-1 144,0 0-1,0 1 0,1 0 0,-1 0 0,1 1 1,1-1-1,-7 10 0,9-12 12,0-1-1,0 1 0,0 0 1,1 0-1,-1 0 0,1 0 1,0 0-1,-1 0 0,2 0 1,-1 0-1,0 0 0,1 1 1,-1-1-1,1 0 0,0 0 1,0 1-1,0-1 0,0 0 1,2 5-1,-2-7-16,1 0-1,0-1 0,0 1 1,0 0-1,0 0 0,0 0 1,0-1-1,0 1 0,0 0 1,0-1-1,0 1 1,0-1-1,0 1 0,1-1 1,-1 0-1,0 1 0,0-1 1,0 0-1,1 0 0,-1 0 1,0 0-1,2 0 1,32-2 476,-30 1-365,13-2 13,0-1 0,0 0 0,-1-1 0,0-1 0,0-1 0,0-1-1,29-18 1,-4-1-124,63-54 0,-67 48 1,-2-1 0,51-60 1,-77 81-11,1-1 1,-1 0-1,-1-1 1,-1 0 0,0 0-1,-1 0 1,0-1-1,-1-1 1,-1 1-1,-1-1 1,3-18-1,-7 33-12,1 1 0,-1-1-1,1 0 1,-1 0 0,0 0-1,0 0 1,0 0-1,0 0 1,0 0 0,-1 0-1,1 1 1,0-1-1,-1 0 1,1 0 0,-1 0-1,0 1 1,0-1 0,0 0-1,0 0 1,0 1-1,0-1 1,0 1 0,0-1-1,0 1 1,-1 0 0,1-1-1,-1 1 1,1 0-1,-1 0 1,1 0 0,-1 0-1,0 0 1,0 0-1,1 1 1,-1-1 0,0 0-1,0 1 1,0 0 0,0-1-1,0 1 1,1 0-1,-1 0 1,0 0 0,-2 0-1,-2 1 5,1 0-1,-1 0 0,1 0 1,0 1-1,0 0 0,0 0 1,0 0-1,0 1 1,0-1-1,0 1 0,1 0 1,-1 1-1,1-1 0,-6 7 1,-4 7 18,2 0 0,-1 1 0,2 1 1,1 0-1,0 0 0,1 1 0,2 0 1,-11 39-1,5 7 147,-8 102 0,16-109 298,-3-1 1,-19 76 0,24-123-290,0-2-18,0 0 0,1 0 0,1 0 0,-2 18 0,3-27-63,0-30-427,1-85-8226,-1 56 6653,1-1 4709,-1 58-2669,0 0 0,1-1-1,-1 1 1,1 0-1,0-1 1,0 1 0,0 0-1,0 0 1,0 0-1,1 0 1,-1 0 0,0 0-1,1 0 1,0 0-1,-1 1 1,1-1 0,0 0-1,0 1 1,0 0 0,0-1-1,0 1 1,0 0-1,0 0 1,0 0 0,1 0-1,-1 1 1,0-1-1,1 0 1,-1 1 0,0 0-1,5-1 1,12-1-452,0 0 1,0 2-1,19 1 1,-17-1-504,24 0-2694,0-4-2119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19 3011,'0'-1'216,"0"0"0,0 0 0,-1 0 0,1 0 0,-1 0-1,1 0 1,-1 0 0,1 0 0,-1 0 0,0 1 0,0-1 0,1 0 0,-1 0 0,0 1 0,0-1 0,0 0 0,1 1 0,-1-1 0,0 1 0,0-1 0,0 1-1,0 0 1,0-1 0,0 1 0,0 0 0,0 0 0,0-1 0,0 1 0,0 0 0,0 0 0,-1 0 0,1 0 0,0 1 0,0-1 0,0 0 0,0 0 0,0 1-1,-1-1 1,-41 13 1543,32-7-1344,1 1 0,1 1 0,-1 0 0,-12 14-1,20-20-302,0 0-1,0 0 0,-1 1 0,1-1 0,1 1 0,-1-1 0,0 1 0,1 0 0,-1 0 0,1 0 0,0 0 0,0 0 0,0 0 0,0 0 0,1 0 0,-1 0 0,1 0 0,0 1 0,0-1 0,0 0 0,0 0 0,2 6 1,-1-8-83,-1 0 0,1 0 0,0-1 1,0 1-1,0 0 0,1-1 0,-1 1 1,0-1-1,0 1 0,0-1 1,0 1-1,1-1 0,-1 0 0,0 0 1,0 1-1,0-1 0,1 0 1,-1 0-1,0 0 0,0-1 0,1 1 1,-1 0-1,0 0 0,0-1 0,0 1 1,1 0-1,0-2 0,34-11 774,-6-8-400,48-43 0,-77 64-401,-1 0-1,0 0 0,0 0 0,0-1 0,1 1 0,-1 0 0,0 0 1,0 0-1,1 0 0,-1 0 0,0 0 0,0 0 0,1 0 0,-1 0 1,0 0-1,0 0 0,1 0 0,-1 0 0,0 1 0,0-1 0,0 0 0,1 0 1,-1 0-1,0 0 0,0 0 0,1 0 0,-1 0 0,0 1 0,0-1 1,0 0-1,0 0 0,1 0 0,-1 1 0,0-1 0,0 0 0,0 0 0,0 0 1,0 1-1,0-1 0,1 0 0,-1 0 0,0 1 0,0-1 0,0 0 1,0 0-1,0 0 0,0 1 0,0-1 0,0 0 0,0 0 0,0 1 0,0-1 1,5 25 192,2 3-59,-4-25-107,0 0 0,0 0-1,0 0 1,0-1 0,1 0 0,-1 1-1,1-1 1,0 0 0,0-1-1,0 1 1,0-1 0,0 0 0,0 0-1,0 0 1,0 0 0,0-1-1,0 1 1,0-1 0,0 0 0,1-1-1,5 0 1,7-1 49,0 0 0,0-1 0,31-11 0,-31 7-61,-14 5-22,0 1 0,0-1 0,0 1 0,0 0-1,0 0 1,0 0 0,1 0 0,-1 0-1,0 1 1,0-1 0,5 1 0,-8 41 22,0-39-15,0-1 1,0 0-1,0 0 1,0 0-1,0 1 1,0-1-1,0 0 1,0 0-1,1 0 1,-1 1-1,0-1 1,1 0-1,-1 0 1,1 0-1,-1 0 1,1 0-1,0 0 1,-1 0-1,1 0 1,0 0-1,0 0 1,-1 0-1,3 1 1,27 1 4,-23-3-6,8 0-900,-1 0 0,0-2-1,1 0 1,-1 0-1,0-1 1,0-1 0,-1-1-1,1 0 1,-1 0-1,0-1 1,21-13 0,2-7-3190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4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68 7719,'-8'4'2750,"0"0"-2315,-49 28 3444,55-31-3730,0 0 0,0 1 0,0-1-1,0 0 1,0 1 0,1-1 0,-1 1-1,1 0 1,-1 0 0,1-1 0,-1 1 0,1 0-1,0 0 1,0 0 0,0 0 0,0 1 0,0-1-1,1 0 1,-1 0 0,1 1 0,-1-1-1,1 0 1,0 0 0,0 5 0,2-3-129,1 0 0,0 0 0,-1 0 0,1-1 0,1 0 0,-1 1 0,1-1 0,-1 0 0,5 2 0,15 16 89,-17-13 2,-1-1-1,0 1 0,-1 0 1,0 0-1,0 0 0,-1 0 1,0 1-1,0-1 0,-1 1 0,0 0 1,-1 0-1,0 0 0,0 10 1,-1-14-41,0 0 1,0 1 0,-1-1-1,0 0 1,0 0 0,0 0-1,-1 0 1,0 0 0,0 0-1,0 0 1,0 0 0,-1-1-1,0 1 1,0-1 0,0 0-1,0 1 1,-1-2 0,0 1-1,0 0 1,0-1 0,0 0-1,0 1 1,-6 2 0,9-6-56,1 1-1,-1-1 1,1 0 0,-1 1-1,1-1 1,-1 0 0,0 0-1,1 1 1,-1-1 0,1 0-1,-1 0 1,0 0 0,1 0-1,-1 0 1,1 0 0,-1 0-1,0 0 1,1 0 0,-1 0-1,0 0 1,1 0 0,-1 0-1,1 0 1,-1-1 0,0 1-1,1 0 1,-1 0 0,1-1-1,-1 1 1,1 0 0,-1-1-1,1 1 1,-1-1-1,1 1 1,-1 0 0,1-1-1,0 1 1,-1-1 0,0 0 0,0-2-5,0 0 0,0 0 0,1 0 1,-1 0-1,1 0 0,-1 0 0,1 0 1,0 0-1,0-3 0,1-7-126,0 0 0,1 1-1,5-21 1,0 16-210,0 0 0,2 0 0,0 1 0,1 0 0,0 1-1,1 0 1,1 1 0,1 0 0,18-17 0,3 3 312,0 1-1,71-43 1,-96 64 120,-16 5-11,-16 9 61,12-1-71,1 0 0,1 0 1,-15 15-1,21-20-69,1 1 0,0-1 1,0 1-1,0-1 0,0 1 1,0 0-1,1 0 1,-1 0-1,1 0 0,0 0 1,0 0-1,0 1 0,0-1 1,0 0-1,1 0 0,0 1 1,-1-1-1,2 5 1,-1-6-22,1-1 0,-1 1 0,1-1 0,0 0 0,-1 1 1,1-1-1,0 0 0,0 0 0,0 1 0,0-1 1,0 0-1,0 0 0,1 0 0,-1 0 0,0 0 0,0-1 1,1 1-1,-1 0 0,1 0 0,-1-1 0,0 1 0,1-1 1,-1 0-1,1 1 0,-1-1 0,1 0 0,2 0 0,50 3-82,-43-3 5,13-1-1473,0 0 0,0-1-1,0-1 1,38-11 0,-51 10 880,1 0 1,-1 0 0,0-1 0,-1 0 0,1-1 0,-1 0 0,0-1 0,-1 0 0,0 0 0,0-1 0,12-13 0,-19 19 816,-1 0 1,1 0 0,-1 0-1,1 0 1,-1 0 0,0 0 0,1-1-1,-1 1 1,0 0 0,-1-1-1,1 1 1,0-1 0,-1 1-1,1-1 1,-1 1 0,0-1 0,0 1-1,0-1 1,0 1 0,-1-5-1,1 6 49,-1-1-1,0 1 1,0-1-1,0 1 1,0-1-1,0 1 1,0 0-1,0 0 1,-1-1-1,1 1 0,0 0 1,-1 0-1,1 0 1,-1 0-1,1 1 1,-1-1-1,1 0 1,-1 1-1,0-1 1,1 1-1,-1-1 0,0 1 1,0 0-1,1-1 1,-1 1-1,0 0 1,1 0-1,-3 1 1,0-1-32,0 0 0,1 0 0,-1 1 0,0 0 0,1-1 0,-1 1 0,1 1 0,-1-1 0,1 0 0,-1 1 0,1 0 0,0 0 0,0 0 0,0 0 0,0 0 0,0 1 0,0-1 0,0 1 0,1 0 0,0 0 0,-1-1 0,1 2 0,0-1 0,0 0 0,1 0 0,-1 1 0,1-1 0,0 1 0,0-1 0,-1 5 0,1-4-138,1 0 1,-1-1-1,1 1 0,0 0 0,0 0 1,1 0-1,-1-1 0,1 1 0,0 0 1,0-1-1,0 1 0,0-1 0,1 1 1,0-1-1,-1 1 0,1-1 0,0 0 1,1 0-1,3 5 0,42 34 225,-35-32-269,0 0 0,-2 1 0,1 0 0,-1 1 0,16 23-1,-25-32 81,0 0-1,-1 0 0,0 0 0,1 0 0,-1 0 0,0 0 0,-1 1 0,1-1 0,0 0 1,-1 1-1,0-1 0,0 0 0,0 1 0,0-1 0,0 0 0,-1 1 0,0-1 1,1 0-1,-1 0 0,0 0 0,-1 1 0,1-1 0,-1 0 0,1 0 0,-1-1 0,0 1 1,0 0-1,0-1 0,0 1 0,0-1 0,-1 1 0,-4 2 0,2 0 172,0 0-1,-1-1 1,0 1-1,0-2 1,0 1-1,0 0 1,0-1-1,-1-1 1,1 1-1,-1-1 1,0 0-1,-13 2 1,19-4-222,0 0 0,0 0 0,1 0 1,-1-1-1,0 1 0,1 0 0,-1-1 1,0 1-1,1 0 0,-1-1 1,0 1-1,1-1 0,-1 1 0,1-1 1,-1 1-1,1-1 0,-1 0 0,1 1 1,-1-1-1,1 1 0,0-1 0,-1 0 1,1 0-1,0 1 0,0-1 0,-1 0 1,1 1-1,0-1 0,0 0 0,0 0 1,0 1-1,0-1 0,0 0 0,0 0 1,0 1-1,1-2 0,2-30-574,1 17 90,0 0 0,1 0 0,1 0 0,1 1-1,0 0 1,1 0 0,0 1 0,12-14 0,5-6-435,58-54 1,-56 65 1001,-20 17-64,0-1-1,0 1 0,-1-1 0,0 0 1,9-13-1,-15 19-15,0 0 0,0 0 0,0-1 0,0 1 0,0 0-1,0 0 1,0-1 0,0 1 0,0 0 0,0 0 0,-1 0 0,1-1 0,0 1 0,0 0 0,0 0 0,0 0 0,0-1 0,-1 1 0,1 0 0,0 0-1,0 0 1,0 0 0,-1 0 0,1 0 0,0-1 0,0 1 0,-1 0 0,1 0 0,0 0 0,0 0 0,-1 0 0,1 0 0,0 0 0,0 0 0,-1 0-1,1 0 1,0 0 0,0 0 0,0 0 0,-1 0 0,1 0 0,0 0 0,0 0 0,-1 0 0,1 1 0,0-1 0,0 0 0,-1 0 0,1 0 0,0 0 0,-15 3 138,11-2-97,1 1 1,0-1-1,-1 1 1,1-1-1,0 1 0,0 0 1,0 0-1,0 1 0,1-1 1,-1 0-1,1 1 0,-1 0 1,1-1-1,0 1 1,0 0-1,0 0 0,0 1 1,1-1-1,-1 0 0,1 0 1,0 1-1,-2 4 0,4-8-41,-1 1-1,0 0 0,0 0 0,0-1 1,1 1-1,-1 0 0,1-1 0,-1 1 1,0 0-1,1-1 0,-1 1 0,1-1 0,-1 1 1,1-1-1,-1 1 0,1-1 0,0 1 1,-1-1-1,1 1 0,0-1 0,-1 0 0,1 1 1,0-1-1,-1 0 0,1 0 0,0 0 1,0 1-1,-1-1 0,1 0 0,1 0 0,30 1 273,-24-1-133,47-2 229,81-13 1,-6 0-124,-130 15-243,1 0 1,-1 0 0,1 0-1,-1 0 1,1 0 0,-1-1-1,0 1 1,1 0 0,-1 0-1,1 0 1,-1 0-1,1 0 1,-1 0 0,1 0-1,-1 1 1,1-1 0,-1 0-1,1 0 1,-1 0 0,1 0-1,-1 1 1,0-1-1,1 0 1,-1 0 0,1 1-1,-1-1 1,0 0 0,1 1-1,-1-1 1,0 0 0,1 1-1,-1-1 1,1 1-1,-8 14 767,-2 7-206,13-20-545,0-1 0,1 0 0,-1-1 0,0 1 0,1-1 0,-1 1 0,1-1 0,8-1 0,-6 0 45,60 6 98,-32-1-1946,0-2-4284,-16-2-1499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144 203 5125,'2'0'230,"-1"-1"1,0 0-1,1 0 1,-1 0-1,0 0 1,0 0-1,0 0 1,0 0 0,0 0-1,0-1 1,0 1-1,0 0 1,0-1-1,0 1 1,-1-1-1,1 1 1,-1-1-1,1 1 1,-1-1-1,0 1 1,1-1-1,-1 1 1,0-1-1,0 1 1,0-1-1,0 0 1,0 1-1,0-1 1,-1-1-1,0 2-134,0-1-1,0 0 1,0 1-1,0-1 0,0 1 1,0 0-1,0-1 0,-1 1 1,1 0-1,0 0 1,-1 0-1,1 0 0,-1 0 1,1 0-1,-1 0 1,0 0-1,1 1 0,-1-1 1,0 0-1,0 1 0,1 0 1,-1-1-1,0 1 1,0 0-1,-2 0 0,-3 0-65,1 0 0,0 1 0,0 0 0,0 0 0,0 0-1,0 1 1,0 0 0,0 0 0,1 0 0,-1 1-1,-6 4 1,8-6 0,1 2-1,0-1 0,0 0 1,0 0-1,1 1 0,-1 0 1,0-1-1,1 1 0,0 0 1,0 0-1,0 1 1,0-1-1,0 0 0,1 1 1,-1-1-1,1 1 0,0-1 1,0 1-1,-1 7 0,2-10-6,0 0 0,1 0 0,-1-1 0,0 1 0,1 0 0,-1 0 0,0 0 0,1 0 0,-1 0 0,1 0-1,0-1 1,-1 1 0,1 0 0,0 0 0,-1-1 0,1 1 0,0 0 0,0-1 0,0 1 0,-1-1 0,1 1 0,0-1 0,0 0 0,0 1-1,0-1 1,0 0 0,0 1 0,0-1 0,0 0 0,0 0 0,0 0 0,0 0 0,0 0 0,0 0 0,0 0 0,1-1 0,42-3 922,-28-1-760,0 0-1,0-2 1,0 1-1,-1-2 1,0 0-1,0-1 1,15-12-1,-7 4-51,0-2 0,-2-1-1,26-30 1,-44 47-112,4-5 26,0 0 0,-1 0 1,0 0-1,-1-1 0,6-11 1,-52 73-225,39-50 188,-12 15 66,1 1 0,1 0 1,1 1-1,1 1 0,0-1 0,2 2 0,0-1 0,-6 29 0,14-47-57,-1-1 0,1 0 1,0 0-1,0 0 0,0 1 0,0-1 0,0 0 0,0 0 0,1 0 1,-1 1-1,1-1 0,-1 0 0,1 0 0,0 0 0,0 0 1,0 0-1,0 0 0,0 0 0,0 0 0,1-1 0,-1 1 1,2 1-1,0-1 28,0 0 0,-1-1 1,1 1-1,0-1 0,0 0 1,0 0-1,0 0 0,0 0 1,0 0-1,1-1 0,-1 1 1,0-1-1,5 0 0,4-1 53,1 0 0,-1-1 0,0 0 0,0-1 0,-1 0 0,1-1 1,11-5-1,7-6-53,0-1 0,33-25-1,-50 32-41,0-2-1,0 1 1,-2-1-1,1-1 0,-1 0 1,14-22-1,-20 19-50,-17 14-73,-17 13 84,15-3 68,-1 1 1,2 1 0,-23 22 0,31-28 6,1-1 0,0 1 0,0-1-1,1 1 1,-1 0 0,1 0 0,0 1 0,0-1 0,1 1 0,0-1 0,0 1 0,0 0-1,1 0 1,-2 8 0,3-12-37,1-1 0,-1 1 0,1 0 0,0 0 0,-1 0 0,1-1 0,0 1 0,0 0 0,0-1 0,0 1-1,0-1 1,0 1 0,1-1 0,-1 0 0,0 1 0,1-1 0,-1 0 0,1 0 0,-1 0 0,1 0 0,0 0 0,-1 0 0,1 0 0,0-1 0,0 1-1,0-1 1,-1 1 0,1-1 0,0 0 0,4 1 0,66 3-829,-61-5 279,37-2-2593,-1-11-1836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4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76 169 3683,'-11'1'4661,"-26"3"-3128,9 0 2969,67-10-1654,969-107-376,-243 64-2370,-436 43-2761,-279 5-1206,-13-1-2397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11018,'0'0'6551,"-5"9"-6039,-12 26-184,2 1-1,1 1 0,2 0 1,1 0-1,2 1 1,2 1-1,1-1 0,-1 69 1,3 24-304,3-76-3732,2-51 495,4-3-1117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6406,'0'0'8205,"9"0"-6336,15 1-401,-1 0-654,0-2-1,0 0 0,38-7 1,-56 8-781,0-1 1,0-1 0,0 1-1,0 0 1,-1-1 0,1 0-1,-1-1 1,1 1 0,-1 0-1,0-1 1,0 0 0,0 0 0,0-1-1,0 1 1,-1-1 0,0 1-1,1-1 1,-1 0 0,-1-1-1,1 1 1,-1 0 0,1-1-1,1-7 1,-3 10-42,0 0-1,0 1 1,0-1-1,-1 0 1,1 0-1,-1 0 0,0 0 1,1-1-1,-1 1 1,0 0-1,0 0 1,-1 0-1,1 0 1,0 0-1,0 0 1,-1 0-1,0 0 1,1 0-1,-1 0 1,0 0-1,0 1 1,-2-4-1,2 4-15,-1 0 0,1 0 0,-1 1 0,0-1 0,1 0 0,-1 1 0,0-1 0,0 1 0,1 0 0,-1 0 0,0 0 0,0 0 0,0 0 0,1 0 0,-1 0 0,0 0 0,0 1 0,1-1 0,-1 1 0,-2 0 0,-7 3-85,0 0 1,0 1 0,0 1 0,1 0 0,0 0 0,-13 11 0,18-13 128,0 0 1,0 1-1,0 0 1,0 0-1,1 0 1,0 1-1,0 0 1,1-1-1,-1 1 1,1 0-1,0 1 1,1-1-1,0 1 1,0-1-1,0 1 1,1-1-1,-1 1 1,1 11-1,1-16-11,1-1 0,-1 1-1,0-1 1,1 1 0,0-1-1,-1 1 1,1-1 0,0 1-1,0-1 1,-1 1 0,1-1-1,0 0 1,0 1 0,1-1-1,-1 0 1,0 0 0,0 0-1,1 0 1,-1 0 0,0 0-1,1 0 1,-1-1 0,1 1-1,-1 0 1,1-1 0,-1 1-1,1-1 1,0 0 0,2 1-1,56 4 213,-55-5-189,21 0-6,0-2 1,0-2-1,-1 0 0,1-1 1,-1-2-1,0 0 0,-1-2 1,0-1-1,0-1 0,-1 0 1,0-2-1,-1-1 0,-1-1 1,24-20-1,-61 47-192,-44 41 209,57-50-17,-1 0 0,1 1 0,0-1 0,1 1 0,-1 0 0,1 0 0,0 0 0,0 0 0,0 0 0,0 0 0,1 1 0,-1-1 0,1 1 0,-1 7 0,3-11-25,-1 0-1,1 0 1,-1 1-1,1-1 1,-1 0 0,1 0-1,0 0 1,0 0-1,-1 0 1,1 0 0,0 0-1,0 0 1,0 0-1,0-1 1,0 1 0,0 0-1,0 0 1,0-1-1,1 1 1,-1-1 0,0 1-1,0-1 1,0 0-1,1 1 1,-1-1 0,0 0-1,1 0 1,-1 0-1,0 0 1,0 0 0,3 0-1,51-1 149,-45 1-120,22-4-78,1-1 0,-1-2-1,-1-1 1,1-2 0,-1 0-1,-1-3 1,57-30-1,-98 49-193,-39 23 332,47-26-43,0-1 0,-1 1 0,1-1 0,0 1 0,0 0 0,1 0 0,-1 1 0,1-1 0,-1 0 0,1 1 0,0 0 0,-1 3-1,3-6-41,0-1 0,0 1-1,0 0 1,0-1-1,0 1 1,0-1-1,0 1 1,0 0 0,0-1-1,1 1 1,-1-1-1,0 1 1,1 0-1,-1-1 1,0 1 0,1-1-1,-1 1 1,0-1-1,1 1 1,-1-1-1,1 0 1,-1 1-1,1-1 1,-1 1 0,1-1-1,-1 0 1,1 0-1,-1 1 1,1-1-1,0 0 1,-1 0 0,1 1-1,-1-1 1,1 0-1,0 0 1,-1 0-1,1 0 1,0 0 0,-1 0-1,1 0 1,-1 0-1,2-1 1,36 1 161,-31-1-94,15 0-22,0-2 0,0-1 0,-1 0 0,38-13 0,80-41-558,-88 35-17,-57 28 412,0 1 0,0 0 0,1 0 1,-1 0-1,-3 8 0,0-3 98,7-9 8,0 0 1,0 1-1,0-1 0,0 0 1,1 1-1,-1-1 0,1 1 1,-1-1-1,1 1 1,0 0-1,0 0 0,0-1 1,1 1-1,-1 0 0,1 0 1,-1 0-1,1 0 1,0 5-1,2-6-120,-1 0 0,0-1 1,0 1-1,1-1 0,-1 1 1,1-1-1,-1 0 0,1 1 0,0-1 1,-1 0-1,1 0 0,0 0 1,0-1-1,0 1 0,0 0 0,0-1 1,0 1-1,0-1 0,0 1 1,0-1-1,0 0 0,0 0 0,0 0 1,0 0-1,0 0 0,0-1 1,3 0-1,9-1-1033,-1 0-1,0-1 1,0-1 0,0 0 0,0 0 0,0-1-1,-1-1 1,0 0 0,0-1 0,-1 0-1,12-11 1,22-23-694,-15-5 4037,-30 45-1875,1 0-1,-1 1 0,1-1 1,-1 0-1,0 1 0,1-1 1,-1 0-1,0 0 0,1 0 1,-1 1-1,0-1 0,0 0 0,0 0 1,0 0-1,0 1 0,0-1 1,0 0-1,0 0 0,0 0 1,0 0-1,0 1 0,-1-1 1,1 0-1,0 0 0,-1 0 1,-15 4 2857,-24 25-1069,35-23-1732,0 1 0,1 0 1,0 0-1,0 0 1,0 0-1,-5 12 1,9-17-356,-1 0 0,1 0 1,-1 0-1,1 0 0,0 0 1,-1 0-1,1 0 0,0 0 1,0 0-1,0 0 1,0 0-1,0 0 0,0 1 1,0-1-1,0 0 0,0 0 1,1 0-1,-1 0 0,0 0 1,1 0-1,-1 0 1,0 0-1,1 0 0,0 0 1,-1 0-1,1 0 0,0 0 1,-1 0-1,1-1 0,0 1 1,0 0-1,-1 0 1,1-1-1,0 1 0,0 0 1,0-1-1,0 1 0,0-1 1,0 0-1,0 1 0,0-1 1,0 0-1,1 1 0,-1-1 1,0 0-1,0 0 1,0 0-1,0 0 0,0 0 1,0 0-1,2-1 0,9 2 51,0-2-1,0 0 1,0 0-1,0-1 0,0-1 1,0 0-1,17-7 1,5-5-70,36-21 1,6-4 65,-79 48 16,1-6-22,0 1 1,0-1-1,1 0 0,-1 1 1,1-1-1,0 1 1,0-1-1,0 1 0,0 0 1,0 0-1,0-1 0,1 1 1,-1 0-1,1 4 1,3-6-45,1 0 1,-1 0 0,0 0-1,1 0 1,-1 0 0,1-1-1,-1 1 1,1-1 0,0 0-1,-1 0 1,1 0 0,5-2-1,-3 2 44,22-2-119,0 0-1,0-3 1,-1 0 0,34-11-1,19-4-281,-80 20 354,1 0 1,-1 0-1,0 0 1,0 1-1,1-1 1,-1 0 0,0 0-1,0 0 1,0 1-1,1-1 1,-1 0-1,0 0 1,0 1-1,0-1 1,0 0 0,0 0-1,1 1 1,-1-1-1,0 0 1,0 1-1,0-1 1,0 0-1,0 0 1,0 1 0,0-1-1,0 0 1,0 1-1,0-1 1,0 0-1,0 1 1,0-1-1,-1 0 1,1 0-1,0 1 1,0-1 0,0 0-1,0 0 1,0 1-1,-1-1 1,1 0-1,0 0 1,0 0-1,0 1 1,-1-1 0,1 0-1,0 0 1,0 0-1,-1 1 1,-13 24 581,6-11-290,8-13-277,-1 0 0,1 0 0,0 0 0,-1 0-1,1 0 1,0 0 0,0 0 0,-1 0 0,1 0 0,0 1-1,0-1 1,0 0 0,0 0 0,0 0 0,1 0 0,-1 0-1,0 0 1,0 0 0,1 0 0,-1 0 0,1 0 0,-1 0-1,1 0 1,-1 0 0,1 0 0,0 0 0,1 1 5,0-1 1,0 1 0,0-1-1,0 0 1,0 0 0,0 0-1,0 0 1,0-1 0,0 1-1,0 0 1,1-1-1,1 1 1,12 0 23,0 0 0,-1-1-1,18-3 1,-19 2-75,47-8-1717,-23-2-2528,-21 5 1069,6 0-3009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7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92 7687,'3'-5'1111,"0"-1"-1,-1 0 0,1 1 0,-1-1 0,0 0 1,2-13-1,-4 18-970,1 0 1,-1 0-1,0-1 0,0 1 1,0 0-1,0 0 0,0-1 1,0 1-1,0 0 0,0 0 1,0-1-1,-1 1 0,1 0 1,0 0-1,-1-1 0,1 1 1,-1 0-1,0 0 0,1 0 1,-1 0-1,0 0 0,1 0 1,-1 0-1,0 0 0,0 0 1,0 0-1,0 0 0,0 1 0,0-1 1,0 0-1,0 1 0,0-1 1,-1 0-1,1 1 0,0 0 1,0-1-1,0 1 0,-3-1 1,-2 1-41,-1 0 0,1 0 0,0 0 0,-1 1-1,1 0 1,0 0 0,-1 1 0,1 0 0,0 0 0,0 0 0,0 1 0,-10 6 0,12-7-77,1 0 0,-1 0 1,1 1-1,0-1 0,0 1 0,0 0 0,0 0 1,1 0-1,-1 0 0,1 0 0,0 1 0,0-1 1,0 1-1,0-1 0,1 1 0,-1 0 0,1 0 1,0-1-1,0 1 0,0 0 0,0 6 1,2-9-25,-1 0 0,1 1 0,-1-1 0,1 0 1,0 0-1,-1 0 0,1 0 0,0 0 1,0 0-1,0 0 0,0 0 0,0 0 1,0-1-1,0 1 0,0 0 0,0 0 1,1-1-1,-1 1 0,0-1 0,0 1 1,0-1-1,1 0 0,-1 1 0,0-1 1,1 0-1,-1 0 0,0 0 0,1 0 0,1 0 1,52 0 177,-45 0-150,7-1-13,0-1 1,-1-1-1,1 0 1,0-1-1,-1-1 1,17-7-1,91-48-622,-109 50 465,-16 6-118,-26 15 99,18-5 200,1 1 1,0 0-1,0 0 1,0 1-1,1 0 0,-7 11 1,13-18-29,-1 1 0,1 0 0,0 0 0,0-1-1,0 1 1,0 0 0,0 0 0,0 0 0,0 0 0,1 0 0,-1 1 0,1-1 0,0 0 0,-1 0 0,1 0 0,0 0 0,0 0-1,0 1 1,1-1 0,-1 0 0,0 0 0,1 0 0,0 0 0,-1 0 0,1 0 0,0 0 0,0 0 0,0 0 0,0 0 0,0 0 0,1 0-1,-1-1 1,0 1 0,1-1 0,-1 1 0,1-1 0,2 2 0,5 3-22,0 0-1,0-1 1,1 0 0,-1-1-1,1 0 1,14 3 0,35 2-3367,-24-8-1431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12204,'0'0'2626,"65"0"-4067,-18 0-2403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58 11018,'0'0'4228,"9"-57"-2210,-9 62-1665,-9 21-353,-2 8 64,-4 11-32,7 10-32,1 8-160,3 7-289,2 2-960,2-2-545,-6-6-1057,1-11-2658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11915,'0'0'5285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5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9897,'2'-4'240,"-1"0"0,1 0 0,-1 1 0,1-1 0,0 0 0,1 1 0,-1-1 0,0 1 0,1 0-1,0-1 1,0 2 0,0-1 0,0 0 0,0 0 0,1 1 0,4-3 0,5-5 299,4-4-141,0 1 0,2 1 0,0 1 0,0 0 1,1 1-1,36-12 0,-56 22-384,0 0 1,0-1-1,0 1 1,0 0 0,1 0-1,-1 0 1,0 0-1,0 0 1,0 0-1,0 0 1,1 0-1,-1 0 1,0 0 0,0 0-1,0 0 1,1 0-1,-1 0 1,0 0-1,0 0 1,0 0-1,0 0 1,1 0 0,-1 0-1,0 0 1,0 0-1,0 0 1,0 1-1,1-1 1,-1 0 0,0 0-1,0 0 1,0 0-1,0 0 1,0 0-1,0 1 1,1-1-1,-1 0 1,0 0 0,0 0-1,0 0 1,0 0-1,0 1 1,0-1-1,0 0 1,0 0-1,0 0 1,0 1 0,0-1-1,0 0 1,0 0-1,0 0 1,0 1-1,-5 13 192,-13 15-73,-10 8-20,-25 43 0,46-68-58,0 1 0,1 0 0,1 0 0,0 0 0,1 0 0,0 1 0,1-1 0,-2 17 0,5-28-30,0 0 1,0-1 0,0 1-1,0 0 1,0 0-1,0-1 1,0 1 0,1 0-1,-1 0 1,1-1-1,-1 1 1,1-1-1,0 1 1,-1 0 0,1-1-1,0 1 1,0-1-1,0 0 1,0 1 0,1-1-1,-1 0 1,0 0-1,0 1 1,1-1 0,-1 0-1,1 0 1,-1 0-1,1-1 1,-1 1 0,1 0-1,0-1 1,-1 1-1,1-1 1,0 1 0,-1-1-1,1 0 1,0 0-1,0 1 1,-1-1 0,4-1-1,5 1 88,-1-1-1,1 0 0,-1-1 1,1 0-1,-1 0 1,13-5-1,9-8-55,1-1 0,-2-1 0,-1-2-1,0 0 1,-1-2 0,-1-2 0,-1 0-1,-1-1 1,-2-2 0,38-50 0,-61 75-56,4-3 9,-1-1 1,0 1-1,0-1 0,0 1 0,-1-1 0,0 0 0,0 0 0,0 0 0,0 0 0,-1 0 0,1-7 1,-3 12-11,0 0 0,1-1 0,-1 1 1,0 0-1,0 0 0,0 0 1,0 0-1,0-1 0,0 2 1,0-1-1,0 0 0,0 0 0,0 0 1,0 0-1,0 1 0,0-1 1,-2 1-1,-3 3-3,0-1 0,0 1 0,1 1 0,-1-1 0,1 1 0,0 0 0,0 0 0,1 0 0,0 1 0,0 0 0,0 0 0,0 0 0,-3 10 0,1-5-2,1 1 0,0 1 1,2-1-1,-1 1 0,1-1 1,-1 20-1,3-30 7,1 1-1,0-1 1,0 0-1,0 0 1,1 0-1,-1 1 1,0-1-1,1 0 1,0 0-1,-1 0 1,1 0-1,0 0 1,0 0 0,0 0-1,0 0 1,0 0-1,1-1 1,-1 1-1,0 0 1,1-1-1,2 3 1,-1-2 24,1 0-1,-1 0 1,1 0 0,-1-1 0,1 1 0,0-1 0,-1 0-1,1 0 1,0-1 0,0 1 0,6-1 0,-1 0 41,-1 0 0,1 0 1,0-1-1,-1-1 0,1 0 0,-1 0 1,1 0-1,-1-1 0,0 0 1,13-8-1,-10 3 16,0 0 1,0-1-1,-1-1 0,-1 0 1,1 0-1,10-17 0,-16 22-47,-1 1 0,0-1 1,0-1-1,0 1 0,-1 0 0,1-1 0,-1 1 0,0-1 0,-1 1 0,0-1 0,0 0 0,0 0 1,0 0-1,-1 0 0,0 0 0,0 1 0,-2-11 0,2 16-37,-1-1 1,1 0-1,0 1 0,-1-1 0,1 1 1,-1-1-1,1 1 0,0-1 1,-1 1-1,1-1 0,-1 1 1,1 0-1,-1-1 0,0 1 0,1-1 1,-1 1-1,1 0 0,-1 0 1,0-1-1,1 1 0,-1 0 0,0 0 1,1 0-1,-1 0 0,1 0 1,-1 0-1,0 0 0,1 0 0,-1 0 1,0 0-1,1 0 0,-1 0 1,0 0-1,1 1 0,-1-1 0,0 0 1,1 0-1,-1 1 0,1-1 1,-1 0-1,1 1 0,-1-1 1,1 1-1,-1-1 0,1 0 0,-1 2 1,-24 19-58,21-17 52,1 1-1,0 0 1,1 0-1,-1 0 1,1 1-1,0-1 0,0 0 1,1 1-1,-2 10 1,2-15 4,1 1 1,0 0-1,0-1 1,0 1-1,0 0 1,0-1-1,0 1 0,1 0 1,-1-1-1,0 1 1,1 0-1,-1-1 1,1 1-1,0-1 1,-1 1-1,1-1 0,0 1 1,0-1-1,0 1 1,0-1-1,0 0 1,0 0-1,1 1 1,-1-1-1,0 0 1,0 0-1,1 0 0,-1 0 1,1-1-1,-1 1 1,1 0-1,-1-1 1,1 1-1,0-1 1,-1 1-1,3-1 0,5 2 17,1-1 0,-1-1-1,0 0 1,1 0-1,-1-1 1,1 0 0,-1-1-1,0 0 1,0 0-1,0-1 1,0 0-1,0 0 1,8-6 0,-11 6-3,0-1 0,0 1 0,0-1 0,-1 0 0,1-1 0,-1 1 0,0-1 0,-1 0 0,1-1 0,-1 1 0,0-1 0,0 1 0,-1-1 0,0-1 0,0 1 0,0 0 0,-1-1 0,3-10 0,-5 17-13,0 0 0,1 0 1,-1-1-1,0 1 0,0 0 1,0-1-1,1 1 0,-1 0 1,0 0-1,0-1 0,0 1 1,0 0-1,0-1 0,0 1 0,0 0 1,0-1-1,0 1 0,0-1 1,0 1-1,0 0 0,0-1 1,0 1-1,0 0 0,0-1 1,0 1-1,0 0 0,0 0 0,-1-1 1,1 1-1,0 0 0,0-1 1,0 1-1,-1 0 0,1 0 1,0-1-1,0 1 0,-1 0 1,1 0-1,0-1 0,0 1 0,-1 0 1,1 0-1,0 0 0,-1 0 1,1-1-1,0 1 0,-1 0 1,1 0-1,0 0 0,-1 0 1,1 0-1,-21 14-99,-17 27-52,33-34 149,0-1 1,1 1 0,0 0-1,0 1 1,0-1 0,1 0 0,0 1-1,0 0 1,1 0 0,0 0-1,1 0 1,0 0 0,-1 10 0,3-16-1,-1-1 1,1 0 0,-1 1 0,1-1 0,0 1 0,0-1 0,-1 0 0,1 1 0,0-1-1,0 0 1,0 0 0,1 0 0,-1 0 0,0 0 0,0 0 0,1 0 0,-1 0 0,0 0 0,1 0-1,-1-1 1,1 1 0,-1-1 0,1 1 0,-1-1 0,1 0 0,-1 1 0,1-1 0,2 0-1,55 2 40,-47-3-12,8 0 10,1-1 0,36-10 0,-42 8-39,1 1 1,-1 0 0,1 1 0,0 1-1,29 1 1,-44 0-1,0 0-1,0 1 1,0-1-1,0 1 1,0 0-1,0-1 1,0 1 0,0 0-1,-1-1 1,1 1-1,0 0 1,-1 0 0,1 0-1,0 0 1,-1 0-1,1 0 1,-1 0-1,1 0 1,-1 0 0,0 0-1,1 0 1,-1 0-1,0 0 1,0 0 0,0 0-1,0 0 1,0 0-1,0 2 1,0 39 66,-1-29-23,11-37 1255,2-21-1157,-10 17-457,0 0-1,-2 0 1,-1 1 0,-1-1-1,-2 0 1,-7-29 0,10 52 63,-4-7-6543,3 7 676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5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10378,'0'0'10954,"58"-15"-15342,-17 19-3203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5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5509,'0'0'8349,"11"-1"-6918,-4 0-1203,0 0-1,0 0 0,0 0 1,0-1-1,0 0 1,0-1-1,-1 1 0,1-1 1,-1-1-1,0 1 1,1-1-1,-2 0 1,1-1-1,6-5 0,1-2 182,0-1-1,-1 0 0,19-28 1,-26 34-296,-1 0 1,-1 0-1,1 0 1,-1 0-1,0-1 0,0 1 1,-1-1-1,0 0 1,-1 0-1,0 1 1,1-11-1,-2 18-106,0-1 1,0 1-1,0-1 0,0 1 0,0 0 0,0-1 0,0 1 1,0-1-1,0 1 0,0-1 0,0 1 0,0-1 0,-1 1 1,1-1-1,0 1 0,0-1 0,0 1 0,-1 0 0,1-1 1,0 1-1,0-1 0,-1 1 0,1 0 0,0-1 0,-1 1 1,1 0-1,0 0 0,-1-1 0,1 1 0,-1 0 0,1 0 1,0-1-1,-1 1 0,1 0 0,-1 0 0,-18 7-27,-12 23-100,20-12 158,0 1 0,2 0 0,0 0 1,2 1-1,0 0 0,1 0 0,1 1 1,1 0-1,1 0 0,0 0 0,1 33 1,3-51-6,0-1 0,-1 1-1,1 0 1,0-1 0,0 1 0,0 0 0,1-1 0,-1 1 0,1-1 0,-1 1 0,1-1 0,0 0-1,0 0 1,0 0 0,0 0 0,0 0 0,0 0 0,0-1 0,1 1 0,-1-1 0,1 1 0,-1-1-1,1 0 1,0 0 0,-1 0 0,1 0 0,0-1 0,5 1 0,11 3-157,0-1 1,1-1-1,20-1 0,-28 0-261,4 0-435,18 0-2044,-13-6-2452,-6-5-1464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5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168 303 4740,'2'-8'3059,"1"-6"-2028,3-7 1686,-2 0 0,3-40 0,-7 61-2675,0 0 0,0-1-1,0 1 1,0-1-1,0 1 1,0-1 0,0 1-1,0 0 1,0-1-1,-1 1 1,1-1 0,0 1-1,0 0 1,0-1-1,-1 1 1,1 0 0,0-1-1,-1 1 1,1 0-1,0-1 1,-1 1 0,1 0-1,0 0 1,-1-1-1,1 1 1,-1 0 0,1 0-1,0 0 1,-1 0-1,1-1 1,-1 1 0,1 0-1,0 0 1,-1 0-1,1 0 1,-1 0 0,1 0-1,-1 0 1,1 0-1,-1 0 1,1 0 0,0 1-1,-1-1 1,1 0 0,-1 0-1,1 0 1,0 0-1,-1 1 1,1-1 0,-1 1-1,-23 13 101,5 4-97,1 1-1,1 1 1,0 0 0,2 1-1,0 1 1,2 0 0,-15 32 0,27-52-31,0-1 0,0 1 0,1-1 0,-1 1 0,0 0 0,1-1 0,-1 1 0,1 0 0,-1 0 0,1-1 0,0 1 0,0 0 0,-1 0 1,1 0-1,1-1 0,-1 1 0,0 0 0,0 0 0,1 0 0,-1-1 0,1 1 0,-1 0 0,1-1 0,0 1 0,0 0 0,0-1 0,0 1 1,0-1-1,1 2 0,1-2 8,0 0-1,-1 0 1,1 0 0,0-1 0,0 1 0,0-1 0,0 0 0,0 0 0,0 0 0,-1 0 0,1 0-1,0-1 1,0 1 0,0-1 0,-1 0 0,1 0 0,0 0 0,3-2 0,17-7 113,-1-1 1,-1-2-1,0 1 1,-1-2-1,0-1 0,21-21 1,-6 2-103,-1-2-1,33-44 1,-13 2-5,-49 70-17,-1 0-1,1-1 1,-1 1-1,-1-1 1,1 0-1,-1 0 1,2-14-1,-5 23-10,0 0 0,0 0-1,0-1 1,0 1 0,0 0 0,0 0-1,0 0 1,0-1 0,0 1-1,0 0 1,0 0 0,0-1 0,0 1-1,0 0 1,0 0 0,0-1 0,0 1-1,0 0 1,0 0 0,0-1 0,0 1-1,0 0 1,0 0 0,0 0-1,-1-1 1,1 1 0,0 0 0,0 0-1,0 0 1,0-1 0,-1 1 0,1 0-1,0 0 1,0 0 0,0 0 0,-1 0-1,1 0 1,0-1 0,0 1-1,-1 0 1,1 0 0,0 0 0,0 0-1,0 0 1,-1 0 0,1 0 0,0 0-1,0 0 1,-1 0 0,1 0 0,0 0-1,-1 0 1,-16 10-61,-16 19-3,14-5 65,1 0-1,0 1 0,-20 39 0,31-49 21,-1 1-1,2 1 1,0-1 0,1 1-1,1 0 1,0 0-1,-1 26 1,5-40-18,-1-1 1,1 1-1,1-1 1,-1 0-1,0 1 1,0-1-1,1 1 1,-1-1-1,1 0 0,0 1 1,0-1-1,0 0 1,0 0-1,0 0 1,0 0-1,1 0 1,-1 0-1,1 0 1,-1 0-1,1 0 1,0-1-1,0 1 1,2 1-1,0-1 9,1 1 1,-1-1-1,1 0 1,0-1-1,-1 1 1,1-1-1,0 0 1,0 0-1,0-1 1,9 1-1,0-2 7,1 0-1,-1 0 1,0-1-1,0-1 1,0 0-1,-1-1 1,19-8-1,42-29-157,-71 41 145,24 22-241,-21-18 275,0-1 0,0 0 0,1-1 0,-1 1 0,1-1 0,-1-1 0,1 1 0,0-1 0,-1 0 0,1-1 0,0 1 0,0-1 0,0-1 0,-1 1 0,1-1-1,0 0 1,-1-1 0,11-3 0,-13 3 49,0 1 0,0-1 0,0 0-1,-1 0 1,1-1 0,-1 1-1,0-1 1,0 1 0,1-1-1,-2 0 1,1 0 0,0-1 0,-1 1-1,1 0 1,-1-1 0,0 0-1,0 1 1,-1-1 0,1 0-1,-1 0 1,1 0 0,-1 0 0,-1 0-1,1 0 1,0-1 0,-1 1-1,0 0 1,0 0 0,0 0-1,-1 0 1,0-6 0,-1 5-65,0 0 0,0 0 1,0 0-1,0 0 0,-1 1 0,0-1 1,0 1-1,0 0 0,0-1 0,-1 1 1,0 1-1,1-1 0,-1 1 0,-5-4 1,-17-18 33,49 24-1041,121 14-5215,-75-12 513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 11243,'0'0'5840,"-4"8"-5488,-54 107 935,-5-2-1,-80 108 1,121-192-1336,-16 21 157,16-16-2997,25-38-1079,3-1 2144,3-5 330,10-16-4144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8264,'1'-2'217,"0"-1"0,0 1 0,0-1 1,0 1-1,0 0 0,1-1 0,-1 1 0,1 0 1,0 0-1,-1 0 0,1 0 0,0 1 0,0-1 1,0 0-1,0 1 0,0-1 0,1 1 0,-1 0 1,0 0-1,1 0 0,-1 0 0,1 0 0,-1 0 0,1 1 1,-1-1-1,5 1 0,9-4 385,1 1 1,28-2-1,-43 5-575,0-1 0,-1 1 1,1 0-1,0 0 0,0 0 0,0 0 0,-1 0 1,1 1-1,0-1 0,0 0 0,0 1 0,-1-1 1,1 1-1,0 0 0,-1 0 0,1-1 0,-1 1 1,1 0-1,-1 0 0,1 1 0,-1-1 0,0 0 1,1 0-1,-1 1 0,0-1 0,0 0 0,0 1 1,1 1-1,-1 0-6,-1 0-1,1 0 1,-1 0 0,0 0 0,0 0 0,0 0-1,0 0 1,-1 0 0,1 0 0,-1 0 0,0 0-1,1 0 1,-1 0 0,-1-1 0,1 1 0,-3 5-1,-29 42 418,25-40-342,0 1 0,1 0 0,1 0 0,-1 0 1,2 1-1,-8 20 0,13-32-71,0 1 0,0 0 0,0-1 1,0 1-1,0-1 0,0 1 0,0 0 0,0-1 0,0 1 1,0-1-1,0 1 0,0-1 0,1 1 0,-1 0 1,0-1-1,0 1 0,1-1 0,-1 1 0,0-1 0,0 1 1,1-1-1,-1 1 0,1-1 0,-1 0 0,0 1 0,1-1 1,-1 1-1,1-1 0,-1 0 0,1 1 0,-1-1 0,1 0 1,0 0-1,-1 0 0,1 1 0,30 1 588,-20-3-497,-1-1 0,0 0-1,0 0 1,11-5 0,-2-1-70,-1-2 0,0 0 1,26-20-1,-37 25-38,-1 0-1,0-1 1,0 1 0,0-1 0,-1-1-1,0 1 1,0-1 0,0 1-1,-1-2 1,0 1 0,6-15-1,-10 22-3,0 0 0,0 0 0,0 0 0,0 0 0,1 0 0,-1-1 0,0 1 0,0 0 0,0 0 0,0 0 0,0-1 0,0 1 0,0 0 0,0 0 0,0 0 0,1 0 0,-1-1 0,0 1 0,0 0 0,0 0 0,0 0 0,0-1 0,0 1 0,0 0 0,-1 0 0,1 0 0,0-1 0,0 1 0,0 0 0,0 0 0,0 0 0,0-1 0,0 1 0,0 0 0,0 0 0,0 0 0,-1 0 0,1 0 0,0-1 0,0 1 0,0 0 0,0 0 0,0 0 0,-1 0 0,1 0 0,0 0 0,0 0 0,0-1 0,-1 1 0,-10 8 19,-10 17-64,16-16 43,1-1 1,0 1-1,1 0 1,0 0-1,0 1 1,1-1-1,0 1 1,1-1-1,0 1 1,1-1-1,0 1 1,0 0-1,1-1 1,2 12-1,-2-18 25,1-1-1,-1 0 1,1 1-1,0-1 1,0 0 0,0 0-1,0 0 1,0 0-1,1 0 1,-1 0-1,1 0 1,-1-1-1,1 1 1,-1-1-1,1 0 1,0 0-1,-1 0 1,1 0 0,0 0-1,0-1 1,0 1-1,0-1 1,4 0-1,6 1 190,-1 0-1,1-2 0,-1 1 1,16-3-1,-21 1-144,-1 1 1,0-1 0,1 0-1,-1-1 1,0 1-1,0-1 1,0 0-1,-1-1 1,1 1-1,-1-1 1,0 0-1,0-1 1,0 1-1,-1-1 1,1 0 0,-1 0-1,0 0 1,0-1-1,-1 1 1,0-1-1,0 0 1,0 0-1,-1 0 1,0 0-1,0-1 1,0 1-1,-1 0 1,0-1-1,0-7 1,0 12-72,-1 0 0,0 0 0,-1 1 1,1-1-1,0 0 0,0 1 0,-1-1 0,1 0 0,-1 0 1,0 1-1,1-1 0,-1 1 0,0-1 0,0 1 0,0-1 1,0 1-1,0-1 0,0 1 0,0 0 0,-1 0 0,1 0 1,0-1-1,-1 1 0,1 0 0,-1 1 0,-2-2 0,1 1-44,0 0-1,0 0 0,0 0 0,0 1 1,0-1-1,0 1 0,0 0 0,0 0 0,0 0 1,-1 1-1,1-1 0,0 1 0,-5 1 1,5-1-135,0 0 0,1 0 0,-1 0 0,1 0 1,-1 1-1,1-1 0,-1 1 0,1-1 0,0 1 1,-1 0-1,1 0 0,0 0 0,1 0 1,-4 4-1,4-5-27,1 1 1,-1-1 0,1 0-1,-1 1 1,1-1 0,0 1-1,-1-1 1,1 1 0,0-1-1,0 0 1,0 1-1,0-1 1,0 1 0,0-1-1,1 1 1,-1-1 0,0 1-1,1-1 1,-1 0 0,1 1-1,0-1 1,-1 0 0,1 1-1,0-1 1,0 0-1,0 0 1,-1 0 0,1 0-1,2 2 1,19 11-3094,12-5-1052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0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85 5958,'0'0'2210,"0"-10"817,0-32-582,0 40-2327,0 1 0,-1-1 0,1 0 0,-1 1 0,1-1 0,-1 1 0,0 0 0,1-1 0,-1 1 0,0-1 0,0 1 0,0 0 1,0 0-1,0 0 0,0-1 0,0 1 0,-1 0 0,1 0 0,0 0 0,-1 1 0,1-1 0,0 0 0,-1 1 0,1-1 0,-1 0 1,1 1-1,-1 0 0,1-1 0,-1 1 0,0 0 0,1 0 0,-1 0 0,1 0 0,-1 0 0,1 0 0,-1 0 0,-1 1 0,-3-1-38,1 1-1,0 0 0,0 0 1,0 0-1,1 1 0,-1 0 0,0 0 1,0 0-1,-6 4 0,7-3-20,0 1 0,-1-1-1,2 1 1,-1-1 0,0 1 0,1 0-1,0 1 1,0-1 0,0 0-1,0 1 1,1 0 0,0-1 0,0 1-1,0 0 1,0 0 0,1 1 0,0-1-1,0 0 1,0 0 0,0 10-1,2-13-49,-1-1-1,1 0 0,0 1 0,-1-1 0,1 1 0,0-1 1,0 0-1,0 0 0,0 0 0,0 1 0,0-1 0,0 0 1,0 0-1,0 0 0,0-1 0,1 1 0,-1 0 0,0 0 1,1-1-1,-1 1 0,0-1 0,1 1 0,-1-1 0,1 1 1,-1-1-1,1 0 0,-1 0 0,1 0 0,2 0 0,54 1 332,-47-2-257,1 0-57,0-1 1,0 0-1,0-1 1,0 0-1,15-8 1,-16 7-13,-1 0-1,1 1 1,0 0 0,0 1 0,-1 0 0,13 0 0,-22 2-13,-1 0-1,1 0 1,0 1 0,-1-1 0,1 0 0,0 1-1,-1-1 1,1 0 0,-1 1 0,1-1-1,0 1 1,-1-1 0,0 1 0,1 0-1,-1-1 1,1 1 0,-1-1 0,1 1-1,-1 0 1,0-1 0,0 1 0,1 0-1,-1-1 1,0 1 0,0 0 0,0 0 0,0-1-1,0 1 1,0 0 0,0-1 0,0 1-1,0 0 1,0 0 0,0-1 0,0 1-1,0 0 1,-1 1 0,-7 41 57,3-21-22,28-24 343,-20 0-338,1 0 0,-1 0 0,1 0 0,-1-1 0,0 1 0,0-1 0,0 0 0,0 0 0,0 0 0,-1 0 0,1 0 0,-1 0 1,0-1-1,0 1 0,0-1 0,0 0 0,1-6 0,0-1 112,-1 0 1,0-1-1,0 1 1,-2 0-1,1-13 1,-1 24-155,0-1-1,0 0 1,0 0-1,0 1 1,0-1-1,0 0 1,-1 0-1,1 0 1,0 1-1,0-1 1,0 0 0,-1 1-1,1-1 1,0 0-1,-1 0 1,1 1-1,-1-1 1,1 1-1,-1-1 1,1 0-1,-1 1 1,1-1 0,-1 1-1,1-1 1,-1 1-1,0-1 1,1 1-1,-1 0 1,0-1-1,1 1 1,-1 0-1,0 0 1,0-1 0,1 1-1,-1 0 1,0 0-1,0 0 1,1 0-1,-1 0 1,0 0-1,0 0 1,0 0-1,0 0 1,0 1-7,1 0 0,0 0 1,-1 0-1,1 0 0,0 0 0,0 0 0,0 0 1,0 0-1,0 0 0,0 0 0,0 0 0,0 0 0,0 0 1,0 0-1,0 0 0,1 0 0,-1 0 0,0 0 1,1 0-1,-1 0 0,1 0 0,-1 0 0,1-1 1,-1 1-1,2 1 0,3 2-55,1 0-1,0 0 1,-1-1-1,2 1 1,-1-2 0,0 1-1,0 0 1,1-1-1,0-1 1,-1 1-1,8 0 1,78 6-3511,-10-7-3899,-47-3 1050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8936,'0'0'8670,"11"0"-7613,4 0-770,0 0 0,0 0-1,0-1 1,0-1 0,0-1 0,0 0 0,0-1 0,-1 0-1,0-1 1,23-12 0,13-24 354,-48 39-594,0 0 1,0 0-1,0 0 0,0-1 0,0 1 0,0-1 0,-1 1 1,1-1-1,-1 0 0,0 0 0,0 1 0,0-1 0,0 0 1,0 0-1,-1 0 0,1 0 0,-1 0 0,0-5 0,0 8-36,0-1 0,-1 0 0,0 0 0,1 1 0,-1-1 0,1 1 0,-1-1 0,0 0 0,1 1-1,-1-1 1,0 1 0,0-1 0,0 1 0,1 0 0,-1-1 0,0 1 0,0 0 0,0 0 0,0-1 0,0 1-1,1 0 1,-1 0 0,0 0 0,0 0 0,0 0 0,0 0 0,0 0 0,-1 1 0,-27 2-98,18 1 72,1 0-1,0 1 1,0 0 0,1 0 0,-1 1-1,1 0 1,0 1 0,1 0-1,0 0 1,-10 11 0,13-14 10,0 2 0,1-1 0,-1 0 0,1 1 1,0 0-1,1 0 0,-1 0 0,1 0 0,0 1 0,1-1 0,-1 1 0,1 0 1,1 0-1,-1-1 0,1 1 0,0 14 0,1-19-1,0 0 0,1-1 1,0 1-1,-1 0 0,1-1 0,0 1 0,0-1 0,0 1 0,0-1 1,0 1-1,0-1 0,0 0 0,1 0 0,-1 0 0,0 1 0,1-1 1,-1 0-1,1 0 0,-1-1 0,1 1 0,0 0 0,-1 0 0,1-1 1,0 1-1,-1-1 0,1 0 0,0 1 0,3-1 0,59 1 74,-50-2-46,13-2 0,1-1 0,-1-1 0,0-2 0,0-1-1,-1-1 1,0-1 0,0-1 0,-1-2 0,38-25 0,-82 77-492,16-36 485,1 0 1,0 0-1,0 1 0,1-1 1,-1 1-1,1-1 0,-1 1 1,1 0-1,0 0 0,0-1 1,1 1-1,-1 0 0,1 0 1,0 0-1,0 0 0,0 0 1,0-1-1,2 7 0,-1-7-43,1-1-1,-1 1 1,1 0-1,0-1 1,-1 0-1,1 1 1,0-1-1,1 0 1,-1 0-1,0 0 1,1 0-1,-1 0 1,1 0-1,-1-1 0,1 1 1,0-1-1,-1 0 1,1 0-1,0 0 1,0 0-1,0-1 1,0 1-1,0-1 1,4 1-1,32 1-3138,-12-5-2031,5-8-5783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50 9737,'-3'0'2114,"-1"0"3203,4-2-3843,17-5-770,0-2-512,9 3 33,4-3-161,0 4-96,5-1 64,-3 3 0,-8 0-64,-3 3-64,-5 0-545,-6 0-1089,-7 0-384,-3 5-5285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6534,'0'0'11851,"60"6"-10986,-25-11-609,1-3-256,-1 4-64,1-1-1121,-10 1-1441,-6 0-1826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1409,'0'0'9652,"6"-8"-6972,0 2-2242,0-1 1,0 1-1,0 0 1,1 0-1,-1 1 0,2 0 1,-1 0-1,0 0 0,1 1 1,0 0-1,0 1 1,0 0-1,0 0 0,1 1 1,-1 0-1,10-1 0,-13 2-407,0 1-1,0 0 0,-1 0 0,1 0 0,0 1 0,0-1 0,0 1 1,9 3-1,-13-3-38,0 0 0,0-1 1,0 1-1,0 0 0,0 0 1,0 0-1,0 0 1,0 0-1,0 0 0,0 0 1,-1 0-1,1 0 0,0 0 1,-1 0-1,1 0 0,-1 1 1,1-1-1,-1 0 0,0 0 1,1 1-1,-1-1 1,0 0-1,0 1 0,0-1 1,0 0-1,0 1 0,0-1 1,0 0-1,-1 1 0,1-1 1,0 0-1,-1 0 1,1 1-1,-1-1 0,1 0 1,-1 0-1,1 0 0,-3 2 1,0 4 39,-1-1 1,-1 0-1,1 0 1,-1 0-1,0-1 1,-1 1-1,1-1 1,-1 0-1,0-1 1,-10 6-1,8-4 49,0 0 1,0 0-1,1 1 0,-14 14 0,21-21-87,0 1-1,0-1 1,0 1-1,0-1 1,0 0-1,1 1 1,-1-1-1,0 1 1,0-1-1,0 0 1,1 1-1,-1-1 1,0 0-1,0 1 1,1-1-1,-1 0 1,0 0-1,1 1 1,-1-1-1,0 0 1,1 0-1,-1 1 1,0-1-1,1 0 1,-1 0-1,1 0 1,-1 0-1,1 1 1,-1-1-1,0 0 1,1 0-1,-1 0 1,1 0-1,-1 0 1,1 0 0,24 5 44,-19-4-19,10 2 27,0 0-36,0 0 1,27 11-1,-40-14-41,-2 0 0,1 1 0,0 0 0,0-1 0,0 1 0,0 0 0,0 0-1,0 0 1,-1 0 0,1 1 0,-1-1 0,1 0 0,-1 1 0,1-1 0,-1 1 0,0-1 0,1 1 0,-1 0 0,0 0 0,0-1-1,0 1 1,0 0 0,-1 0 0,1 0 0,-1 0 0,1 0 0,-1 0 0,1 0 0,-1 0 0,0 3 0,-1-2 71,0 0 0,-1-1 0,1 1 0,-1 0 0,1-1 0,-1 1 0,0-1 0,0 0 1,0 0-1,0 0 0,-1 0 0,1 0 0,0 0 0,-1 0 0,0-1 0,1 1 0,-1-1 0,-4 2 0,-56 19 1631,54-19-1434,3-1-149,-1 0 0,1 0-1,-1-1 1,0 0 0,0 0 0,1-1 0,-1 1 0,0-1 0,0-1-1,-9-1 1,16 2-190,-1-1-1,1 1 1,0 0 0,0-1-1,-1 1 1,1-1-1,0 1 1,0-1-1,0 1 1,0 0 0,0-1-1,-1 1 1,1-1-1,0 1 1,0-1 0,0 1-1,0-1 1,0 1-1,0-1 1,1 1-1,-1-1 1,0 1 0,0 0-1,0-1 1,0 1-1,0-1 1,1 1 0,-1-1-1,0 1 1,0 0-1,1-1 1,-1 1-1,0-1 1,1 1 0,-1 0-1,0 0 1,1-1-1,13-14-4230,-14 14 4230,20-18-6559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12556,'0'0'8424,"62"5"-8232,-28-5-96,3-1-448,2-6-1410,-1 1-1249,-3-2-320,-7-1-2530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10025,'0'0'6433,"7"-8"-5280,-3 3-1085,0 1-1,-1 0 0,1 0 1,1 0-1,-1 0 0,1 1 1,-1 0-1,1 0 0,0 0 1,0 0-1,0 1 0,0 0 1,1 0-1,-1 0 0,1 1 0,-1 0 1,11-1-1,6 0-57,-11 1-13,1 0 0,-1 1-1,0 0 1,1 0 0,-1 1 0,0 1-1,15 3 1,-25-4 17,0 0 1,0-1-1,0 1 1,0 0-1,0 0 0,0 0 1,-1 0-1,1 0 0,0 0 1,-1 0-1,1 0 0,0 0 1,-1 0-1,1 0 0,-1 0 1,0 0-1,1 1 1,-1-1-1,0 0 0,0 0 1,0 0-1,1 1 0,-1-1 1,-1 0-1,1 0 0,0 1 1,0-1-1,0 0 0,-1 0 1,1 0-1,0 1 1,-1-1-1,1 0 0,-1 0 1,0 0-1,1 0 0,-1 0 1,0 0-1,1 0 0,-2 1 1,-31 42 870,-62 41 102,95-85-988,0 1-1,-1-1 1,1 0 0,-1 1-1,1-1 1,0 1 0,-1-1-1,1 1 1,0-1 0,0 0-1,-1 1 1,1-1 0,0 1-1,0-1 1,0 1 0,0-1-1,0 1 1,0-1 0,-1 1-1,1-1 1,0 1 0,0-1-1,0 1 1,1-1 0,-1 1-1,0-1 1,0 1 0,0-1-1,0 1 1,0-1 0,1 1-1,-1-1 1,0 1 0,0-1-1,1 1 1,-1-1 0,0 1-1,1-1 1,-1 0 0,0 1-1,1-1 1,-1 0 0,1 1-1,-1-1 1,1 0 0,-1 0-1,0 1 1,1-1 0,-1 0-1,1 0 1,-1 0 0,1 0-1,-1 0 1,1 1 0,-1-1-1,1 0 1,-1 0 0,1 0-1,0 0 1,-1-1 0,1 1-1,42 2-49,-36-2-18,24 0-558,47-2-3812,-41-6-413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4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66 4933,'-1'0'368,"0"0"1,0 0 0,0-1 0,0 1 0,0 0 0,0 0-1,0 0 1,0-1 0,0 1 0,0 0 0,0-1 0,1 1-1,-1-1 1,0 1 0,0-1 0,0 0 0,0 1-1,1-1 1,-1 0 0,0 1 0,0-1 0,1 0 0,-1 0-1,1 0 1,-1-1 0,0 1-181,1 0 0,0 0 0,-1-1 0,1 1 0,0 0 0,0-1 0,0 1 0,0 0 0,0-1 0,0 1 0,0 0 0,1-1 0,-1 1 0,0 0 0,1 0 0,-1-1 0,1 1 0,-1 0 0,1 0 0,0 0 0,0-2 0,1 1-124,-1 0 1,1 1-1,0-1 0,0 0 1,-1 1-1,1-1 1,0 1-1,1-1 1,-1 1-1,0 0 1,0 0-1,0 0 0,1 0 1,-1 0-1,0 1 1,1-1-1,-1 1 1,1-1-1,-1 1 1,1 0-1,-1 0 0,1 0 1,-1 0-1,5 1 1,-6 0-71,1-1 1,-1 1-1,1-1 0,-1 1 1,0-1-1,1 1 1,-1 0-1,0 0 1,1-1-1,-1 1 0,0 0 1,0 0-1,0 0 1,0 1-1,0-1 1,0 0-1,0 0 0,0 0 1,0 1-1,0-1 1,-1 0-1,1 1 1,-1-1-1,1 1 0,-1-1 1,1 1-1,-1-1 1,0 1-1,0-1 1,0 1-1,0-1 0,0 1 1,0-1-1,0 1 1,0-1-1,-1 1 1,1-1-1,0 1 0,-1-1 1,-1 3-1,0 2 83,-1-1 1,0 0-1,-1 1 0,1-1 0,-1 0 0,0-1 0,0 1 0,-1-1 0,0 1 0,-5 3 1,-58 39 937,54-38-749,-22 10 183,79-18-711,-33-1 267,-1 0-1,1 1 1,-1 1-1,1-1 0,-1 1 1,16 6-1,-23-8-17,0 1 0,-1 0 0,1 0 0,0 0-1,0 0 1,0 0 0,0 0 0,-1 0 0,1 1-1,-1-1 1,1 1 0,-1-1 0,1 1 0,-1-1 0,0 1-1,0 0 1,0 0 0,0 0 0,0 0 0,0 0-1,0 0 1,-1 0 0,1 0 0,-1 0 0,1 0 0,-1 0-1,0 0 1,0 0 0,0 0 0,0 0 0,0 0-1,0 0 1,-1 0 0,1 0 0,-1 1 0,1-1 0,-2 2-1,0 0 82,0-1-1,-1 1 0,1-1 0,-1 1 0,0-1 0,0 0 0,0 0 1,0 0-1,0-1 0,-1 1 0,1-1 0,-1 0 0,0 0 0,1 0 1,-1 0-1,0-1 0,0 1 0,0-1 0,-5 1 0,-6 1 285,0 0 0,0 0 0,0-1-1,-16-1 1,13-3-791,24-4-3210,31-6-4798,-36 11 8100,20-5-6123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11979,'0'0'7399,"61"-18"-7335,-34 17-32,-7 1-1313,2 0-609,1 0-384,-3 0-737,1 0-2722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4676,'0'0'10015,"4"9"-9625,2 12-93,0 1 1,-2 0-1,-1 0 1,-1 0-1,0 1 0,-3 28 1,0-9 154,0-27-476,0 0 0,1 0-1,0 0 1,2 0-1,0 0 1,0-1-1,1 1 1,1-1 0,9 24-1,-10-29-1919,-3-6-1514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7015,'0'0'6336,"8"-7"-5033,-7 6-1263,42-32 1274,-40 32-1263,-1 0 0,1-1 0,0 1 0,0 0 0,-1 0 0,1 0 0,0 1 0,0-1 0,0 1 0,0-1 0,0 1 0,0 0 0,0 0 0,0 1 1,0-1-1,-1 0 0,1 1 0,0 0 0,0 0 0,0 0 0,4 2 0,-5-2-47,-1 1 1,1 0-1,-1 0 1,1 0-1,-1 0 0,0 1 1,0-1-1,0 0 1,0 0-1,0 1 1,0-1-1,-1 0 1,1 1-1,-1-1 0,0 1 1,1-1-1,-1 1 1,0-1-1,0 0 1,-1 5-1,0-1 82,1 0 0,-1 0-1,0 0 1,0 0 0,-1-1-1,0 1 1,0 0 0,-3 5 0,-4 1 283,0 1 1,-1-2 0,-16 16 0,-16 17 713,42-43-1081,-1-1 0,1 0 0,0 1-1,-1-1 1,1 1 0,0-1 0,0 1 0,-1-1 0,1 1-1,0-1 1,0 0 0,0 1 0,-1 0 0,1-1 0,0 1-1,0-1 1,0 1 0,0-1 0,0 1 0,0-1 0,0 1 0,0-1-1,0 1 1,0-1 0,1 1 0,-1-1 0,0 1 0,0-1-1,0 1 1,1-1 0,-1 1 0,0-1 0,0 1 0,1-1-1,-1 0 1,0 1 0,1-1 0,-1 0 0,1 1 0,-1-1-1,0 0 1,1 1 0,-1-1 0,1 0 0,-1 0 0,1 1-1,-1-1 1,1 0 0,-1 0 0,1 0 0,-1 0 0,1 0-1,-1 0 1,1 0 0,-1 0 0,1 0 0,-1 0 0,1 0-1,-1 0 1,1 0 0,0 0 0,47 0 29,-34-1-5,-6 1-44,22 1-1937,0-2 0,47-8 0,-23-3-4787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11179,'0'0'6406,"46"0"-6374,-21 0 0,3 0-32,-8 0-449,6-2-1376,-13-5-1763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13293,'0'0'4580,"56"-16"-3972,-20 8-511,5 2-65,4 0-1634,1-4-2626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30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89 8360,'0'0'3011,"5"-9"-1645,-1 3-1135,-1 1 0,1-1-1,1 1 1,-1-1-1,1 1 1,0 1-1,0-1 1,0 1-1,1 0 1,-1 0 0,1 0-1,0 1 1,0 0-1,1 0 1,-1 0-1,0 1 1,1 0 0,0 0-1,-1 1 1,11-1-1,-15 1-213,-1 1-1,0 0 0,0 0 0,1 1 1,-1-1-1,0 0 0,1 0 0,-1 0 0,0 1 1,0-1-1,1 1 0,-1-1 0,0 1 1,0 0-1,0-1 0,0 1 0,0 0 1,0 0-1,0-1 0,0 1 0,0 0 1,0 0-1,0 0 0,-1 0 0,1 0 1,1 2-1,-2 0-15,1-1 0,-1 1 0,1-1 0,-1 0 0,0 1 0,0-1-1,0 1 1,0-1 0,0 1 0,-1-1 0,1 1 0,-1-1 0,0 0 0,1 1 0,-2 1 0,-3 4 110,1-1 1,-1 0-1,-1 0 1,1-1-1,-1 1 1,0-1-1,-1-1 0,1 1 1,-1-1-1,0 0 1,-1-1-1,-10 6 0,-36 27 358,54-36-472,0-1 0,0 0 0,-1 1 0,1-1 0,0 0 0,0 0 0,0 1 0,0-1 0,0 0 0,0 1 0,0-1 0,0 0 0,0 1 1,0-1-1,0 0 0,1 0 0,-1 1 0,0-1 0,0 0 0,0 1 0,0-1 0,0 0 0,0 0 0,1 1 0,-1-1 0,0 0 1,0 0-1,0 1 0,1-1 0,-1 0 0,0 0 0,0 0 0,1 0 0,-1 1 0,0-1 0,0 0 0,1 0 0,-1 0 0,0 0 0,1 0 1,-1 0-1,0 0 0,0 0 0,1 0 0,-1 0 0,0 0 0,1 0 0,-1 0 0,0 0 0,1 0 0,-1 0 0,29 6 222,-17-3-168,-4 0-57,0 0 0,0 1 0,0 0 0,-1 1 0,0-1 0,1 1 0,-2 1 0,10 9 0,-14-14 0,0 1-1,0-1 1,0 1 0,-1 0-1,1 0 1,0 0-1,-1 0 1,0 0 0,0 0-1,1 0 1,-1 1-1,0-1 1,-1 0 0,1 1-1,0-1 1,-1 0-1,1 1 1,-1-1 0,0 1-1,0-1 1,0 1-1,0-1 1,0 1 0,0-1-1,-1 0 1,1 1 0,-1-1-1,0 1 1,0-1-1,0 0 1,0 0 0,0 1-1,0-1 1,-2 2-1,0 0 49,-1-1 0,0 1 0,0-1 0,0 0 0,-1 0 0,1-1 0,-1 1 0,1-1 0,-1 0 0,0 0 0,0-1 0,0 1-1,0-1 1,-7 1 0,-10 0 202,0 0 1,-24-3-1,21 1-266,20-2-1697,11-4 387,9-3-1574,10-4-2465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3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8232,'-9'0'1409,"7"0"833,-2 0 321,4 1-1570,0 1-417,11-2 129,-1 0 288,6 0-128,-2 0-481,2 0-256,-3 0-96,4 2-32,-6 2-224,-3 1-1025,3-2-1186,-3-3-607,1 0-2308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3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8008,'0'0'10062,"-6"12"-9885,-16 27-82,-3 3 719,-31 76 1,55-116-771,0 1 0,1-1-1,-1 1 1,1-1 0,-1 1 0,1 0 0,0-1 0,0 1 0,0-1 0,0 1-1,0 0 1,1-1 0,-1 1 0,1-1 0,0 1 0,-1-1 0,1 1-1,0-1 1,1 0 0,-1 1 0,0-1 0,1 0 0,-1 0 0,1 0 0,0 0-1,-1 0 1,1 0 0,0-1 0,0 1 0,0 0 0,0-1 0,1 0-1,-1 1 1,0-1 0,1 0 0,-1 0 0,1 0 0,4 0 0,51 12-1142,-6-10-3823,-42-4 1846,-4-1-1473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3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3011,'0'0'13084,"-2"10"-12838,-9 36-161,3-17-103,1 1 0,2 0 1,0 1-1,2-1 0,2 47 0,8-55-1792,4-13-2230,6-4-6205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3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10025,'0'0'7015,"81"-2"-6887,-40 2-128,2 0 32,-2 0-64,-4 0-993,-7 0-64,-4 0-192,-18 0-801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3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11403,'0'0'3651,"50"-11"-2946,-23 5-193,8 0-448,4 2-32,-1 0-1153,-3-1-3459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5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8648,'0'0'4260,"12"0"-3363,8 0-481,4-2-287,8 1-97,4-1-32,-1 0-545,-5 1-704,-6-3-1025,-5 3-1121,-13-2-2115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59 7719,'0'0'10666,"-38"-53"-9064,57 50-1122,11 1-223,11 2-65,11 0-128,8 0-32,2 0 0,1 3-705,-5-3-2594,-9 0-1441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5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9993,'0'0'5798,"46"1"-5061,-14-4-577,4 0-96,-1 2-577,0-2-2241,1 1-1186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5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64 9097,'0'0'3688,"11"-9"-1915,-3 3-1493,0 0 1,0 0-1,1 1 1,0 0-1,0 1 1,0-1-1,0 2 1,1-1-1,0 1 0,0 1 1,-1 0-1,15-1 1,-22 3-264,1 0 0,-1 0 0,1 0 0,-1 0 0,1 1 0,-1-1 0,0 1 0,1 0 0,-1 0 0,0-1 0,4 4 0,-5-4-22,-1 1 0,1-1 0,0 1 0,-1 0 0,1 0 0,-1-1 0,1 1 0,-1 0 0,0 0 0,1 0 0,-1-1 0,0 1 0,0 0 0,1 0 0,-1 0 0,0 0 1,0 0-1,0 0 0,0-1 0,0 1 0,0 0 0,0 0 0,0 0 0,-1 0 0,1 0 0,0 0 0,-1-1 0,1 1 0,0 0 0,-1 0 0,1 0 0,-1-1 0,1 1 0,-1 0 0,1-1 0,-1 1 0,0 0 1,0 0-1,-10 10 83,0-1 0,-1 0 0,0-1 0,0-1 0,-1 0 0,0 0 0,-18 7 0,-16 10 130,38-20-124,-5 4-194,15-5 29,10-3 71,9 1 117,1 0 0,35 8 0,-50-8-132,-1-1-1,0 1 0,1 0 0,-1 0 1,0 0-1,0 1 0,0-1 0,0 1 1,-1 0-1,1 1 0,-1-1 0,0 1 0,0 0 1,0 0-1,5 7 0,-8-9 16,0 0 0,0 0-1,0 0 1,0 0 0,0 0-1,-1 0 1,1 0 0,-1 0-1,1 0 1,-1 0 0,0 1-1,1-1 1,-1 0 0,0 0-1,-1 1 1,1-1 0,0 0 0,-1 0-1,1 0 1,-1 1 0,0-1-1,1 0 1,-3 3 0,0-2 121,1 1 0,-1-1 0,0 1 1,-1-1-1,1 0 0,0 0 0,-1 0 1,0-1-1,0 1 0,0-1 0,-4 2 0,-5 2 235,0-1 0,0 0 0,-1-1-1,0-1 1,0 0 0,-20 1-1,30-4-337,-1 1-4,1-1-1,-1 0 1,0 0-1,1 0 1,-1-1-1,1 0 1,-1 0-1,-4-1 1,8 1-118,0 1 1,0-1-1,0 0 1,0 0-1,0 0 1,0 0-1,1 0 1,-1 0-1,0 0 1,1 0-1,-1 0 1,0 0-1,1 0 1,-1-1-1,1 1 1,0 0-1,-1 0 1,1-1-1,0 1 1,0 0-1,0 0 1,0-1-1,0 1 1,0 0-1,0 0 1,0-1-1,0 1 1,1 0-1,-1 0 1,0-1-1,1 1 1,-1 0-1,1 0 1,-1 0-1,2-2 1,11-21-3811,5-2-2316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5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13613,'0'0'5733,"62"-5"-5284,-38 5-321,8-1-96,1 1-32,3 0-1185,-1-3-1634,-10 0-416,-1-3-2755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53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11050,'0'0'8141,"-8"12"-7970,5-9-181,-35 59 175,36-60-165,1 1 0,-1 0 0,1 0 0,0 0 0,0 0 0,0 0 0,0 0 0,0 0 0,1 0 0,-1 0 0,1 0 0,0 0 0,0 0 0,0 1 0,0-1 0,1 0 0,-1 0 0,1 0 0,0 0 0,0 0 0,0 0 0,0 0 0,2 4 0,-1-5-61,0-1 1,0 1-1,0-1 0,0 1 0,0-1 0,1 0 0,-1 0 1,0 0-1,0 0 0,1 0 0,-1 0 0,1-1 0,-1 1 1,5 0-1,36-2-5070,-18-2-271</inkml:trace>
  <inkml:trace contextRef="#ctx0" brushRef="#br0" timeOffset="1">192 39 8616,'0'0'7303,"-50"24"-6022,35-4-320,6 6-320,3 4-193,6-2-256,0 6-192,4-4-64,12 0-768,5-6-1379,0-9-863,3-9-3685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10570,'0'0'7911,"76"-42"-7142,-35 35-384,0 1-225,-1 1-160,1 2 32,-8 3 0,-3 0-32,-5 0-32,-7 0-96,5 3-961,-7-3-1826,1 0-2050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6951,'0'0'13677,"82"-21"-13229,-31 8-224,5 4-160,5 1-64,1 1-32,3 2-64,-1-2-801,-6-2-1665,-8-8-2467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90 5029,'-1'0'373,"-1"-1"0,1 1 0,0-1 0,-1 1 1,1-1-1,0 1 0,0-1 0,0 0 0,-1 0 0,1 0 1,0 1-1,0-1 0,0 0 0,0 0 0,0 0 0,0-1 1,1 1-1,-1 0 0,-1-2 0,2 1-167,0 1 0,-1 0 1,1 0-1,0-1 0,0 1 0,0 0 0,0 0 1,1-1-1,-1 1 0,0 0 0,0 0 0,1-1 0,-1 1 1,1 0-1,-1 0 0,1 0 0,1-2 0,0-1-21,1 1-1,0-1 1,0 1-1,0 0 1,1 0-1,-1 0 1,1 1-1,-1-1 1,1 1-1,0 0 1,5-3-1,-4 3-128,0 0-1,0 1 0,1-1 0,-1 1 0,1 0 0,-1 0 1,1 1-1,-1 0 0,1 0 0,-1 0 0,1 0 0,-1 1 1,1 0-1,-1 0 0,6 3 0,-8-3-58,0 1 0,0 0-1,0 0 1,0 0 0,0 0-1,0 0 1,-1 1 0,1-1 0,-1 1-1,0 0 1,0 0 0,0 0 0,0 0-1,0 0 1,-1 0 0,1 0-1,-1 1 1,0-1 0,0 0 0,0 1-1,0-1 1,-1 1 0,0-1-1,1 6 1,-1-4 17,1-1 0,-1 1 0,0 0 0,-1 0 1,1 0-1,-1 0 0,0 0 0,0 0 0,0-1 0,-1 1 0,0 0 0,1-1 0,-2 1 0,-3 5 0,1-3 44,-1-1 0,-1 1-1,1-1 1,-1-1 0,0 1-1,0-1 1,-9 5 0,15-10-94,1 1 1,0-1-1,0 1 1,-1-1-1,1 1 1,0 0 0,0-1-1,0 1 1,0-1-1,0 1 1,-1-1-1,1 1 1,0 0-1,0-1 1,1 1-1,-1-1 1,0 1-1,0-1 1,0 1-1,0 0 1,0-1 0,1 1-1,-1-1 1,0 1-1,0-1 1,1 1-1,-1-1 1,0 1-1,1-1 1,-1 1-1,1-1 1,-1 0-1,1 1 1,-1-1-1,0 0 1,1 1 0,-1-1-1,1 0 1,0 0-1,-1 1 1,1-1-1,-1 0 1,1 0-1,29 19 22,-28-17-34,8 3 27,-1 1 0,-1 1 0,1 0 0,-1 0 0,11 12 0,-18-18 57,0 0-1,0 0 0,0 0 1,0 0-1,-1 0 1,1 0-1,0 0 0,0 1 1,-1-1-1,1 0 0,0 0 1,-1 1-1,0-1 1,1 0-1,-1 0 0,0 1 1,1-1-1,-1 1 1,0-1-1,0 0 0,0 1 1,0-1-1,0 0 0,-1 1 1,1-1-1,0 0 1,-1 1-1,1-1 0,-1 0 1,1 1-1,-1-1 1,1 0-1,-1 0 0,0 0 1,0 0-1,0 1 0,0-1 1,0 0-1,0-1 1,0 1-1,0 0 0,0 0 1,0 0-1,0 0 1,0-1-1,-1 1 0,1-1 1,0 1-1,0-1 0,-1 1 1,1-1-1,0 0 1,-1 0-1,-1 1 0,-11 3 316,-1 0-1,0-1 1,0 0 0,0-1-1,-1-1 1,1-1-1,0 0 1,-25-3-1,22-3-974,25 4-3742,28 1-4662,-16 2 1020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12011,'0'0'5349,"54"1"-5156,-26-1-129,3 0-1089,-1-2-1025,0-2-417,-6-3-1761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6 10666,'0'0'5258,"-11"-2"-4991,7 1-257,0 0-1,0 0 0,-1 1 0,1 0 1,-1-1-1,1 1 0,0 1 0,-1-1 0,1 1 1,0-1-1,-1 1 0,1 1 0,0-1 1,0 1-1,0-1 0,0 1 0,0 0 1,0 0-1,1 1 0,-1-1 0,1 1 1,-1 0-1,1 0 0,0 0 0,-5 6 1,-2 3 13,1 0 1,1 1-1,0 0 1,-12 24-1,18-32-11,0 0-1,0 0 0,0 0 0,1 0 1,-1 0-1,1 1 0,0-1 0,1 0 1,-1 1-1,1-1 0,0 0 0,1 1 1,-1-1-1,1 0 0,0 1 0,0-1 1,3 5-1,-2-7 15,-1-1 0,1 1 0,0-1 0,0 0 0,1 0 0,-1 0 0,0 0 0,1 0 0,-1-1 0,1 1 0,0-1 0,-1 1 0,1-1 0,0 0 0,0 0 0,0 0 0,0 0 0,0-1 0,0 0 0,0 1 0,0-1 0,0 0 0,0 0 0,3-1 0,1 1 188,0 0-1,1-1 0,-1 0 0,0-1 0,0 0 0,0 0 0,0 0 0,-1-1 0,8-3 0,-5-1 83,1 0 0,-1 0 0,-1 0 0,1-1 0,-1-1 0,12-15 0,-17 19-254,1 0 1,-1 0-1,0 0 0,0-1 1,0 1-1,-1-1 0,0 0 1,0 0-1,0 1 0,-1-1 0,0 0 1,0-1-1,-1 1 0,1-7 1,-2 11-91,1 1-1,-1-1 1,1 1 0,-1-1 0,0 1 0,0-1 0,0 1 0,1-1-1,-2 1 1,1 0 0,0 0 0,0-1 0,0 1 0,0 0 0,-1 0 0,1 0-1,0 0 1,-1 0 0,1 1 0,-1-1 0,1 0 0,-1 1 0,0-1-1,1 1 1,-1-1 0,1 1 0,-1 0 0,0 0 0,1 0 0,-1 0 0,0 0-1,1 0 1,-1 0 0,-2 1 0,0-1-410,0 0 0,1 1 1,-1-1-1,0 1 0,0 0 0,1 0 0,-1 0 0,1 1 1,-1-1-1,1 1 0,0 0 0,-1 0 0,1 0 0,-4 4 1,-3 13-2875,7-1-1098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39 6150,'0'0'12299,"62"-39"-12267,-34 39 1,-6 0-33,2 0-65,-5 5-703,-2-4-930,-12-1-864</inkml:trace>
  <inkml:trace contextRef="#ctx0" brushRef="#br0" timeOffset="1">1 86 512,'0'0'15823,"63"4"-14061,-27-10-833,1-1-609,8 3-288,-4 3-32,-4-3-672,-1-1-2948,-8-4-3811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16195,'1'-6'1033,"18"-5"-857,14-5-80,24-11 216,12-6-112,19-17-96,10-9-32,20-13-392,8-1-232,-1-3 464,-8 2-88,-11 9-104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15246,'0'0'2723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10186,'0'0'9801,"59"-17"-9513,-8 17-128,5 0-128,6 0 0,3 1-128,2 4-1089,-3 0-673,-1-5-704,-9 0-961,-2-4-2979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 4516,'0'0'3561,"-8"0"-1773,-4 0-1146,-30 1 5832,60-8-3852,40 2-2435,0 2 0,72 5 1,10 0-1316,-120-2 3,0-1 0,1 0 1,-1-2-1,0 0 1,22-8-1,-10-4-4502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 4452,'-50'0'5026,"18"0"3748,31-7-3689,0 5-4555,4 5-449,-1-1-102,0 0 1,0 0-1,1 0 1,-1 0-1,1-1 0,-1 1 1,1-1-1,0 0 0,-1 0 1,1 0-1,0 0 1,0 0-1,0-1 0,0 1 1,0-1-1,4 0 1,57 2 348,-48-3-242,20 3-43,-25-1-365,1 0 0,0-1 0,-1 0 0,1-1-1,17-3 1,-17-3-4119,-1-6-3247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11211,'0'0'11248,"12"-3"-11019,38-8-81,1 3 0,0 2 0,102 1-1,-13 1-6573,-119 1 1552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8616,'0'0'9380,"4"-2"-9284,6-1-92,0 1 0,0 0 0,0 0 0,0 2 0,1-1-1,-1 1 1,0 0 0,0 1 0,12 2 0,29 0-246,-21-2-313,36-2-3967,-55-1 1095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11563,'0'0'5189,"49"-7"-4677,-18 6-223,5 0-321,-4 1-449,7 0-1921,-7 0-1121,3-8-5606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50 9801,'0'0'6572,"6"-8"-6177,-3 4-382,1 1 0,-1-1 0,0 1 0,1 0 0,0 0 0,-1 0 0,1 1 0,0-1 0,1 1 0,-1 0-1,0 0 1,1 0 0,-1 1 0,1 0 0,-1 0 0,1 0 0,0 0 0,-1 1 0,1-1 0,7 2 0,-3-2-15,52 5 63,-60-4-64,1 0-1,-1 0 1,0 0 0,0 0-1,0 0 1,0 1-1,1-1 1,-1 0-1,0 1 1,0-1-1,0 1 1,0-1 0,0 1-1,0 0 1,0-1-1,0 1 1,0 0-1,0 0 1,0-1-1,-1 1 1,1 0 0,0 0-1,0 0 1,-1 0-1,1 0 1,-1 0-1,1 0 1,-1 1-1,1-1 1,-1 0 0,0 0-1,1 0 1,-1 0-1,0 1 1,0-1-1,0 0 1,0 0-1,0 0 1,0 0 0,0 1-1,-1 0 1,0 1 46,-1 0 0,0 0 1,0 0-1,0 0 1,0 0-1,0-1 0,-1 1 1,1-1-1,-1 0 0,0 0 1,0 1-1,1-2 1,-1 1-1,-1 0 0,-3 1 1,-57 23 710,47-20-627,17-6-131,0 0 1,0 0 0,0 0 0,1 0 0,-1 0 0,0 0 0,0 0 0,0 0-1,0 0 1,0 0 0,0 0 0,0 0 0,0 0 0,0 0 0,0 1-1,0-1 1,0 0 0,0 0 0,0 0 0,0 0 0,0 0 0,0 0 0,0 0-1,0 0 1,0 0 0,0 0 0,0 0 0,0 0 0,0 0 0,0 1 0,0-1-1,0 0 1,0 0 0,0 0 0,0 0 0,0 0 0,0 0 0,0 0 0,0 0-1,0 0 1,0 0 0,0 0 0,0 0 0,0 0 0,0 1 0,0-1-1,17 2 21,52 11 35,-66-13-103,1 1-1,-1 0 0,0 0 0,0 0 0,0 1 1,0-1-1,0 1 0,0 0 0,0 0 0,0 0 1,-1 0-1,1 0 0,-1 1 0,1-1 0,-1 1 1,0-1-1,0 1 0,2 3 0,-3-3 7,0-1 1,-1 1-1,1 0 0,0-1 0,-1 1 0,0 0 1,1 0-1,-1-1 0,0 1 0,-1 0 0,1 0 0,0 0 1,-1-1-1,1 1 0,-1 0 0,0-1 0,0 1 1,0-1-1,0 1 0,-2 2 0,-1 0 142,0 0-1,0 0 1,0 0-1,-1-1 1,1 0-1,-1 0 1,0 0-1,-10 5 1,-2 0 584,-1 0 0,0-2 0,0 0 0,0-1 1,-20 4-1,-32-4-484,69-6-1499,13-1-5008,2-3 1564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12844,'0'0'6759,"54"-9"-6920,-22 14 129,4 0-1153,5-1-769,-2-4-512,2 0-1410,-6 0-1793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 9257,'0'0'5589,"-9"-1"-5269,5 1-308,0-1-1,0 1 0,0 0 1,0 0-1,-1 0 0,1 1 0,0-1 1,0 1-1,0 0 0,0 0 1,1 1-1,-1-1 0,0 1 0,0 0 1,1-1-1,-1 2 0,1-1 1,-1 0-1,1 1 0,0 0 0,0-1 1,0 1-1,1 1 0,-1-1 1,-3 6-1,2-5 108,1 1-1,0-1 1,0 1-1,1-1 1,-1 1-1,1 0 1,0 0 0,0 0-1,0 0 1,1 0-1,0 1 1,0-1 0,0 0-1,1 11 1,0-13-83,1-1 0,0 1 0,-1-1 1,1 0-1,0 1 0,0-1 0,0 0 0,1 0 1,-1 1-1,1-1 0,-1 0 0,1 0 0,0 0 1,-1-1-1,1 1 0,0 0 0,0-1 0,0 1 1,1-1-1,-1 0 0,0 0 0,0 1 0,1-2 1,-1 1-1,1 0 0,-1 0 0,1-1 0,-1 1 1,1-1-1,-1 0 0,1 0 0,4 0 0,6 1 194,0-1 0,-1-1-1,1 0 1,0-1 0,0 0-1,-1-1 1,1 0 0,17-8-1,-23 8-95,0 0 0,0-1 0,0 1-1,-1-1 1,1-1 0,-1 0-1,0 0 1,0 0 0,0 0 0,-1-1-1,0 0 1,0 0 0,0 0 0,-1-1-1,4-8 1,-7 13-169,0 1-1,0 0 1,-1 0-1,1-1 1,-1 1-1,1 0 1,-1-1 0,0 1-1,0 0 1,1-1-1,-1 1 1,0 0-1,0-1 1,0 1 0,0-1-1,-1 1 1,1 0-1,0-1 1,-1 1-1,1 0 1,0-1-1,-1 1 1,0 0 0,1-1-1,-1 1 1,0 0-1,1 0 1,-1 0-1,0 0 1,0 0 0,0 0-1,0 0 1,0 0-1,0 0 1,-1 0-1,1 1 1,0-1 0,0 0-1,0 1 1,-1-1-1,1 1 1,0-1-1,-1 1 1,1 0-1,-1-1 1,0 1 0,-11-2-1556,0 0 0,1 1 0,-1 0 0,-15 2 0,13 0-1452,-24-1-6197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9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 9865,'-42'-3'5548,"28"1"-2061,31 1-2176,190 13 757,2 1-4285,-177-15-2385,2-6-3107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7431,'0'0'9577,"13"17"-11275,0-24-1985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6086,'0'0'15444,"11"-5"-15300,15-2-126,-1 2-1,1 0 1,0 2 0,0 1 0,35 1 0,-19 3 8,-28-1-6,0 0 0,0-1 0,-1 0-1,1-1 1,0 0 0,21-6 0,-98 6 364,-147 29 1383,364-29-1740,-49-7 21,-62 4-31,-35 3-18,-13 0-9,-99 2 172,-136 18 1,237-18-498,7 1 53,21 1-152,34 2-95,154 12-2119,-259-14 1669,-24 1-5323,35-7-2400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2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2139 281 10378,'-2'-12'507,"1"4"-393,0 0 0,-1 1-1,0-1 1,0 1 0,0-1 0,-1 1 0,0 0-1,-1 0 1,0 1 0,0-1 0,0 1-1,-1-1 1,0 1 0,0 1 0,0-1 0,-1 1-1,0 0 1,-7-5 0,-13-6-87,-1 1 1,0 2-1,-1 0 1,0 2-1,-1 1 0,-54-11 1,4 7-31,-110-5 1,95 14 126,0 4-1,0 4 1,0 4 0,1 5 0,1 3-1,-94 29 1,135-29 53,0 2 1,2 3-1,0 1 0,1 3 1,2 2-1,0 2 0,2 2 0,1 2 1,1 1-1,2 2 0,2 3 1,-36 43-1,52-51-131,1 1-1,2 1 1,1 1 0,2 0 0,1 1 0,1 1-1,3 1 1,0-1 0,2 2 0,2-1 0,2 1-1,1 0 1,1 45 0,3-35-60,3 1-1,2-1 1,2 0-1,2-1 1,2 0-1,2 0 1,2-1-1,2-1 1,43 81-1,-46-101-34,0 0-1,2-2 1,0 0 0,2-1-1,0 0 1,1-2-1,1 0 1,1-1-1,1-1 1,0-2-1,1 0 1,1-1-1,0-1 1,1-1 0,0-1-1,1-2 1,0 0-1,52 9 1,-12-10 326,2-3-1,-1-3 1,1-3 0,-1-3 0,0-3-1,0-2 1,-1-4 0,0-2 0,-2-4 0,79-32-1,-40 7-46,-3-4 1,-1-5-1,-3-4 0,-3-4 0,122-103 0,-148 106-167,-2-3 0,83-100 0,-125 132-36,-1-1-1,-1-1 1,-1 0-1,-2-2 1,-1 0-1,-2-1 0,-2-1 1,15-56-1,-25 78-17,-1 0-1,0 0 0,-1-1 0,0 1 0,-1-1 1,-1 1-1,-4-27 0,3 33-10,0-1 0,-1 1-1,0 0 1,0 0 0,0 0 0,-1 0-1,0 1 1,0-1 0,0 1 0,-1 0-1,0 0 1,-1 1 0,1-1 0,-13-8-1,2 4-84,0 0 0,-2 2-1,1 0 1,-1 0-1,0 2 1,0 0-1,-1 1 1,0 1 0,-23-2-1,-16 1-1084,-101 4-1,107 4-473,0 2 0,-57 14 0,22 2-3196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1848 551 4965,'0'0'1932,"9"-8"-197,24-28 96,-32 35-1723,0 0 1,-1 0-1,1-1 0,0 1 1,-1-1-1,1 1 0,-1 0 0,1-1 1,-1 1-1,0-1 0,0 1 0,1-1 1,-1 1-1,0-1 0,-1 1 0,1-1 1,0 1-1,0-1 0,0 1 0,-1 0 1,1-1-1,-1 1 0,1-1 0,-1 1 1,0 0-1,0-1 0,1 1 0,-1 0 1,0 0-1,0 0 0,0 0 1,0 0-1,-2-2 0,-41-30 1008,38 29-841,-45-25 187,-1 1 0,-1 3 1,-84-27-1,-175-35-427,-590-91 899,896 177-930,-35-8-13,-1 3 0,0 1-1,-1 3 1,-80 4 0,122-2-6,0 0 0,0 0 0,0 0 0,0 0 1,0 0-1,-1 0 0,1 1 0,0-1 0,0 0 0,0 1 1,0-1-1,0 1 0,0-1 0,0 1 0,0-1 1,0 1-1,0 0 0,0-1 0,0 1 0,1 0 0,-1 0 1,0-1-1,0 1 0,1 0 0,-1 0 0,0 0 1,1 0-1,-1 0 0,1 0 0,0 0 0,-1 0 0,1 1 1,0-1-1,-1 0 0,1 0 0,0 0 0,0 0 1,0 0-1,0 2 0,1-1-106,0 1 1,0-1-1,0 0 0,0 0 0,0 0 1,0 1-1,1-1 0,-1-1 1,1 1-1,-1 0 0,1 0 1,0-1-1,0 1 0,0-1 0,0 1 1,0-1-1,4 2 0,3 2-607,1-2-1,0 1 0,0-1 1,0-1-1,1 1 0,-1-2 1,21 1-1,5-1-3606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711 83 6438,'0'0'2141,"3"-10"-518,0 3-1131,7-25 401,-7 2 2628,-7 29-3434,1 0 1,-1 0-1,1 1 1,-1 0-1,1-1 1,-1 1-1,1 0 1,-1 1 0,-5 0-1,-32 7-21,0 1 0,1 2-1,-42 18 1,-25 6 146,43-17-72,18-7-45,1 2 0,0 3 0,0 1-1,-49 27 1,91-42-99,0 0-1,0 0 0,0 0 1,1 0-1,-1 1 1,1-1-1,-1 1 1,1-1-1,0 1 0,0 0 1,0 0-1,0 0 1,1 0-1,-1 0 1,-1 5-1,3-6 5,0 0 0,-1-1-1,1 1 1,0 0 0,0 0 0,1 0-1,-1 0 1,0 0 0,0-1 0,1 1-1,-1 0 1,1 0 0,0-1 0,0 1 0,-1 0-1,1-1 1,0 1 0,0-1 0,0 1-1,1-1 1,-1 1 0,0-1 0,1 0-1,-1 1 1,0-1 0,1 0 0,-1 0 0,1 0-1,3 1 1,24 12 57,1-2 0,1-1-1,-1-1 1,44 7 0,-10-2-10,108 34-811,-57-15-3559,-23-5-4870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79 10282,'0'0'704,"8"-10"615,25-30 21,-31 37-1263,1 0 0,0 1 1,0 0-1,0-1 0,0 1 0,0 0 1,0 1-1,0-1 0,1 0 0,-1 1 1,0 0-1,1 0 0,0 0 0,-1 0 1,1 0-1,0 1 0,-1 0 0,1 0 1,0 0-1,-1 0 0,1 0 0,0 1 0,-1 0 1,1-1-1,-1 1 0,1 1 0,-1-1 1,1 0-1,-1 1 0,0 0 0,0 0 1,0 0-1,0 0 0,0 0 0,0 0 1,0 1-1,-1 0 0,1-1 0,-1 1 1,0 0-1,0 0 0,0 0 0,0 1 1,0-1-1,-1 0 0,1 1 0,-1-1 1,1 5-1,0-1-66,0-1 0,-1 1 0,0 0 0,0 0 0,-1-1 0,1 1 0,-1 0 0,-1 0 0,0 0 0,0-1 0,0 1 0,0 0 0,-1-1 0,0 1 0,-1-1 0,0 0 0,0 1 0,0-1 0,-5 7 0,-6 5 45,-1-1 0,-1-1 0,0 0 0,-27 20 0,21-18-7,-39 41 0,60-59-49,0 0-1,1 1 1,-1-1 0,1 1 0,-1-1 0,1 0 0,-1 1 0,1-1-1,-1 1 1,1-1 0,-1 1 0,1 0 0,-1-1 0,1 1-1,0-1 1,0 1 0,-1 0 0,1-1 0,0 1 0,0 0 0,0-1-1,-1 1 1,1 0 0,0-1 0,0 1 0,0 0 0,0-1 0,0 1-1,0 0 1,1-1 0,-1 1 0,0 0 0,0-1 0,0 1 0,1 0-1,-1-1 1,0 1 0,1-1 0,-1 1 0,0 0 0,1-1-1,-1 1 1,1-1 0,-1 1 0,1-1 0,-1 1 0,1-1 0,-1 0-1,1 1 1,0-1 0,-1 0 0,1 1 0,-1-1 0,1 0 0,0 0-1,-1 1 1,1-1 0,0 0 0,-1 0 0,1 0 0,0 0 0,-1 0-1,1 0 1,0 0 0,1 0 0,54-3 258,-49 2-186,15-2-11,-1 0 1,0-2-1,0-1 1,0 0-1,-1-1 0,0-2 1,21-11-1,-27 6-1083,-14 13 871,0 1-1,0-1 1,0 1 0,0 0 0,0-1 0,0 1 0,0-1-1,0 1 1,0-1 0,-1 1 0,1 0 0,0-1 0,0 1-1,0-1 1,-1 1 0,1 0 0,0-1 0,-1 1 0,1 0-1,0-1 1,0 1 0,-1 0 0,1-1 0,-1 1 0,1 0 0,0 0-1,-1-1 1,1 1 0,-1 0 0,-16-7-4963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6790,'0'0'10346,"64"-34"-9449,-23 30-513,11 2-320,4 2-160,4 0-1697,-2 0-1154,-4 0-2915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213 157 6502,'0'0'3657,"-10"-1"-1986,9 1-1642,-7-1 68,0 1 1,0 0 0,0 0-1,0 0 1,0 1 0,0 0 0,0 1-1,0 0 1,1 0 0,-1 0-1,-12 7 1,11-3-17,-1 0 0,1 1 0,0 0 0,1 0 0,-13 15 0,18-18 3,0 0 1,0 0-1,0 0 0,1 0 0,-1 1 0,1-1 0,0 1 0,1-1 0,-1 1 0,1 0 0,0 0 0,0-1 0,0 1 0,1 0 0,-1 6 0,2-9-69,-1-1 0,1 0 1,-1 0-1,1 1 0,0-1 0,-1 0 0,1 0 1,0 0-1,0 0 0,0 0 0,0 0 0,0 0 1,0 0-1,0-1 0,0 1 0,0 0 0,0 0 1,0-1-1,0 1 0,1-1 0,-1 1 0,0-1 1,1 0-1,-1 1 0,0-1 0,0 0 1,1 0-1,-1 0 0,0 0 0,1 0 0,0 0 1,50-3 954,-38-1-886,0-1 0,0 0-1,0-1 1,-1-1 0,0 0-1,0 0 1,-1-2 0,0 1-1,-1-1 1,1-1-1,-2 0 1,1-1 0,-2 0-1,14-20 1,-22 31-59,0-1 0,0 0 0,0 0 0,-1 0 0,1 0 0,0 0 0,-1 0-1,1 0 1,0 0 0,-1-1 0,1 1 0,-1 0 0,0 0 0,0 0 0,1-1 0,-1 1 0,0 0 0,0 0 0,0 0 0,0-1 0,0 1 0,0 0 0,0 0-1,-1-3 1,0 4-24,-1 0 0,1 0 0,0 0 0,0 0 0,0 0 0,0 0-1,0 0 1,-1 1 0,1-1 0,0 0 0,0 1 0,0-1 0,0 1 0,0-1-1,0 1 1,0-1 0,0 1 0,0 0 0,0 0 0,1-1 0,-1 1-1,0 0 1,0 0 0,1 0 0,-2 1 0,-10 10 5,1 0 0,0 1 0,-14 23 1,23-32 1,-1 1 0,0-1 0,1 1-1,0 0 1,0 0 0,0-1 0,1 1 0,0 0 0,0 0 0,0 1 0,0-1 0,1 0 0,0 0 0,0 0 0,0 0 0,2 6 0,-2-9 2,1-1-1,1 1 1,-1-1-1,0 1 1,0-1-1,0 0 1,1 0-1,-1 0 1,1 0-1,-1 0 1,1 0-1,-1 0 1,1 0-1,0 0 1,-1-1-1,1 1 1,0 0-1,-1-1 1,1 0-1,0 1 1,0-1-1,0 0 1,-1 0-1,1 0 1,2 0-1,48-5 160,-41 0-327,0 1-1,1-1 0,-2-1 0,1 0 1,-1 0-1,0-1 0,0-1 0,0 0 1,-1 0-1,-1 0 0,1-1 0,-1-1 0,-1 1 1,7-13-1,-7 11-690,0 0 0,-1 0 1,-1-1-1,0 0 0,-1 0 1,0 0-1,-1 0 0,3-14 0,-5-10-3827</inkml:trace>
  <inkml:trace contextRef="#ctx0" brushRef="#br0" timeOffset="1">457 0 4708,'0'0'225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 5605,'58'6'2008,"-57"-6"-1847,-1 0 0,1 0 0,-1 0 1,1 0-1,-1 0 0,1-1 1,0 1-1,-1 0 0,1 0 1,-1 0-1,1 0 0,-1-1 1,1 1-1,-1 0 0,1 0 1,-1-1-1,1 1 0,-1 0 1,1-1-1,-1 1 0,1 0 1,-1-1-1,0 1 0,1-1 1,-1 1-1,0-1 0,1 1 0,-1-2 1,-2 1 1418,-5 9-1480,-14 29 1070,-18 41 1,33-65-897,1 0 1,1 0-1,0 1 1,1 0-1,0 0 1,1 0 0,0 16-1,3-29-250,0 0 0,-1 0 0,1 0 0,0 0 0,0 0 0,0-1 0,0 1-1,-1 0 1,1-1 0,0 1 0,0 0 0,1-1 0,-1 1 0,0-1 0,0 0 0,0 1 0,0-1 0,0 0 0,0 1-1,0-1 1,1 0 0,-1 0 0,0 0 0,0 0 0,0 0 0,0-1 0,1 1 0,-1 0 0,0 0 0,0-1-1,2 0 1,42-8 792,-44 9-795,-1 0-98,1 0 0,-1 0 0,1 0 0,0 0 0,-1 0 0,1 0 1,-1 0-1,1 0 0,0 0 0,-1 0 0,1 0 0,-1 0 0,1 0 0,-1 0 1,1 1-1,0-1 0,-1 0 0,1 0 0,-1 1 0,1-1 0,-1 0 0,1 1 0,-1-1 1,0 1-1,1-1 0,-1 1 0,1-1 0,-1 0 0,0 1 0,1-1 0,-1 1 1,0 0-1,0-1 0,1 1 0,-1-1 0,0 1 0,0-1 0,0 1 0,0 0 1,0-1-1,0 1 0,1-1 0,-1 1 0,-1 0 0,1-1 0,0 1 0,0-1 1,0 1-1,-1 1 0,1-1-309,0 0 0,0 0 0,0 0 0,0 0 0,0 0 0,0 0 0,-1 0 0,1 0 0,-1 0 0,1 0 0,0 0 1,-1 0-1,0 0 0,1-1 0,-1 1 0,0 0 0,1 0 0,-1 0 0,0-1 0,0 1 0,1 0 0,-1-1 0,0 1 0,0-1 0,0 1 0,-2 0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6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9161,'0'0'9342,"-5"9"-9129,-14 29 223,2 0-1,1 1 1,2 1-1,2 0 1,2 1-1,-8 57 1,17-93-395,1 0 0,0 0 0,0 0 1,0 0-1,0 0 0,1 0 1,-1-1-1,3 8 0,-3-11-26,1-1 0,-1 1-1,0-1 1,1 1 0,-1-1-1,0 1 1,0-1-1,1 0 1,-1 1 0,1-1-1,-1 1 1,0-1 0,1 0-1,-1 0 1,1 1 0,-1-1-1,1 0 1,-1 0 0,1 1-1,-1-1 1,1 0 0,-1 0-1,1 0 1,-1 0 0,1 0-1,-1 0 1,1 0-1,0 0 1,0 0 0,1 0 57,0-1-1,1 0 1,-1 0 0,0 0 0,0 0 0,0-1 0,0 1 0,0 0-1,0-1 1,3-3 0,135-136 526,-140 141-608,1-1 0,-1 1-1,0-1 1,1 1 0,-1-1 0,0 1 0,1-1 0,-1 1-1,1 0 1,-1-1 0,1 1 0,-1 0 0,1-1-1,-1 1 1,1 0 0,-1 0 0,1-1 0,-1 1-1,1 0 1,0 0 0,-1 0 0,1 0 0,-1 0 0,1 0-1,0 0 1,-1 0 0,1 0 0,-1 0 0,1 0-1,-1 0 1,1 0 0,0 0 0,-1 0 0,1 1-1,-1-1 1,1 0 0,-1 0 0,1 1 0,1 25-154,-18 41 142,15-64 18,-2 7-57,1-5-190,1 0 1,-1-1-1,1 1 0,0 0 1,1 0-1,-1 0 0,1 0 1,0 6-1,0-11 94,1 1 0,-1-1 0,0 0 1,1 1-1,-1-1 0,1 0 0,-1 1 0,1-1 0,-1 0 0,1 1 1,-1-1-1,1 0 0,-1 0 0,1 0 0,-1 0 0,1 0 1,-1 1-1,1-1 0,0 0 0,-1 0 0,1 0 0,-1 0 0,1-1 1,-1 1-1,1 0 0,-1 0 0,1 0 0,1 0-640,11-1-3543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11339,'0'0'8872,"-4"13"-8616,-14 43-351,3 1 0,3 0 0,2 1 0,-4 98 0,14-155-14,0-1-1,0 1 0,0 0 0,0 0 1,0 0-1,0-1 0,0 1 0,0 0 1,0 0-1,1-1 0,-1 1 0,0 0 1,0-1-1,1 1 0,-1 0 0,0 0 1,1-1-1,-1 1 0,1-1 0,-1 1 1,1 0-1,-1-1 0,2 1 0,12 1-5183,-3-2-1871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16 10922,'0'0'5579,"-10"-1"-3412,6 1-1927,-8-2 118,-1 1 0,1 1 1,0 0-1,-16 2 1,25-2-359,0 0 0,0 1 0,0-1 0,0 1 0,1 0 0,-1 0 0,0 0 0,0 0 0,1 0 1,-1 0-1,1 1 0,-1 0 0,1-1 0,0 1 0,0 0 0,-1 0 0,1 0 0,1 0 0,-1 0 0,0 1 1,0-1-1,1 1 0,-1-1 0,1 1 0,0 0 0,0-1 0,-1 5 0,2-6-24,0-1 0,1 1 0,-1-1 0,0 0-1,1 1 1,-1-1 0,1 0 0,-1 1 0,1-1-1,-1 0 1,0 0 0,1 1 0,-1-1 0,1 0 0,-1 0-1,1 0 1,-1 0 0,1 0 0,-1 1 0,1-1-1,0 0 1,-1 0 0,1 0 0,-1 0 0,1-1 0,-1 1-1,1 0 1,-1 0 0,1 0 0,-1 0 0,1 0-1,-1-1 1,1 1 0,-1 0 0,0 0 0,1-1 0,23-7 64,54-51 355,-77 63-453,1 0-1,-1 0 1,0 1-1,0-1 1,0 0-1,0 1 1,-1-1-1,0 8 1,1-9 93,9 70 180,-5-47-203,-2 1-1,1 34 1,-4-54 67,0 1 0,-1-1 1,0 1-1,0 0 0,-1-1 1,0 1-1,0-1 1,-1 0-1,0 0 0,0 0 1,0 0-1,-7 9 0,4-9 6,1 0-1,-1-1 1,0 1 0,0-1-1,-1 0 1,1-1-1,-1 0 1,-1 0-1,-9 6 1,14-10-83,1 0 0,0 0 0,-1-1 1,1 1-1,-1 0 0,1-1 0,-1 0 0,0 1 0,1-1 1,-1 0-1,1 0 0,-1-1 0,1 1 0,-1 0 0,1-1 1,-1 1-1,1-1 0,-1 0 0,1 0 0,0 0 0,-1 0 0,1-1 1,0 1-1,0 0 0,0-1 0,0 0 0,0 1 0,0-1 1,0 0-1,1 0 0,-1 0 0,1 0 0,-1 0 0,1-1 1,-2-2-1,-1-3-467,0 0 1,0 0 0,1-1-1,0 1 1,1-1-1,-3-13 1,4 15-311,0 0 0,1 0-1,0 0 1,0 0 0,0 0 0,1 0 0,0 0 0,0 0 0,3-7-1,10-11-4413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12620,'0'0'6769,"5"9"-6219,-2-3-452,-2-3-56,0-1-1,1 1 1,-1 0 0,0-1 0,1 0-1,0 1 1,0-1 0,-1 0 0,1 0 0,1 0-1,-1 0 1,0 0 0,0 0 0,1 0-1,-1-1 1,1 1 0,-1-1 0,1 0 0,0 0-1,-1 0 1,1 0 0,0 0 0,0-1 0,4 1-1,-3-1 56,0 0 0,0 0 0,-1 0-1,1-1 1,0 1 0,-1-1 0,1 0 0,0 0-1,3-2 1,-6 2-91,0 0-1,1 0 1,-1 0-1,0 1 1,0-1-1,0 0 1,0 0-1,0-1 0,-1 1 1,1 0-1,0 0 1,0 0-1,-1-1 1,1 1-1,-1 0 1,1-1-1,-1 1 1,0 0-1,1-1 1,-1 1-1,0 0 1,0-1-1,0 1 1,0-1-1,0 1 1,0-3-1,-1 3-42,1 0 0,-1 0 0,1 0 0,-1 0 0,0 1 0,1-1 0,-1 0 0,0 0 0,1 1 0,-1-1 0,0 0 0,0 1 0,0-1 0,1 1 0,-1-1 0,0 1 0,0-1 0,0 1 0,0-1 0,0 1 0,0 0 0,0 0 0,0 0 0,0-1 0,0 1 0,0 0 0,0 0 0,0 0 0,-2 1 0,-32 2-1298,30 0 1294,-1-1 0,1 1 0,1 0 0,-1 0 0,0 1 0,1-1 0,-1 1 0,1 0-1,0 0 1,0 0 0,1 1 0,-1 0 0,1-1 0,0 1 0,1 0 0,-1 1 0,1-1 0,0 0 0,0 1 0,0-1 0,1 1 0,0-1 0,0 1-1,0 0 1,1 10 0,0-14 44,1-1-1,0 1 0,-1-1 1,1 1-1,0-1 0,0 0 0,0 1 1,0-1-1,0 0 0,0 0 1,0 1-1,0-1 0,0 0 1,0 0-1,1 0 0,-1-1 0,0 1 1,1 0-1,-1 0 0,1-1 1,-1 1-1,1-1 0,-1 1 0,1-1 1,0 1-1,-1-1 0,3 0 1,49 2 755,-41-2-550,14-2-3,0-1 1,0-1-1,0-1 1,46-16-1,37-8-506,-109 29 280,1 0 1,-1 0 0,0 0 0,1 0 0,-1-1-1,1 1 1,-1 0 0,1 0 0,-1 0 0,1 0-1,-1 0 1,1 0 0,-1 1 0,1-1 0,-1 0-1,1 0 1,-1 0 0,0 0 0,1 0 0,-1 1-1,1-1 1,-1 0 0,0 0 0,1 1 0,-1-1-1,1 0 1,-1 1 0,0-1 0,1 0 0,-1 1-1,0-1 1,0 0 0,1 1 0,-1-1 0,0 1-1,0-1 1,0 1 0,1-1 0,-1 1 0,0-1-1,0 0 1,0 1 0,0-1 0,0 1 0,0-1-1,0 1 1,0-1 0,0 1 0,0-1 0,0 1-1,0-1 1,0 1 0,-1 0 0,-11 36 275,1-4 90,12-33-314,0 1 0,0 0 0,1 0 1,-1 0-1,0-1 0,0 1 0,0-1 0,1 1 1,-1-1-1,0 1 0,1-1 0,-1 0 1,0 1-1,1-1 0,-1 0 0,0 0 1,1 0-1,-1 0 0,0 0 0,3-1 1,32-1 304,9-11-199,-39 10-336,1 1 0,1 0 0,-1 0 0,0 1 0,12-2 0,-18 6-111,0 0-1,0 0 0,0 0 0,0 0 0,-1 0 0,0 1 1,1-1-1,-1 0 0,0 0 0,-2 6 0,2-4-247,0 12-2207,0-4-2370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14382,'0'0'4164,"-37"50"-4036,37-34-673,0-4-3619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9001,'0'0'4665,"12"-5"-3357,6-2-461,1 0-1,29-5 1,-42 10-682,0 1-1,0 0 1,1 0 0,-1 1 0,0-1 0,0 2 0,0-1 0,1 1 0,-1-1-1,0 2 1,0-1 0,0 1 0,0 0 0,9 4 0,-13-4-156,0-1 0,0 0 0,-1 1 1,1 0-1,0-1 0,-1 1 0,0 0 0,1 0 1,-1-1-1,0 1 0,0 0 0,0 0 0,0 1 1,0-1-1,0 0 0,-1 0 0,1 0 0,-1 0 1,0 1-1,1-1 0,-1 0 0,0 0 0,0 1 0,-1-1 1,1 0-1,0 0 0,-1 1 0,1-1 0,-1 0 1,0 0-1,0 0 0,0 0 0,0 0 0,0 0 1,0 0-1,0 0 0,-3 2 0,-5 10 89,-1-1 0,0-1 0,-24 22 0,28-28-60,-100 90 176,105-95-214,1-1-1,-1 1 1,1-1 0,-1 1 0,0-1 0,1 1 0,-1-1-1,1 1 1,-1 0 0,1-1 0,0 1 0,-1 0-1,1 0 1,0-1 0,-1 1 0,1 0 0,0 0-1,0 0 1,0-1 0,0 1 0,0 0 0,0 0 0,0 0-1,0-1 1,0 1 0,0 0 0,0 0 0,1 1-1,0-1 9,0 0 0,0 0 0,0 0 0,0 0 0,0-1 0,1 1-1,-1 0 1,0-1 0,1 1 0,-1-1 0,0 1 0,1-1-1,-1 0 1,0 0 0,3 1 0,66-1 290,-57-1-278,18 0-89,-1-1 1,55-12 0,-28-5-3374,-39 5-513,-13-3-2078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10858,'0'0'7047,"66"-10"-6951,-21 13-128,-1 7-769,9 0-1729,-3-3-2307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24 4164,'0'0'5845,"-7"-2"-3949,-1 0-1607,0 0 1,-1 1-1,1 0 1,0 0-1,-11 1 1,16 0-141,-1 1 1,1-1-1,0 1 0,0 0 1,-1 0-1,1 0 0,0 0 1,0 1-1,0-1 0,0 1 1,0-1-1,1 1 0,-1 0 1,0 0-1,1 1 1,0-1-1,-1 0 0,-3 6 1,3-4 114,1 0 1,-1 1 0,0-1-1,1 0 1,0 1 0,0 0-1,1 0 1,-1-1 0,1 1-1,0 0 1,-1 8 0,2-11-249,0-1 0,1 1 0,-1-1 0,0 1 0,1-1 0,-1 1 0,1-1 0,0 1 0,-1-1 0,1 1 0,0-1 0,0 0 0,0 0 0,0 1 0,0-1 0,0 0 0,0 0 0,0 0 0,0 0 0,1 0 0,-1 0 0,0 0 0,1-1 0,-1 1 0,1 0 0,-1-1 0,1 1 0,-1-1 0,1 1 0,-1-1 0,1 0 0,0 0 0,-1 0 0,1 0 0,-1 0 0,1 0 0,-1 0 0,3-1 1,6 0 25,0 0 0,0-1 1,0-1-1,-1 0 1,1 0-1,-1-1 1,0 0-1,0 0 1,0-1-1,-1-1 1,1 1-1,-1-1 1,-1-1-1,1 1 1,-1-1-1,0 0 1,-1-1-1,0 0 1,0 0-1,0 0 0,-1-1 1,5-11-1,-8 11 87,-11 16-184,-12 18-29,15-14 82,0 1 1,1-1-1,0 1 0,0 0 1,-4 24-1,8-34 0,0 1 0,1-1 0,0 1 1,-1-1-1,1 1 0,0-1 0,0 1 0,0-1 0,0 1 0,1-1 0,-1 1 0,1-1 0,0 1 0,-1-1 1,1 0-1,0 1 0,0-1 0,1 0 0,-1 0 0,0 0 0,1 0 0,-1 0 0,1 0 0,0 0 1,0 0-1,-1 0 0,1-1 0,0 1 0,1-1 0,-1 0 0,0 1 0,0-1 0,0 0 0,1 0 0,-1 0 1,3 0-1,4 1-323,-1-1-1,1 1 1,-1-2 0,1 1 0,14-2 0,-16 0-342,-1 1 0,1-2 0,-1 1 0,0-1 0,1 0 0,-1 0 0,0-1 0,7-4-1,21-16-4408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9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10122,'0'0'2167,"-9"1"-154,6-1-1885,-1 1 1,0-1-1,1 1 1,-1 0 0,1 0-1,-1 0 1,1 0 0,0 1-1,0-1 1,-1 1-1,1 0 1,0 0 0,0 0-1,1 1 1,-1-1-1,0 0 1,1 1 0,0 0-1,-1 0 1,1 0 0,0 0-1,0 0 1,1 0-1,-1 0 1,1 0 0,-1 1-1,1-1 1,0 1 0,0-1-1,1 1 1,-1 3-1,-4 25 5,2 0 0,2 0 0,2 42-1,-1-70-123,0-2-6,0 1 0,0-1 1,0 0-1,1 1 0,-1-1 0,1 0 1,-1 1-1,1-1 0,0 0 1,-1 0-1,1 0 0,0 0 1,1 0-1,-1 0 0,0 0 1,0 0-1,1 0 0,0 0 1,-1-1-1,1 1 0,0-1 0,-1 1 1,4 1-1,-1-1 12,0-1-1,-1 0 0,1 0 1,0 0-1,0 0 1,0-1-1,0 0 0,0 1 1,0-1-1,0-1 1,0 1-1,6-2 0,5-1-30,-1-1 0,0-1 0,1 0 0,-1-1 0,-1 0 0,16-10 0,-19 10 58,0-1-1,-1 0 1,17-15-1,-50 41 1102,-10 12-1133,29-25 19,0 1 1,1 0-1,1 1 1,-1-1-1,1 1 1,0 0-1,-2 12 1,4-19-70,1 1 1,0-1 0,-1 1 0,1-1 0,0 1-1,0-1 1,-1 1 0,1 0 0,1-1 0,-1 1-1,0-1 1,0 1 0,0-1 0,1 1 0,-1-1-1,1 1 1,-1-1 0,1 1 0,0-1-1,0 1 1,0-1 0,-1 0 0,1 1 0,0-1-1,0 0 1,1 0 0,-1 0 0,0 0 0,0 0-1,1 0 1,-1 0 0,0 0 0,1-1 0,-1 1-1,1 0 1,-1-1 0,1 1 0,-1-1 0,1 1-1,-1-1 1,1 0 0,-1 0 0,3 0 0,0 1-534,1-1 0,-1 0 0,1-1 0,-1 1 0,1-1 0,-1 1 0,1-1 0,7-3 0,16-13-4275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10730,'0'0'8104,"-58"38"-6951,41-9-320,6 4-289,4 3-223,-3 2-289,8-1 32,2-2-128,0-5-609,0-6-608,12-10-289,4-4-768,5-10-32,3 0-1282,8-14-5028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43 4228,'0'0'15679,"6"7"-15252,-3-4-354,0 0-1,1 0 1,-1 0 0,1 0 0,-1-1 0,1 1-1,0-1 1,0 0 0,0 0 0,0-1-1,0 1 1,0-1 0,1 0 0,-1 0 0,1 0-1,-1-1 1,0 1 0,1-1 0,-1 0 0,1 0-1,-1-1 1,1 1 0,-1-1 0,0 0-1,1 0 1,-1-1 0,0 1 0,0-1 0,7-4-1,-8 4-43,0 0-1,0-1 1,0 1-1,-1-1 1,1 0-1,-1 0 1,0 0-1,0 0 0,0 0 1,0-1-1,2-4 1,-4 8-52,1-1 1,-1 0 0,0 0-1,0 0 1,1 0-1,-1 1 1,0-1 0,0 0-1,0 0 1,0 0-1,0 0 1,0 0 0,0 0-1,0 1 1,0-1-1,-1 0 1,1 0 0,0 0-1,0 0 1,-1 1-1,1-1 1,-1 0 0,1 0-1,-1 0 1,1 1 0,-1-1-1,1 0 1,-1 1-1,1-1 1,-1 1 0,0-1-1,0 1 1,1-1-1,-1 1 1,0-1 0,0 1-1,1-1 1,-1 1-1,0 0 1,0 0 0,0-1-1,0 1 1,0 0-1,1 0 1,-1 0 0,0 0-1,0 0 1,0 0-1,0 0 1,-1 0 0,-6 1-130,1-1-1,-1 1 1,1 0 0,-1 0 0,1 1 0,-1 0 0,1 0 0,0 1 0,0 0 0,-13 8 0,16-9 179,-1 1 0,1-1 0,0 1 0,1 1 0,-1-1 1,1 0-1,-1 1 0,1 0 0,0-1 0,0 1 0,1 1 0,-1-1 0,1 0 0,0 1 0,0-1 0,0 1 0,1-1 0,-2 7 0,3-9-9,0 0 0,0-1 0,0 1 0,0-1 0,0 1 0,0-1 0,1 1 0,-1-1 0,1 1 0,-1-1 0,1 1 0,0-1 0,-1 0 1,1 1-1,0-1 0,0 0 0,0 1 0,0-1 0,0 0 0,0 0 0,0 0 0,0 0 0,1 0 0,-1 0 0,0-1 0,1 1 0,-1 0 0,0 0 0,1-1 0,-1 1 0,1-1 0,-1 0 0,1 1 0,-1-1 0,1 0 0,-1 0 0,4 0 0,9 1 122,-1 0 1,1-1-1,19-2 0,-21 1-30,18-3-48,0-2-1,0-1 1,-1-1-1,40-17 0,-30 11-123,52-12-1,-123 63-930,31-36 996,-41 43 307,40-41-261,-1 1 1,1-1 0,0 0 0,0 1 0,0 0 0,0-1 0,0 1-1,1 0 1,0 0 0,0 0 0,0 0 0,-1 6 0,3-9-35,-1-1 1,1 1-1,-1-1 0,1 1 1,-1-1-1,1 1 1,0-1-1,-1 1 1,1-1-1,0 0 1,-1 1-1,1-1 1,0 0-1,0 1 1,-1-1-1,1 0 1,0 0-1,0 0 1,-1 0-1,1 0 1,0 0-1,0 0 1,-1 0-1,1 0 1,0 0-1,1 0 0,25-2 326,-9-2-352,0-1 1,0-1 0,0 0-1,-1-1 1,0-1 0,0-1 0,26-18-1,27-13-2960,-76 46 2839,1 0-1,0 1 1,0 0-1,1 0 1,0 1-1,-6 14 1,9-21 103,-3 8 173,1-1-1,0 1 0,0 0 0,-2 13 1,8 6-695,-3-27 386,1 0 0,0 0 0,-1-1-1,1 1 1,-1 0 0,1 0-1,0 0 1,0-1 0,0 1-1,-1-1 1,1 1 0,0 0 0,0-1-1,0 1 1,0-1 0,0 0-1,0 1 1,0-1 0,0 0 0,0 0-1,0 1 1,0-1 0,0 0-1,1 0 1,21 0-5008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0 9001,'0'0'8600,"1"10"-7330,13 59 218,-6-38-1091,-2 1 1,4 55-1,-10-72-385,0-1-1,-1 1 1,-1 0 0,0-1-1,-1 1 1,-1-1-1,0 0 1,-1 0 0,-1-1-1,0 1 1,0-1-1,-1 0 1,-1-1 0,0 0-1,-1 0 1,-13 13 0,0-1-91,0-2 1,-2 0 0,-36 25-1,43-35-795,-2-1-1,1 0 1,-28 10-1,-19 0-4762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33 10186,'0'0'4895,"-8"-7"-3779,3 3-934,4 2-135,-1 0 0,0 0 0,0 1 1,1-1-1,-1 1 0,0-1 0,0 1 1,-1 0-1,1-1 0,0 1 0,0 0 1,-1 0-1,1 1 0,0-1 1,-1 0-1,1 1 0,-1 0 0,1-1 1,-1 1-1,1 0 0,0 0 0,-1 0 1,1 1-1,-1-1 0,1 1 1,-1-1-1,-3 3 0,-13 8 34,1 2 0,0 0 0,1 1 0,0 0 1,2 2-1,-1 0 0,2 1 0,0 0 0,1 1 0,1 0 0,1 1 0,1 1 0,0-1 0,1 2 0,1-1 1,2 1-1,0 1 0,0-1 0,2 1 0,-1 22 0,5-35-41,1 0 1,0 0-1,1 0 1,0 0-1,0 0 1,1-1-1,0 1 0,0-1 1,1 1-1,0-1 1,1 0-1,0-1 0,0 1 1,1-1-1,-1 0 1,1-1-1,1 1 0,0-1 1,0 0-1,13 8 1,1 0-156,2-1 1,-1-1 0,2 0-1,-1-2 1,2-1-1,24 6 1,-15-7-1389,50 7 1,45-7-4280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11755,'0'0'5306,"10"-11"-4163,10-8-857,60-65 250,-78 81-389,0 0-1,1 0 1,-2-1 0,1 1-1,0 0 1,-1-1-1,1 1 1,-1-1 0,1-6-1,-2 10-109,0 0 0,0-1 0,0 1-1,0 0 1,0-1 0,0 1 0,0 0-1,0-1 1,0 1 0,0 0 0,0-1-1,0 1 1,0 0 0,0-1 0,0 1-1,-1 0 1,1-1 0,0 1 0,0 0-1,0 0 1,0-1 0,-1 1 0,1 0 0,0-1-1,0 1 1,-1 0 0,1 0 0,0 0-1,-1-1 1,1 1 0,0 0 0,0 0-1,-1 0 1,1 0 0,-1-1 0,-22 10 61,15-3-97,1 1 0,0 0 0,0 0 1,0 0-1,1 1 0,0-1 0,1 2 0,0-1 0,0 1 0,0-1 0,1 1 1,1 0-1,-1 1 0,2-1 0,-1 1 0,1-1 0,1 1 0,-2 19 0,4-27-47,0-1-1,-1 1 1,1-1-1,0 0 1,-1 1-1,1-1 1,0 1-1,0-1 1,0 0-1,0 0 1,1 0-1,-1 0 1,0 0-1,0 0 1,1 0-1,-1 0 1,0 0-1,1 0 1,-1-1-1,1 1 1,-1-1-1,1 1 1,0-1-1,-1 1 1,1-1-1,-1 0 1,1 0-1,0 0 1,-1 0-1,1 0 1,2 0-1,57-4-3653,-52 1 2553,0 0 1,0-1 0,0 0 0,-1 0-1,1 0 1,10-9 0,13-14-5207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55 8264,'0'0'4687,"-2"-9"-2536,2 9-2147,-1-3 205,1-1 1,-1 0-1,0 1 0,0-1 1,-1 1-1,1 0 0,-4-7 1,4 9-173,0 0 1,0 0 0,0 0-1,0 1 1,0-1-1,0 0 1,0 0 0,0 1-1,0-1 1,-1 0-1,1 1 1,0-1 0,0 1-1,-1 0 1,1-1-1,0 1 1,0 0 0,-1 0-1,1 0 1,0 0-1,-1 0 1,1 0 0,0 0-1,-1 0 1,1 0-1,0 1 1,0-1 0,-1 0-1,1 1 1,0-1-1,0 1 1,0 0 0,-1-1-1,1 1 1,-1 1-1,-6 3 139,1 0-1,0 1 0,0 0 0,0 0 0,0 1 0,1-1 0,0 1 0,-8 13 0,12-17-56,-1 1-1,1 0 1,-1 0-1,1 0 1,0 0-1,1 1 1,-1-1-1,1 0 1,0 1-1,0-1 1,0 1-1,0-1 1,1 1 0,0 0-1,0-1 1,0 1-1,0-1 1,3 10-1,-2-13-89,0 1 1,1 0-1,-1-1 0,1 0 0,-1 1 0,1-1 1,0 0-1,-1 0 0,1 0 0,0 0 1,0 0-1,0 0 0,0 0 0,0-1 0,-1 1 1,1-1-1,1 1 0,-1-1 0,0 0 1,0 0-1,0 0 0,0 0 0,0 0 0,4-1 1,0 1 99,0-1 0,0 1 0,1-2 0,-1 1 0,0-1 0,11-4 0,-8 1-6,0-1 1,0 0-1,-1 0 1,0-1-1,14-14 1,-19 18-81,-1 0 0,1-1 0,0 1 0,-1-1 0,0 0 0,0 0 0,0 1 0,0-1 1,-1-1-1,1 1 0,-1 0 0,0 0 0,-1 0 0,1-1 0,-1 1 0,1-6 0,-2 9-45,0 0 0,1-1 0,-1 1 0,0 0 0,0 0 0,1 0 0,-1 0 0,0 1-1,0-1 1,0 0 0,0 0 0,0 0 0,0 1 0,0-1 0,-1 1 0,1-1 0,0 1 0,0-1 0,0 1 0,-1 0 0,1-1 0,0 1 0,0 0 0,-1 0-1,1 0 1,0 0 0,-1 0 0,1 0 0,0 0 0,0 1 0,-1-1 0,0 1 0,-4-1-156,1 1-1,0 0 1,0 0 0,-1 0-1,1 1 1,0 0 0,-4 2-1,6-2-119,1-1-1,0 1 0,0 0 0,0 0 0,0 0 1,0 0-1,1 1 0,-1-1 0,1 1 0,-1-1 0,1 1 1,0-1-1,0 1 0,0-1 0,0 1 0,0 0 0,1 0 1,-1 5-1,1-6 18,0-1-1,0 1 1,0 0 0,0 0 0,0 0 0,1-1 0,-1 1 0,0 0-1,1 0 1,0-1 0,-1 1 0,1 0 0,0-1 0,0 1-1,0-1 1,0 1 0,0-1 0,0 0 0,0 1 0,0-1-1,1 0 1,-1 0 0,1 0 0,-1 1 0,1-2 0,-1 1-1,1 0 1,-1 0 0,4 1 0,32 5-5312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213 140 8968,'0'0'5323,"-11"-6"-4079,7 3-1194,0 1-1,-1-1 1,1 1 0,-1 0 0,0 0 0,0 0-1,0 1 1,0-1 0,0 1 0,0 0 0,0 1 0,0-1-1,0 1 1,0 0 0,0 1 0,0-1 0,0 1 0,-1 0-1,1 0 1,1 0 0,-1 1 0,0 0 0,-7 3-1,6-2 71,1 0 0,0 1 0,0 0 0,0-1 0,0 2 0,0-1 0,1 0 0,0 1 0,0 0 0,0 0 0,1 0 0,-1 0 0,1 1 0,0 0 0,1-1 0,-1 1 0,1 0 0,0 0 0,1 0 0,-2 10 0,3-16-104,0 1-1,0 0 0,0 0 1,1 0-1,-1 0 1,0 0-1,0 0 1,1 0-1,-1-1 0,0 1 1,1 0-1,-1 0 1,1 0-1,-1-1 1,1 1-1,-1 0 0,1-1 1,0 1-1,-1 0 1,1-1-1,0 1 1,-1-1-1,1 1 0,0-1 1,0 1-1,-1-1 1,3 1-1,31 2 650,-23-4-447,0-1 1,-1 0-1,1 0 1,14-6-1,7-7 57,0-2 0,-2-1 0,0-1 0,-1-1 0,-1-2 0,-1-1-1,25-28 1,-37 30-102,-15 21-174,0 0-1,0 0 0,0 0 1,0 0-1,0-1 0,0 1 1,0 0-1,0 0 0,0 0 1,0 0-1,0-1 0,0 1 1,0 0-1,0 0 0,0 0 1,0 0-1,0 0 0,0-1 1,0 1-1,0 0 1,0 0-1,0 0 0,-1 0 1,1 0-1,0 0 0,0-1 1,0 1-1,0 0 0,0 0 1,0 0-1,-1 0 0,1 0 1,0 0-1,0 0 0,0 0 1,0 0-1,0 0 0,-1 0 1,1 0-1,0 0 1,0 0-1,0 0 0,0 0 1,-1 0-1,1 0 0,0 0 1,0 0-1,0 0 0,0 0 1,0 0-1,-1 0 0,1 0 1,0 0-1,0 0 0,0 0 1,0 0-1,-1 0 0,-3 2-26,-1 0 0,1 0-1,-1 0 1,1 1 0,0 0 0,0-1-1,-4 5 1,-8 7 6,1 1-1,0 0 1,-17 24 0,27-32 15,0 1 0,0-1 0,1 1 0,0 1 0,0-1 0,1 1 0,0-1 0,0 1 0,1 0 0,-1 14 0,2-22 8,1 1-1,0-1 0,0 1 1,0-1-1,1 1 0,-1-1 0,0 1 1,1-1-1,-1 1 0,0-1 1,1 1-1,0-1 0,-1 0 0,1 1 1,0-1-1,0 0 0,0 0 1,-1 1-1,1-1 0,1 0 0,-1 0 1,0 0-1,0 0 0,2 1 0,0 0 6,1-1-1,0 1 1,-1-1-1,1 1 1,0-1-1,0 0 1,0-1-1,0 1 1,5 0-1,4-1 9,0-1 0,0 1-1,0-2 1,0 0 0,15-5 0,-16 4-23,0-2 0,-1 0 1,0 0-1,18-12 1,-25 14-24,0 0 0,1 0 0,-1 0 0,-1 0 0,1-1 0,0 0-1,-1 0 1,0 0 0,0 0 0,0-1 0,0 1 0,-1-1 0,4-9 0,-6 14 20,0-1-1,0 1 0,0-1 1,0 0-1,0 1 1,-1-1-1,1 1 0,0-1 1,0 1-1,-1-1 0,1 0 1,0 1-1,-1-1 0,1 1 1,0-1-1,-1 1 0,1 0 1,-1-1-1,1 1 0,-1-1 1,1 1-1,-1 0 1,1-1-1,-1 1 0,1 0 1,-1 0-1,1-1 0,-1 1 1,0 0-1,1 0 0,-1 0 1,0 0-1,1 0 0,-1 0 1,1 0-1,-1 0 0,0 0 1,1 0-1,-1 0 0,1 0 1,-2 1-1,-29 2-214,24-1 220,0 1 0,-1 0-1,1 0 1,0 1-1,1-1 1,-1 2 0,-10 7-1,15-10 9,0-1 1,0 1-1,-1 0 0,1 0 0,0 0 0,1 0 0,-1 0 0,0 0 0,1 1 0,-1-1 0,1 1 0,0-1 0,-1 1 0,1-1 1,0 1-1,1-1 0,-1 1 0,0 0 0,1 0 0,0-1 0,0 1 0,-1 0 0,1 0 0,1 4 0,0-5-6,1 0-1,-1 0 0,1 0 1,-1-1-1,1 1 1,0 0-1,-1-1 0,1 1 1,0-1-1,0 1 1,0-1-1,0 0 0,1 0 1,-1 0-1,0 0 0,0 0 1,1-1-1,-1 1 1,0-1-1,1 1 0,2-1 1,60 6-122,-55-5 94,11 0-68,6 1 207,0-1-1,0-1 1,0-2-1,46-7 0,-67 7 23,0 1 0,0-1 0,0 0-1,-1 0 1,1 0 0,-1-1 0,1 0-1,-1 0 1,0-1 0,0 1 0,0-1 0,-1 0-1,1 0 1,-1-1 0,0 1 0,0-1-1,-1 0 1,1 0 0,-1 0 0,0 0-1,-1-1 1,1 1 0,-1-1 0,0 0 0,0 0-1,1-11 1,0-13 350,-1 1 0,-2-35-1,-1 22-607,1 42 29,0-1-1,0 0 1,0 1 0,0-1 0,0 0 0,1 1 0,-1-1 0,0 0 0,0 1 0,0-1 0,1 0 0,-1 1 0,0-1 0,1 1 0,-1-1 0,1 1 0,-1-1 0,0 1-1,1-1 1,-1 1 0,1-1 0,-1 1 0,1 0 0,0-1 0,-1 1 0,1 0 0,-1-1 0,1 1 0,0 0 0,-1 0 0,1-1 0,0 1 0,-1 0 0,1 0 0,0 0-1,-1 0 1,1 0 0,0 0 0,-1 0 0,1 0 0,1 1 0,33 8-6552,-26-7 4285,28 7-6675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69 4420,'0'0'2376,"10"-8"442,5-3-1490,13-11 214,-6-6 4690,-32 35-1800,-5 1-4668,-6 14 398,0 1 0,2 1 0,1 0 0,-25 44 0,33-49-23,0 0 0,2 1 0,0-1 0,1 2 0,1-1 0,1 1 0,-4 31 0,8-46-225,1 0 0,-1-1-1,1 1 1,1 0 0,-1 0 0,1 0-1,0-1 1,0 1 0,1-1 0,0 1-1,0-1 1,0 1 0,0-1 0,1 0-1,0 0 1,0 0 0,1 0 0,-1-1-1,7 7 1,-6-7-660,2 0 0,-1-1 0,0 1 0,1-1 0,-1 0 0,1-1 0,0 1 0,0-1 0,0 0 0,0-1 0,11 2 0,37 2-10913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9897,'0'0'9844,"10"4"-8498,-5-2-1194,1 0 1,-1 0-1,1-1 1,0 0 0,-1 0-1,1-1 1,0 0-1,0 0 1,-1 0-1,13-2 1,-4-1-28,1-1-1,-1 0 0,0-1 1,14-8-1,9-4-7,-1-2 0,35-25-1,-54 32 28,-1 0 0,-1-1-1,0 0 1,-1-2 0,0 0 0,14-19-1,-18 16 80,-16 22-325,-18 29-83,9-6-30,-7 11 416,-28 70 1,45-95-533,1 0 1,0-1-1,1 2 1,1-1-1,0 0 1,1 0-1,0 1 0,1-1 1,0 0-1,3 16 1,6-8-3359,9-9-1361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10570,'0'0'3876,"-62"73"-2627,45-43-352,14 0-673,3-2-512,0-6-2787,11-8-6022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9545,'0'0'7543,"11"3"-6011,1-2-1310,1 0 0,-1-1 0,0 0-1,1-1 1,-1-1 0,0 0 0,0 0-1,0-1 1,0-1 0,0 0 0,0 0-1,20-13 1,16-6 103,71-46-1,-104 59-144,0-1 0,-1 0 0,0-1 0,-1-1 0,-1 0 0,0-1 0,0 0 0,13-22 0,-26 35-183,1 1 1,0 0-1,0 0 0,-1-1 0,1 1 1,0 0-1,-1 0 0,1 0 1,-1-1-1,1 1 0,0 0 1,-1 0-1,1 0 0,0 0 1,-1 0-1,1 0 0,-1 0 1,1 0-1,0 0 0,-1 0 1,1 0-1,-1 0 0,1 0 1,0 0-1,-1 0 0,1 0 1,0 0-1,-1 1 0,1-1 1,-1 0-1,1 0 0,0 0 1,-1 1-1,1-1 0,0 0 1,0 0-1,-1 1 0,1-1 1,-1 1-1,-9 8-5,0 0 0,1 1 0,0 0-1,1 1 1,0-1 0,0 2 0,-9 18 0,8-11 9,0 0 0,1 0 1,1 1-1,-6 26 0,12-40-38,-1 0-1,1 0 1,1 0-1,-1 0 1,1 0-1,0 0 1,1 0-1,-1 0 1,1 0-1,2 8 1,-2-12-15,0 0 1,1 0-1,-1 0 0,0-1 1,0 1-1,1 0 0,-1-1 1,1 1-1,-1-1 0,1 0 1,0 1-1,-1-1 0,1 0 0,0 0 1,0 0-1,0 0 0,0-1 1,0 1-1,0 0 0,0-1 1,0 1-1,0-1 0,0 0 1,1 0-1,-1 0 0,0 0 1,0 0-1,0 0 0,0-1 1,0 1-1,3-1 0,25-8-3583,6-13-2259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0 14286,'0'0'1313,"-30"56"609,30-27-513,0 4-192,11 3-544,6 3-257,2 4-96,-6-1-191,-7 3-65,-6 2-32,-8 1 32,-26 1-32,-14 0 64,-16-1-128,-1-4-1281,-2-12-1282,7-14-1825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15 102 15471,'-9'2'1857,"3"1"-319,6-2-321,27-1-993,8 0 737,14-8-192,10-6-385,10-3-288,2-2-64,-11 2-320,-8 2-801,-16 4-993,-17 6-993,-14 3-897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12011,'0'0'6567,"92"-41"-5318,-36 10-32,13-3-256,0 1-609,-2 2-384,-3 1-1762,-23 7-2370,-6-1-1889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12716,'0'0'5760,"13"-9"-5600,26-20-58,20-12 47,67-62 1,-115 92-143,25-24 55,-34 34-74,0-1 0,0 1 0,0 0-1,-1-1 1,2 1 0,-1 0 0,0 0-1,0 1 1,0-1 0,0 0-1,1 1 1,-1-1 0,0 1 0,0 0-1,1-1 1,3 1 0,-5 1-17,0 0 0,0 0-1,0 0 1,0-1 0,0 1 0,0 0 0,0 0 0,-1 0 0,1 0-1,0 1 1,0-1 0,-1 0 0,1 0 0,-1 0 0,1 1-1,-1-1 1,0 0 0,1 0 0,-1 1 0,0-1 0,0 0 0,0 1-1,0-1 1,0 0 0,0 3 0,0 3-73,8 53-67,13 73 359,-18-120-379,1 1-1,0-1 1,1 0 0,1 0-1,0-1 1,0 1-1,11 13 1,-15-22-162,1-1 0,0 0 0,0 0 0,0 0 0,0 0 0,0 0 0,7 3 0,28 7-4288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15 8200,'0'0'6278,"-9"9"-5462,-32 32-415,39-39-389,0 0 1,0 1-1,0-1 1,0 1-1,1 0 1,-1-1-1,1 1 1,-1 0-1,1 0 1,0 0-1,0 0 1,0 0-1,1 0 1,-1 1 0,1-1-1,0 0 1,0 0-1,0 0 1,0 1-1,0-1 1,1 4-1,2 2 7,1-1 1,-1 1-1,1-1 1,1 0-1,8 13 0,-9-15 68,0-1-1,0 1 0,-1 0 0,0-1 0,0 1 1,-1 1-1,1-1 0,-1 0 0,-1 1 1,3 9-1,-5-10 88,0-1 1,0 1 0,-1-1-1,0 1 1,0-1 0,0 0-1,0 1 1,-1-1-1,0 0 1,0-1 0,0 1-1,-1 0 1,1-1 0,-1 0-1,-7 6 1,6-5 30,0 0 1,-1 0-1,0-1 0,0 0 1,-1 0-1,1 0 0,-1-1 1,0 0-1,1 0 0,-2 0 1,-10 2-1,16-5-213,1 0 0,-1 0 0,1 0 0,-1-1-1,1 1 1,-1 0 0,1-1 0,-1 1 0,1-1 0,-1 1 0,1-1-1,-1 0 1,1 0 0,0 1 0,-1-1 0,1 0 0,0 0 0,0 0-1,0 0 1,0-1 0,0 1 0,0 0 0,0 0 0,0-1 0,0 1-1,1 0 1,-1-1 0,1 1 0,-1-1 0,1 1 0,-1-1 0,1 1 0,0-1-1,-1 1 1,1-1 0,0 1 0,0-1 0,0 1 0,0-1 0,1-2-1,-1-1-176,0 0 0,1 0 0,-1 0 0,1 0 0,0 0 0,0 0 0,1 0 0,-1 0 0,1 1 0,0-1 1,1 0-1,2-3 0,14-12 94,2 0 0,0 2 1,1 1-1,0 1 1,34-19-1,-34 23 356,0-1 1,-1-1-1,-1-1 0,-1-1 0,0-1 1,32-37-1,-42 35 271,-9 18-517,0 1 1,0 0-1,0-1 1,0 1 0,-1 0-1,1-1 1,0 1 0,0 0-1,0 0 1,0-1 0,0 1-1,0 0 1,-1-1-1,1 1 1,0 0 0,0 0-1,0-1 1,-1 1 0,1 0-1,0 0 1,0-1 0,-1 1-1,1 0 1,0 0-1,0 0 1,-1 0 0,1-1-1,0 1 1,-1 0 0,1 0-1,0 0 1,-1 0 0,-1 0 20,0 0 1,1 0 0,-1 1 0,0-1 0,0 0-1,1 1 1,-1-1 0,0 1 0,1 0 0,-1-1-1,1 1 1,-1 0 0,1 0 0,-1 0 0,1 0-1,0 0 1,-1 1 0,-1 1 0,-3 4-96,0 0-1,0 0 1,0 1 0,1 0 0,0 0-1,1 0 1,0 0 0,0 1 0,1 0-1,0 0 1,1 0 0,-1 0-1,2 0 1,-1 0 0,1 0 0,1 18-1,0-25-46,1 0 1,-1 0-1,1-1 0,0 1 0,0 0 0,0-1 0,-1 1 0,1 0 0,1-1 0,-1 1 0,0-1 1,0 0-1,1 1 0,-1-1 0,0 0 0,1 0 0,-1 0 0,1 0 0,0 0 0,-1 0 0,1 0 1,0-1-1,-1 1 0,1 0 0,0-1 0,0 1 0,0-1 0,-1 0 0,1 0 0,0 0 1,0 0-1,0 0 0,0 0 0,0 0 0,-1-1 0,1 1 0,3-1 0,1 0-613,1-1 0,-1 1 0,1-1 0,-1-1-1,0 1 1,0-1 0,0 0 0,0 0 0,8-6 0,15-17-4544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82 7399,'6'-9'2568,"1"-4"-1780,-3 9-511,-1-1 1,0 0-1,-1 0 0,1 0 0,-1-1 0,0 1 0,0 0 1,1-8-1,-3 13-204,-1 1 0,1-1 0,0 0 0,0 0 1,0 0-1,-1 1 0,1-1 0,0 0 0,0 0 0,-1 0 0,1 0 0,0 0 1,0 1-1,-1-1 0,1 0 0,0 0 0,-1 0 0,1 0 0,0 0 0,0 0 1,-1 0-1,1 0 0,0 0 0,-1 0 0,1 0 0,0 0 0,-1 0 0,1 0 1,0 0-1,0 0 0,-1-1 0,1 1 0,0 0 0,0 0 0,-1 0 0,1 0 1,0-1-1,0 1 0,-1 0 0,1 0 0,0 0 0,0-1 0,0 1 1,-1 0-1,1 0 0,0-1 0,0 1 0,0 0 0,0 0 0,0-1 0,0 1 1,-1 0-1,1-1 0,0 1 0,0 0 0,0 0 0,0-1 0,0 1 0,0 0 1,0-1-1,0 1 0,0 0 0,1 0 0,-1-1 0,0 1 0,0-1 0,-20 18 57,4 2-68,2 0 0,0 1 0,1 1 0,1 0 1,1 1-1,-13 35 0,7-7 464,2 0 0,-9 53-1,21-86-389,0-1-1,1 1 0,1 0 1,0 0-1,1 0 0,1 0 1,6 31-1,-5-42-170,0 1-1,0-1 0,1 1 1,0-1-1,0 0 0,0 0 1,1 0-1,0 0 0,0-1 1,0 1-1,1-1 1,-1 0-1,1-1 0,1 1 1,-1-1-1,1 0 0,-1 0 1,1-1-1,0 0 0,0 0 1,12 4-1,-7-3-542,-1-2 0,1 1 0,0-1 0,13 0 0,23-2-4379,12-8-7466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39 10025,'0'0'4608,"-9"-7"-2254,6 5-2196,-3-2 64,1 0-1,-1 0 0,0 1 0,0-1 1,0 1-1,-9-2 0,13 4-203,-1 1 0,1-1 1,-1 1-1,1 0 0,0-1 0,-1 1 1,1 1-1,-1-1 0,1 0 0,0 0 1,-1 1-1,1-1 0,-1 1 0,1 0 0,0 0 1,0 0-1,-1 0 0,1 0 0,0 1 1,0-1-1,0 0 0,0 1 0,1 0 0,-1-1 1,0 1-1,-1 2 0,-6 6 76,1 0 1,0 1-1,1 0 0,0 0 0,1 0 0,0 1 1,1 0-1,0 0 0,1 0 0,0 1 0,1-1 1,0 1-1,1 0 0,1 0 0,0 0 0,1 18 1,0-29-88,0 0 1,1 0-1,-1 0 0,1 0 1,-1 0-1,1-1 1,0 1-1,0 0 1,0-1-1,0 1 0,0 0 1,0-1-1,0 1 1,0-1-1,1 0 1,-1 1-1,0-1 0,1 0 1,0 0-1,-1 0 1,3 1-1,-1 0-3,1-1-1,0 1 1,-1-1-1,1-1 1,0 1-1,0 0 1,0-1-1,0 0 1,-1 0-1,5 0 1,2-1 25,-1-1 0,0 1 0,1-1 0,-1-1 0,0 0 1,0 0-1,-1-1 0,9-5 0,2-3 98,-1-1 0,0-1 0,-1-1-1,19-20 1,-30 29-28,-1-1 0,0 1 0,1-1 0,-2 0 0,1 0 0,-1-1 0,0 1 0,-1-1 0,0 0 0,0 0 0,-1 0 0,0-1 0,0 1 0,1-11 0,-4 18-103,1 0-1,0 0 0,0 0 0,-1 0 1,1 0-1,-1 1 0,1-1 0,-1 0 1,1 0-1,-1 0 0,0 0 0,1 0 1,-1 1-1,0-1 0,0 0 0,1 1 0,-1-1 1,0 0-1,0 1 0,0-1 0,0 1 1,0-1-1,0 1 0,0 0 0,0-1 1,0 1-1,0 0 0,0 0 0,0 0 1,0 0-1,0 0 0,0 0 0,0 0 0,0 0 1,0 0-1,0 0 0,-2 1 0,-1-1-301,0 1 0,-1-1 0,1 1 0,0 0 0,0 1 0,0-1 0,0 1-1,-7 3 1,8-3-219,0 1 0,0 0-1,0-1 1,0 1-1,1 0 1,-1 1 0,1-1-1,0 0 1,0 1-1,0-1 1,-3 7 0,2 13-3741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13196,'0'0'353,"-4"54"960,-2-19 64,3 1-928,3 1-289,0-7-64,0-5-64,15-7-737,7-10-1248,2-8-994,10-9-3940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19 10794,'0'0'1217,"-11"1"-325,5-1-828,0 0-1,0 1 1,0 0 0,1 0 0,-1 1 0,0-1 0,0 1-1,1 1 1,-1-1 0,1 1 0,0 0 0,0 0-1,0 0 1,0 1 0,0 0 0,1 0 0,0 0-1,0 0 1,0 1 0,-4 5 0,1 0 66,0 0 0,0 1 0,1 0-1,1 0 1,0 1 0,0 0 0,1 0 0,0 0 0,2 0 0,-1 0 0,1 1 0,1-1 0,0 1-1,2 22 1,-1-33-98,0 0 1,0 0-1,1 0 0,-1 0 0,1 0 0,-1 0 1,1 0-1,0-1 0,0 1 0,0 0 0,0 0 0,0-1 1,0 1-1,1 0 0,-1-1 0,0 1 0,1-1 0,-1 0 1,1 1-1,0-1 0,-1 0 0,4 1 0,-2-1 119,0 0-1,0 0 0,0-1 0,0 1 1,0-1-1,0 0 0,0 0 0,0 0 1,0-1-1,0 1 0,0-1 0,0 1 1,4-3-1,3 0 320,0-2 0,0 1 0,0-1 0,0-1 0,-1 0 0,0 0 0,10-10 0,6-7 288,40-50 0,-59 65-685,0 0-1,-1-1 1,1 1 0,-2-1 0,1-1 0,-1 1 0,0 0-1,-1-1 1,-1 0 0,4-18 0,-6 26-103,0 0 1,0 1 0,0-1-1,0 1 1,0-1-1,-1 0 1,1 1 0,0-1-1,-1 1 1,1-1 0,-1 1-1,0-1 1,1 1-1,-1-1 1,0 1 0,0-1-1,0 1 1,0 0 0,0 0-1,0 0 1,-1-1-1,1 1 1,0 0 0,-2-1-1,-1 0-186,0 0 0,-1 0-1,1 1 1,0-1 0,-1 1 0,1 0-1,-1 0 1,-7 0 0,-44 1-4145,12 8-3614,25-2-1479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8 12684,'0'0'5248,"-8"-2"-4656,7 1-582,0 1 0,0-1 0,0 0-1,0 1 1,-1-1 0,1 1 0,0 0 0,0 0-1,-1-1 1,1 1 0,0 0 0,0 0 0,0 0-1,-1 0 1,1 0 0,0 0 0,0 0 0,-1 1-1,1-1 1,0 0 0,0 1 0,0-1 0,-1 1-1,1-1 1,0 1 0,0 0 0,0-1 0,0 1-1,-1 1 1,0 3 39,1 1-1,0-1 1,0 0 0,0 1-1,1-1 1,-1 1-1,1-1 1,1 6 0,1 10 130,0 0 0,1-1 0,1 0 0,12 35 0,-8-33 71,-2 1 0,-1 0 0,4 35 0,-9-35-180,0 0 1,-2 0 0,-1-1 0,0 1 0,-2 0 0,-1-1-1,0 0 1,-2-1 0,0 1 0,-2-1 0,-13 22-1,10-21-777,-1-1-1,-1-1 1,-1 0-1,-1-1 1,-36 33-1,15-24-3498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11819,'1'2'5179,"-1"-1"-5031,19-1 1922,29-7-861,-34 1-1107,0 0 1,-1-1-1,0-1 1,0 0-1,-1-1 1,16-14-1,-20 16-83,0 0 0,-1-1 1,0 1-1,-1-2 0,1 1 0,-2-1 1,1 0-1,-1 0 0,0 0 0,3-11 1,-7 18-19,0 0 1,-1 0 0,1 1 0,-1-1 0,1 0 0,-1 0 0,0 0 0,0 1 0,0-1 0,0 0 0,0 0 0,0 0 0,0 0 0,0 0 0,-1 1 0,1-1 0,-1 0 0,0 0 0,1 1 0,-2-3 0,1 3-25,0 0 0,0 0 0,-1 1 0,1-1 0,0 0 0,0 1 0,0-1 0,0 1 0,-1 0 0,1-1 0,0 1 0,0 0 0,-1 0 0,1 0 0,0 0 0,-1 0 0,1 0 0,0 0 0,0 0 0,-1 0 0,-1 1 0,-3 1-68,0 0-1,0 0 1,0 0 0,1 1 0,-1 0 0,1 0-1,-1 0 1,1 1 0,0 0 0,-7 6-1,-9 15-87,2 0 0,0 1 0,-24 46-1,35-57 176,1 0-1,1 0 1,0 1-1,1 0 1,1 0-1,0 1 1,1-1-1,-1 30 0,4-44 3,0-1-1,0 1 0,0 0 0,1 0 1,-1 0-1,0 0 0,1 0 0,0 0 1,-1 0-1,1-1 0,0 1 0,0 0 0,0-1 1,0 1-1,0 0 0,0-1 0,0 1 1,0-1-1,1 0 0,-1 1 0,1-1 1,1 1-1,0 0 5,1 0 0,-1-1 0,1 1 0,-1-1 0,1 0 0,0 0 0,-1-1 0,1 1 0,0-1 0,-1 0 0,5 0 0,2 0 15,0-1 0,-1-1 0,1 1 0,0-2-1,-1 1 1,1-1 0,-1-1 0,13-5 0,-7-1-16,0-1 0,0 0 0,-1-1 1,-1 0-1,0-1 0,0 0 0,-2-1 1,1-1-1,-2 0 0,0 0 0,-1-1 1,0 0-1,-1-1 0,-1 0 0,-1 0 1,8-33-1,-14 50 6,0-1-1,0 1 1,1 0 0,-1 0 0,0 0 0,0-1-1,0 1 1,0 0 0,0 0 0,1-1 0,-1 1-1,0 0 1,0-1 0,0 1 0,0 0 0,0 0-1,0-1 1,0 1 0,0 0 0,0 0-1,0-1 1,0 1 0,0 0 0,0-1 0,0 1-1,0 0 1,0 0 0,0-1 0,-1 1 0,1 0-1,0 0 1,0-1 0,0 1 0,0 0 0,0 0-1,-1-1 1,1 1 0,0 0 0,0 0-1,0 0 1,-1 0 0,1-1 0,0 1 0,0 0-1,-1 0 1,1 0 0,0 0 0,0 0 0,-1 0-1,1 0 1,0-1 0,0 1 0,-1 0-1,0 0 1,-14 16 49,-14 29-101,24-34 70,1-1-1,0 1 1,0 0-1,1 0 1,1 0-1,0 0 1,0 1-1,1-1 0,1 1 1,0-1-1,2 14 1,-2-23-16,0 0 0,1-1 0,-1 1 1,1-1-1,0 1 0,-1-1 0,1 1 0,0-1 0,0 1 1,0-1-1,0 0 0,0 0 0,0 1 0,0-1 0,1 0 1,-1 0-1,0 0 0,1 0 0,-1 0 0,0-1 0,3 2 1,0-1 16,0 1 0,1-1 1,-1 0-1,0 0 1,1-1-1,-1 1 1,9-1-1,-1-1 15,0 0 1,0-1-1,0 0 1,0-1-1,14-5 1,-9 1 25,1-2-1,-2 0 1,1-1 0,-1-1-1,-1 0 1,0-1 0,-1 0 0,0-2-1,-1 1 1,0-2 0,13-19 0,-25 32 296,-2 5-203,-11 17-88,6-12-34,1 0 0,1 0-1,0 0 1,0 1-1,0-1 1,1 1 0,-2 9-1,6-17-27,-1 0 0,0-1 0,0 1 0,0 0 0,1 0 0,-1 0 0,1-1 0,-1 1 0,0 0 0,1 0 0,-1-1 0,1 1 0,0 0 0,-1-1 0,1 1 0,-1-1 0,1 1 0,0-1 0,0 1 0,-1-1 0,1 1-1,0-1 1,0 0 0,-1 1 0,1-1 0,0 0 0,0 0 0,0 0 0,0 0 0,0 1 0,-1-1 0,1 0 0,0 0 0,0-1 0,0 1 0,0 0 0,-1 0 0,3-1 0,35-3 247,-21-1-221,-1-1-1,0 0 0,-1-1 0,26-15 0,-27 13-34,0 1 0,1 1 1,0 1-1,29-9 0,-43 15-6,-1-1 0,0 1 0,0 0 1,1 0-1,-1 0 0,0 0 0,1 0 0,-1 1 1,0-1-1,0 0 0,1 0 0,-1 0 0,0 0 1,0 0-1,1 0 0,-1 0 0,0 0 0,0 1 1,0-1-1,1 0 0,-1 0 0,0 0 0,0 0 1,0 1-1,1-1 0,-1 0 0,0 0 0,0 0 1,0 1-1,0-1 0,0 0 0,1 0 0,-1 1 1,0-1-1,0 0 0,0 1 0,0-1 0,0 0 1,0 0-1,0 1 0,0-1 0,0 0 0,-2 20 3,-9 14 83,1-9-45,-3 7-544,2-17-3008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9129,'0'0'8424,"59"23"-15215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3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159 136 15246,'0'0'8819,"-1"-8"-8674,0 6-148,1 0 1,0 0-1,-1 0 1,1 0-1,0 0 1,0 0-1,0 0 0,0 0 1,0 0-1,1 0 1,-1 0-1,1 0 1,-1 0-1,1 0 1,0 0-1,0 0 1,-1 0-1,1 0 1,1 0-1,-1 1 1,0-1-1,0 0 1,1 1-1,-1-1 1,1 1-1,-1 0 1,1-1-1,-1 1 1,1 0-1,0 0 1,0 0-1,0 0 1,2-1-1,0 0-40,0 0 0,0-1 0,0 0 0,0 0 0,0 0 0,-1 0 0,0-1-1,0 1 1,0-1 0,4-6 0,-6 10 40,-1-1 1,0 0-1,1 1 0,-1-1 0,0 0 0,0 1 1,1-1-1,-1 0 0,0 0 0,0 1 0,0-1 0,0 0 1,0 0-1,0 1 0,0-1 0,0 0 0,0 0 1,0 1-1,-1-1 0,1 0 0,0 1 0,0-1 0,-1 0 1,1 1-1,-1-2 0,0 1-4,-1 0-1,1 0 1,-1 0-1,1 0 1,-1 0 0,0 1-1,1-1 1,-1 0 0,0 1-1,1 0 1,-1-1-1,0 1 1,1 0 0,-1 0-1,0 0 1,-2 0 0,-4 1-19,0 0 1,0 0 0,0 1 0,1 0 0,-1 1 0,0 0 0,1 0-1,0 0 1,0 1 0,0 0 0,0 0 0,0 1 0,1 0 0,0 0-1,0 1 1,0-1 0,1 1 0,-9 12 0,7-8 40,0-1 0,1 1 0,0 0 0,0 1 0,1 0 0,0 0 0,1 0 0,0 0 0,1 0 0,0 1 0,1 0 0,-1 14 0,4-23-9,-1-1-1,0 1 1,1-1 0,0 0 0,-1 1 0,1-1 0,0 0 0,0 1 0,0-1 0,1 0 0,-1 0 0,1 0 0,-1 0 0,1 0 0,-1 0 0,1-1-1,0 1 1,0 0 0,0-1 0,0 0 0,0 1 0,0-1 0,1 0 0,-1 0 0,0 0 0,0 0 0,1 0 0,-1-1 0,1 1 0,-1-1 0,4 1-1,12 1 16,0 0-1,1-1 0,22-1 1,-23 0-58,-4 0-581,0 0-1,-1-2 1,1 1-1,-1-2 1,0 1-1,1-2 0,12-5 1,35-18-7940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11819,'0'0'6518,"0"10"-6267,1 48 213,-6 169-107,3-191 189,-3-1 0,0 0 0,-3 0 0,-15 47-1,14-65 14,4-22 598,7-33-236,1 25-891,9-46-4,2 1 0,3 1 0,2 1 0,32-67 1,-47 117-32,-1 1 0,2-1 0,-1 1 0,0-1 0,1 1 0,0 1 0,1-1 0,-1 1 1,1-1-1,-1 2 0,1-1 0,0 1 0,1-1 0,9-2 0,-13 5-25,1 0 0,-1 0 0,0 0 0,1 0 0,-1 1 1,1-1-1,-1 1 0,1 0 0,-1 0 0,0 1 0,1-1 0,-1 1 0,1-1 0,-1 1 0,0 0 0,1 0 0,-1 1 0,0-1 0,0 1 0,0-1 0,0 1 1,0 0-1,0 0 0,0 1 0,-1-1 0,1 0 0,-1 1 0,0 0 0,4 5 0,-4-6 19,-1 0 0,0-1 0,0 1 0,0 0 0,-1 0-1,1 0 1,0 0 0,-1 0 0,1 0 0,-1 0 0,1 1 0,-1-1 0,0 0 0,0 0 0,0 0-1,0 0 1,-1 0 0,1 0 0,0 1 0,-1-1 0,-1 3 0,0-1 14,0 0 0,-1 0 0,1-1 0,-1 0 0,0 1 0,1-1 0,-2 0 0,1 0 0,0 0 0,-5 2 0,-4 3 30,-1 0 1,0-2-1,-1 0 1,1 0-1,-19 5 0,-5-5-636,18-7-1942,7-6-3996,10-5 188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212 359 9801,'0'0'11606,"-12"-7"-11462,5 3-124,4 2-14,1 0 1,-1 0-1,0 0 1,0 0-1,0 1 1,0-1-1,0 1 1,0 0-1,0 0 1,0 0-1,-1 0 1,1 1-1,0-1 1,-1 1-1,1 0 1,0 0 0,-1 0-1,1 0 1,0 0-1,-1 1 1,1 0-1,0-1 1,-6 4-1,-57 39 498,62-40-477,-1 0-1,1 1 1,1 0-1,-1 0 1,0 0-1,1 0 1,0 0-1,0 1 1,0-1-1,0 1 1,1 0-1,-3 6 1,5-10-25,1 0-1,-1 0 1,0-1-1,0 1 1,1 0-1,-1 0 1,0-1-1,1 1 1,-1 0-1,1-1 1,-1 1-1,1 0 1,-1-1-1,1 1 1,0 0-1,-1-1 1,1 1-1,0-1 1,-1 0-1,1 1 1,0-1 0,0 1-1,-1-1 1,1 0-1,0 0 1,0 1-1,-1-1 1,1 0-1,0 0 1,0 0-1,0 0 1,0 0-1,-1 0 1,1 0-1,0 0 1,2-1-1,45 1 79,-35 0-66,204-14 204,-216 14-52,-16 0 2839,12-5-2957,1 0 0,0 0 1,0 0-1,0 0 0,1-1 0,0 1 0,0-1 0,0 1 0,0-1 0,1 1 0,1-10 0,33 17-1142,-12 3 1076,17 3-133,67 5 0,-97-13 135,0 1-1,1-1 1,-1-1-1,0 0 1,0 0-1,0-1 1,0 0-1,0 0 1,0-1-1,-1 0 1,1-1 0,-1 0-1,10-6 1,-14 7 27,-1 0 1,0 0 0,0-1 0,-1 1 0,1-1-1,-1 0 1,1 0 0,-1 0 0,-1 0-1,3-4 1,-4 7-9,1 0-1,-1 0 1,1 0-1,-1 0 1,0 0-1,1 0 1,-1 0-1,0 0 1,0 0-1,0 0 1,0 0 0,0 0-1,0-1 1,0 1-1,0 0 1,0 0-1,0 0 1,0 0-1,-1 0 1,1 0-1,0 0 1,-1 0-1,1 0 1,-1 1-1,1-1 1,-1 0-1,0 0 1,1 0 0,-1 0-1,0 1 1,0-1-1,1 0 1,-1 0-1,0 1 1,0-1-1,0 1 1,0-1-1,0 1 1,0-1-1,0 1 1,0 0-1,0-1 1,0 1-1,0 0 1,0 0-1,0 0 1,-1 0 0,-2-1-11,-1 1 0,1 0 0,0 1 0,-1-1 0,1 1 0,0 0 0,0 0 0,0 0 0,0 0 0,0 1 0,0 0 0,0 0 0,0 0 0,0 0 0,1 0 0,-1 1 0,1 0 0,0 0 0,0 0 0,0 0 0,-4 5 0,3-2-7,0 0 0,0 0 0,1 0 0,0 1 1,0-1-1,1 1 0,0 0 0,0-1 0,0 1 1,1 0-1,0 0 0,0 12 0,1-17 15,0 0-1,0 0 0,0 0 0,0-1 1,1 1-1,-1 0 0,1 0 0,-1-1 1,1 1-1,0 0 0,0-1 1,-1 1-1,1-1 0,0 1 0,0-1 1,1 1-1,-1-1 0,0 0 0,0 0 1,1 1-1,-1-1 0,0 0 0,1 0 1,2 1-1,1 0 6,0 0 0,0 0 1,0-1-1,0 0 0,0 0 0,0 0 1,0-1-1,10 1 0,-1-2 14,0 0 0,-1-1 1,1 0-1,0-1 0,26-10 0,-14 0-6,0-1 0,0-1 0,-2-2 0,0-1 0,-1 0 0,-1-2 0,0 0 0,-2-2 0,0 0 1,-2-1-1,0-1 0,-2-1 0,-1 0 0,0-1 0,14-39 0,-26 57 5,0 1 0,-1 0 0,0-1 1,0 0-1,0 1 0,0-14 1,-2 21-18,0-1 1,0 1 0,0-1 0,0 1 0,0-1-1,0 1 1,0-1 0,0 1 0,0-1 0,-1 1-1,1-1 1,0 1 0,0-1 0,0 1-1,-1 0 1,1-1 0,0 1 0,0-1 0,-1 1-1,1 0 1,0-1 0,-1 1 0,1 0 0,-1-1-1,1 1 1,0 0 0,-1 0 0,1-1-1,-1 1 1,1 0 0,-1 0 0,1 0 0,-1 0-1,1-1 1,-1 1 0,1 0 0,0 0-1,-1 0 1,1 0 0,-1 0 0,1 0 0,-1 0-1,1 0 1,-1 1 0,1-1 0,-1 0 0,1 0-1,-1 0 1,0 1 0,-23 12-123,15-4 107,0 1 1,1-1-1,0 1 1,1 1-1,0-1 1,1 1-1,0 1 1,0-1-1,1 1 1,-5 18-1,4-6 11,1 0-1,1 0 1,2 1 0,-1 37-1,4-56 9,0 1 1,0-1-1,0 1 0,1-1 0,0 0 0,0 0 0,1 0 1,-1 0-1,1 0 0,1 0 0,-1-1 0,1 0 0,0 1 1,0-1-1,1-1 0,-1 1 0,1-1 0,0 1 0,0-2 1,1 1-1,-1 0 0,1-1 0,0 0 0,0 0 0,0-1 1,0 0-1,0 0 0,0 0 0,1-1 0,-1 0 1,14 1-1,-31-21 299,-15-8-381,-1 1 0,-2 2 0,0 1 0,-1 1 0,-2 1 0,-37-17 0,222 73-5849,-98-26 807,4-1-1901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0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3812,'0'0'12187,"-9"14"-11114,1-2-815,0 0 0,1 1-1,0 0 1,1 1 0,0-1-1,2 1 1,-1 0 0,2 1-1,0-1 1,-2 23 0,5-35-257,-1 0 0,1 0-1,0 0 1,0 0 0,0 0 0,0 0 0,0 1 0,1-1 0,-1 0 0,1 0 0,-1 0-1,1-1 1,0 1 0,0 0 0,0 0 0,0 0 0,0 0 0,0-1 0,0 1 0,0 0-1,1-1 1,-1 1 0,1-1 0,1 2 0,2-2 40,0 0 0,-1 0 0,1 0 0,0 0 0,0-1 0,-1 0 0,1 0 0,0 0 0,9-2 0,37-12 121,-45 11-159,0 1 1,1 0-1,-1 0 1,1 0 0,0 1-1,-1 0 1,1 0 0,0 1-1,7 0 1,-14 1 16,0 0 0,0 1 0,0-1 0,0 0 1,0 0-1,0 1 0,0-1 0,-1 0 0,1 0 0,0 0 1,-1 1-1,1-1 0,-1 0 0,1 0 0,-1 0 0,0 0 1,0 1-1,-6 6 403,1-1 1,-2-1-1,1 1 0,-1-1 1,1 0-1,-2-1 1,1 0-1,-15 7 0,17-10-623,0 1 0,-1-1-1,1 0 1,0 0 0,-1 0-1,1-1 1,-1 0-1,-7 0 1,5-5-2688,3-11-2269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5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13 12011,'0'0'1885,"-10"-2"933,4-1-2606,-1 1 0,1 1 0,-1-1-1,0 1 1,0 0 0,1 1-1,-1 0 1,0 0 0,0 0-1,0 1 1,0 0 0,1 0-1,-1 0 1,0 1 0,1 0-1,-1 1 1,1-1 0,0 1-1,0 0 1,0 1 0,0 0-1,-6 4 1,9-5-163,1 0 0,-1 0 0,0 0 0,1 0-1,0 0 1,-1 1 0,1-1 0,1 0 0,-1 1 0,0 0 0,1-1 0,0 1 0,0 0-1,0 0 1,0 0 0,0 4 0,1-6-28,1 1 0,-1-1 0,0 0 0,1 0 0,-1 0 1,1 0-1,0 0 0,0-1 0,0 1 0,0 0 0,0 0 0,0 0 0,0-1 0,1 1 0,-1-1 0,1 1 1,-1-1-1,1 1 0,-1-1 0,1 0 0,0 0 0,0 0 0,0 0 0,0 0 0,-1 0 0,1 0 0,0-1 0,0 1 1,0-1-1,0 0 0,1 1 0,1-1 0,6 2 126,1 0 0,0-1 0,-1-1 0,1 0 0,0 0 1,-1-1-1,1 0 0,-1-1 0,1 0 0,-1-1 0,0 0 0,0 0 1,0-1-1,0 0 0,-1-1 0,1 0 0,-1-1 0,0 0 0,-1 0 0,0-1 1,0 0-1,0-1 0,-1 1 0,7-10 0,-13 16-114,0 0 0,-1 0 0,1 0 0,0 0 0,-1 0 0,1 0 0,-1 0 0,1 0 0,-1 0 0,1 0 1,-1 0-1,0 0 0,1-1 0,-1 1 0,0 0 0,0 0 0,0 0 0,0 0 0,0-1 0,0 1 0,0 0 0,-1 0 0,1 0 0,0 0 0,-1-1 0,1 1 0,0 0 0,-1 0 0,0 0 0,1 0 0,-2-1 1,0 0-43,-1 0 0,1 1 0,-1-1 0,1 1 1,-1 0-1,0 0 0,0 0 0,1 0 0,-1 0 1,0 1-1,0-1 0,-4 1 0,-6-1-840,0 0-1,0 2 1,0 0 0,1 0-1,-18 4 1,9 4-3609,8-2-2092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88 9737,'0'0'-1094,"-11"-2"854,-12-4 971,-1-1-1,-25-11 1,24 7 2331,0-1-1,-28-18 0,52 29-1759,4 1-1259,-1-1-1,0 1 1,1 0-1,-1 0 1,1 0-1,-1 0 0,1 1 1,-1-1-1,0 1 1,1-1-1,-1 1 1,5 2-1,4 0 15,23 5-102,65 4-1,-8-9-3472,-20-3-3032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6278,'0'0'11002,"4"14"-10377,17 82 382,-10-40-432,34 105 0,-44-157-516,1 0 1,0 0 0,0 0 0,0 0-1,0-1 1,0 1 0,1-1 0,0 0-1,0 1 1,0-1 0,0 0-1,0-1 1,1 1 0,-1 0 0,1-1-1,6 3 1,-7-4 56,0 0 0,0 0-1,1-1 1,-1 1 0,0-1 0,1 0 0,-1 0-1,0 0 1,1-1 0,-1 1 0,0-1-1,1 0 1,-1 1 0,0-1 0,0-1-1,0 1 1,0 0 0,0-1 0,0 0 0,0 0-1,0 1 1,2-4 0,19-15 269,-2 0 0,0-1 0,-1-1 1,33-47-1,-41 50-232,0-1 1,-2 0 0,0 0-1,-1-1 1,-2 0 0,0-1-1,5-24 1,-10 7-448,-5 39-96,1 0 0,0 1 0,0-1 0,0 1 0,0-1 0,0 1 0,-1 0 0,1-1 0,0 1 0,0 0 0,1 0 0,-1 0 0,0 0 0,0 0 0,0 0 0,1 0 0,-2 2 0,-10 20-5471,3 4-2254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139 176 12748,'0'0'5045,"8"-11"-2819,-2 3-1930,1 1 115,-1-1 0,0 1 0,-1-1-1,0-1 1,0 1 0,-1-1 0,0 0 0,0 0 0,-1 0 0,0 0-1,2-17 1,-5 25-388,0 0 0,-1 0 0,1 0 0,-1 1 0,1-1 0,-1 0 0,1 0 0,-1 0 0,1 0 0,-1 1 0,0-1 0,0 0 0,1 0 0,-1 1 0,0-1-1,0 1 1,0-1 0,0 1 0,1-1 0,-1 1 0,0-1 0,0 1 0,0 0 0,0 0 0,0-1 0,0 1 0,0 0 0,0 0 0,0 0 0,0 0 0,0 0 0,0 0 0,0 0 0,0 1 0,-1-1 0,-41 9-578,26 0 248,1 0 0,-26 19 0,35-23 270,1 0 0,-1 1 0,1 0 0,0 0 0,0 0 0,0 1 0,1 0 0,-5 9 0,9-15 35,1 0 1,-1 0-1,1 0 1,0 0-1,-1 0 1,1 0-1,0 0 0,0 0 1,0 0-1,0 0 1,0 0-1,0 0 1,0 0-1,0 0 0,0 0 1,0 0-1,1 0 1,-1 0-1,0 0 1,1 0-1,-1 0 1,0 0-1,1 0 0,0-1 1,-1 1-1,1 0 1,-1 0-1,1 0 1,0-1-1,0 1 0,-1 0 1,1-1-1,0 1 1,0 0-1,0-1 1,0 1-1,0-1 1,0 1-1,0-1 0,1 1 1,48 10 71,-38-10-44,39 6-24,54 1 1,-85-8 179,1 0-1,-1-1 1,1-2-1,-1 0 1,32-9-1,-49 11-73,-1 0 0,1 0 1,0 0-1,0 0 0,-1-1 0,1 1 0,-1-1 0,1 0 0,3-3 0,-5 4-53,0 0 1,-1 0-1,1 0 1,-1 0-1,1 0 0,-1 0 1,1 0-1,-1 1 0,0-1 1,1 0-1,-1-1 0,0 1 1,0 0-1,0 0 1,1 0-1,-1 0 0,0 0 1,-1 0-1,1-2 0,-2-2 15,0 0 0,-1 0 0,1 0 0,-1 0-1,0 0 1,-1 0 0,1 1 0,-6-6 0,5 6-191,-16-19 83,13 16 2,0-1-1,0 0 1,1 0 0,0 0-1,-8-16 1,15 23-27,1 0 0,-1 1 0,1-1 0,-1 0 0,1 0-1,0 1 1,-1-1 0,1 1 0,0 0 0,-1-1 0,1 1 0,0 0 0,0 0 0,-1 0 0,1 0 0,0 1 0,2-1-1,-1 0-71,117 0-4099,-38 0-2945,-14 0-2841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12492,'0'0'5669,"2"13"-4788,1 15-432,0-2-218,1 0-1,11 43 1,-14-64-215,0-1 0,1 1 0,0 0 0,0 0 0,0-1 1,0 1-1,1-1 0,-1 0 0,1 1 0,0-1 0,0 0 0,1-1 0,-1 1 0,1-1 0,0 1 0,0-1 0,0 0 0,0-1 1,1 1-1,-1-1 0,7 3 0,0-3 31,1-1 1,0 0 0,18-2-1,-23 0-73,-1 1 1,1-1-1,0 1 0,0 1 0,-1-1 0,1 1 1,0 0-1,-1 0 0,1 1 0,-1 0 0,1 0 1,-1 1-1,12 6 0,-17-8 24,0-1 0,-1 1 0,1 0 0,0-1 0,0 1 1,-1 0-1,1 0 0,0-1 0,-1 1 0,1 0 0,-1 0 0,1 0 0,-1 0 0,0 0 0,1 0 1,-1 0-1,0 0 0,1 0 0,-1 0 0,0 0 0,0 0 0,0 0 0,0 0 0,0 0 0,0 0 1,0 0-1,-1 1 0,0 0 55,0-1 1,0 1 0,0-1 0,0 1-1,0-1 1,-1 1 0,1-1-1,0 0 1,-1 0 0,1 0 0,-1 0-1,1 0 1,-4 2 0,-3 0 278,0 1 0,0-1 0,-1-1 0,1 1 0,-11 0-1,0 0 107,0-1 0,-1-1 0,1 0-1,0-2 1,-30-4 0,48 5-513,1 0-1,-1 0 1,0 0 0,0 0-1,1 0 1,-1-1-1,0 1 1,0 0 0,1-1-1,-1 1 1,0 0 0,1-1-1,-1 1 1,0-1-1,1 1 1,-1-1 0,0 1-1,1-1 1,-1 1 0,1-1-1,-1 0 1,1 1 0,0-1-1,-1 0 1,1 1-1,0-1 1,-1 0 0,1 0-1,0 1 1,0-1 0,-1 0-1,1 0 1,0 1 0,0-1-1,0 0 1,0 0-1,0 0 1,0 1 0,0-1-1,1 0 1,-1 0 0,0 1-1,0-1 1,1 0 0,-1 0-1,0 1 1,1-1-1,-1 0 1,0 1 0,2-2-1,0-1-842,0 0-1,0 0 0,1 1 0,0-1 1,-1 0-1,1 1 0,0 0 0,0 0 1,5-3-1,20-6-6928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7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46 183 9449,'0'0'6983,"8"-5"-4111,34-19-177,-7 5-2069,-1-1 1,43-35 0,-76 54-638,1 0 0,-1 0 0,0 0 0,0 0 0,0-1 1,0 1-1,1 0 0,-1 0 0,-1-1 0,1 1 0,0-1 1,0 1-1,0-1 0,-1 1 0,1-1 0,-1 1 0,1-1 1,-1 1-1,0-1 0,0 0 0,1-3 0,-2 4 5,0 0 0,1 0 0,-1 0 0,0-1 0,0 1-1,1 0 1,-1 0 0,0 0 0,0 0 0,0 0 0,0 1 0,-1-1-1,1 0 1,0 0 0,0 1 0,0-1 0,-1 0 0,1 1 0,0 0 0,-2-1-1,-5-1 7,1 0-1,-1 1 0,1 0 1,-1 0-1,0 1 0,1 0 0,-1 0 1,-10 2-1,8 1-2,1 1 0,0-1 0,0 1 1,0 1-1,0 0 0,0 0 0,1 1 0,0 0 0,0 1 0,1-1 1,0 1-1,-7 8 0,10-10 5,0-1 0,0 1 0,0 0 0,1 0 0,0 0-1,0 0 1,0 1 0,1-1 0,-1 1 0,1-1 0,1 1 0,-1 0 0,1 0 0,0 0 0,0 0 0,1 0 0,0 0 0,0 0-1,0 0 1,1 0 0,1 7 0,-1-10-98,1 0-1,0 0 0,0 0 1,0 0-1,0-1 0,1 1 1,-1 0-1,1-1 0,-1 0 1,1 0-1,0 0 0,0 0 1,0 0-1,0 0 1,0-1-1,0 1 0,1-1 1,-1 0-1,0 0 0,1 0 1,-1-1-1,5 1 0,6 1-1436,-1 0-1,1-1 0,-1-1 0,20-2 0,10-6-5582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10730,'-11'0'2087,"-3"0"-1433,1 1-1,-1 1 1,0 0-1,1 1 0,0 0 1,-21 9-1,29-10-522,0-1-1,0 1 1,0 1-1,0-1 1,0 1-1,1 0 1,-1 0-1,1 0 1,-1 0-1,1 1 1,1 0-1,-1 0 1,0 0-1,1 0 1,0 1-1,0-1 1,0 1-1,0 0 1,1 0-1,0 0 1,0 0-1,-2 8 1,4-11-129,0 0 0,0-1 0,0 1 0,1-1 0,-1 1 0,0-1 0,1 1 0,-1-1 0,1 1 0,0-1 0,-1 0 1,1 1-1,0-1 0,0 0 0,0 0 0,0 1 0,0-1 0,0 0 0,0 0 0,0 0 0,0 0 0,1 0 0,-1 0 0,0-1 1,1 1-1,-1 0 0,0-1 0,1 1 0,-1-1 0,1 1 0,-1-1 0,1 0 0,-1 1 0,1-1 0,2 0 0,10 2 10,0-1 0,1-1 0,14 0 0,-8-1-6,23 2-56,131 8-621,-175-8 732,-1-1 0,1 0 0,0 0-1,0 0 1,0 0 0,0 0 0,0 0 0,0 0-1,0 0 1,0 0 0,0 1 0,0-1 0,0 0 0,0 0-1,0 0 1,0 0 0,0 0 0,0 0 0,0 0-1,0 1 1,0-1 0,0 0 0,0 0 0,0 0 0,0 0-1,0 0 1,0 0 0,0 0 0,0 1 0,0-1-1,0 0 1,0 0 0,0 0 0,0 0 0,0 0 0,0 0-1,0 0 1,1 0 0,-1 0 0,0 1 0,0-1-1,0 0 1,0 0 0,0 0 0,0 0 0,-22 7 1579,-31 4 230,53-11-1857,-49 11 1082,-35 6-374,29-12-3434,54-5 2550,1 0 0,0 0 0,0 0 0,0 0 0,0 0 0,-1 0 1,1 0-1,0 0 0,0 0 0,0 0 0,0 0 0,-1 0 0,1-1 0,0 1 0,0 0 0,0 0 0,0 0 1,0 0-1,-1 0 0,1 0 0,0-1 0,0 1 0,0 0 0,0 0 0,0 0 0,0 0 0,0 0 0,0-1 1,-1 1-1,1 0 0,0 0 0,0 0 0,0 0 0,0-1 0,0 1 0,0 0 0,0 0 0,0 0 0,0-1 1,0 1-1,0 0 0,0 0 0,0 0 0,0 0 0,1-1 0,-1 1 0,0 0 0,0 0 0,0 0 0,0 0 1,0 0-1,0-1 0,0 1 0,0 0 0,0 0 0,1 0 0,-1 0 0,0 0 0,0-1 0,8-11-9969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8968,'0'0'449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43 14574,'0'0'6251,"-8"-7"-4495,4 3-1720,0 1-1,0-1 0,-1 1 1,1 0-1,-1 0 0,0 1 1,0-1-1,0 1 0,0 0 1,0 1-1,0-1 1,-1 1-1,1 0 0,0 0 1,-1 1-1,1-1 0,-1 1 1,1 1-1,-1-1 0,1 1 1,0 0-1,-1 0 0,1 0 1,0 1-1,0 0 0,-1 0 1,1 0-1,-5 3 0,-4 2-42,0 1-1,1 0 0,0 0 0,0 2 1,1-1-1,0 2 0,0 0 1,-13 16-1,24-26-6,1 0 0,-1-1 1,1 1-1,-1 0 0,1 0 0,0 0 0,-1 0 1,1 0-1,0-1 0,0 1 0,-1 0 0,1 0 1,0 0-1,0 0 0,0 0 0,0 0 0,0 0 1,0 0-1,1 0 0,-1 0 0,0 0 0,0 0 1,1-1-1,-1 1 0,0 0 0,2 1 0,-1 0-2,1 0-1,-1-1 0,1 1 0,0-1 0,0 1 0,0-1 1,0 0-1,0 0 0,0 0 0,0 0 0,2 1 0,11 3-54,0-1 0,27 3-1,-25-4-36,0 1 50,1 0 1,-1 0-1,-1 2 0,27 12 1,-42-17 59,0-1 0,0 0 0,0 1 0,0-1 0,-1 0 0,1 1 1,0-1-1,-1 1 0,1-1 0,0 1 0,-1 0 0,1-1 0,0 1 0,-1 0 0,1-1 1,-1 1-1,1 0 0,-1 0 0,0 0 0,1-1 0,-1 1 0,0 0 0,1 0 0,-1 0 0,0 0 1,0 0-1,0-1 0,0 1 0,0 0 0,0 2 0,-1-2 30,0 1 0,0 0 0,0 0 0,0-1 0,0 1 0,0-1 0,-1 1 0,1-1-1,0 0 1,-1 1 0,0-1 0,1 0 0,-3 1 0,-55 25 668,40-20-735,0-1 0,-1-1 1,1-1-1,-1-1 0,-24 1 0,41-4-231,3 0 143,-1 0 0,1 1 0,-1-1 0,1 0 0,-1 0 0,1 0 0,-1 0 0,1 0 0,0 0 1,-1 0-1,1 0 0,-1 0 0,1 0 0,-1 0 0,1-1 0,0 1 0,-1 0 0,1 0 0,-1 0 0,1-1 1,0 1-1,-1 0 0,1 0 0,-1-1 0,1 1 0,0 0 0,-1-1 0,1 1 0,0 0 0,0-1 0,-1 1 1,1 0-1,0-1 0,0 1 0,0-1 0,-1 1 0,1 0 0,0-1 0,0 1 0,0-1 0,0 1 1,0-1-1,0 0 0,0-14-6476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9929,'0'0'5841,"9"2"-3706,2 0-1919,1 0-1,-1-2 1,0 1-1,1-1 1,-1-1-1,1 0 1,-1-1 0,1 0-1,-1 0 1,0-1-1,0-1 1,16-7 0,-7 2-111,-1-1 1,1-1-1,29-22 1,-44 30-24,-1-1 0,1 0 0,-1 0 1,0 0-1,0-1 0,-1 1 0,1-1 0,-1 0 1,0 0-1,0 0 0,-1-1 0,0 1 0,1 0 0,-2-1 1,1 0-1,-1 1 0,0-1 0,0 0 0,0-6 1,-1 10-75,0 0 0,0 0 0,-1 0 0,1-1 0,-1 1 0,1 0 1,-1 0-1,0 0 0,1 0 0,-1 0 0,0 0 0,0 0 1,-1 1-1,1-1 0,0 0 0,-1 0 0,1 1 0,-1-1 1,1 1-1,-1 0 0,0-1 0,1 1 0,-1 0 0,0 0 0,0 0 1,0 0-1,0 0 0,0 0 0,0 1 0,0-1 0,0 1 1,-1-1-1,1 1 0,0 0 0,0 0 0,0 0 0,0 0 1,-4 1-1,-1-1-36,1 0 0,-1 1 0,0 0 0,1 1 0,-1-1 1,1 1-1,0 1 0,-1-1 0,1 1 0,0 0 0,-10 7 1,6-2 21,1-1 1,0 1 0,1 1 0,0 0 0,0 0 0,1 0 0,0 1 0,0 0 0,1 1 0,1-1 0,0 1 0,0 0 0,1 0 0,0 1 0,1-1 0,0 1 0,-1 17 0,4-27 0,1 1-1,-1-1 1,0 1 0,1-1 0,0 1-1,0-1 1,-1 1 0,1-1 0,1 0-1,-1 0 1,0 1 0,0-1 0,1 0 0,-1 0-1,1 0 1,0 0 0,0-1 0,0 1-1,-1 0 1,2-1 0,-1 1 0,0-1 0,0 0-1,0 0 1,1 0 0,-1 0 0,0 0-1,1 0 1,-1-1 0,1 1 0,3 0-1,11 1 34,0 0 0,-1-1-1,30-1 1,-24-1-25,-8 2-30,-1-2-1,1 0 0,0-1 0,-1 0 0,1-1 1,13-5-1,-22 6 74,0 0-1,0 0 1,0-1-1,0 1 1,-1-1 0,1 0-1,-1 0 1,0-1 0,0 1-1,0-1 1,0 0 0,-1 0-1,0 0 1,1 0-1,-1-1 1,-1 0 0,1 1-1,2-8 1,-2 16 434,3 4-480,-1-1 0,1 0 0,1-1 0,-1 1 0,1-1 0,0 0 0,1-1 0,11 7 0,-8-8 3,1-2-1,-1 1 0,1-2 0,-1 1 0,1-2 0,0 1 0,0-2 0,-1 1 0,1-2 0,22-5 0,-18 3 64,0-1-1,0-1 1,0-1-1,-1 0 0,0-1 1,27-19-1,-38 29-72,1 0 1,0-1-1,0 1 0,0-1 1,0 0-1,0 0 0,9 0 1,7-3 26,-1 0 0,-1-2 0,1 0-1,0-1 1,-1-1 0,0-1 0,32-16 0,-20 9-158,44-13-1,-74 26 111,0 1 0,-1 0 0,1 0 0,0 0-1,0 0 1,-1 0 0,1 0 0,0 1 0,-1-1 0,1 0 0,0 0-1,-1 0 1,1 1 0,-1-1 0,1 0 0,0 0 0,-1 1 0,1-1-1,-1 1 1,1-1 0,-1 1 0,1-1 0,-1 0 0,1 1 0,-1 0 0,1-1-1,-1 1 1,0-1 0,1 1 0,-1-1 0,0 1 0,0 0 0,1 0-1,9 33-11,3 4 23,-5-28 10,1 0 1,0-1-1,0 0 1,1 0-1,1-1 1,-1-1 0,2 0-1,-1 0 1,0-1-1,23 9 1,-21-10-54,0 1 0,0 1 1,0 0-1,-1 0 0,0 1 0,-1 1 1,0 0-1,18 19 0,-27-26 75,-1 0 0,1 1-1,0-1 1,-1 1 0,1-1-1,-1 1 1,0-1-1,0 1 1,0 0 0,0 0-1,0 0 1,-1 0 0,1 0-1,-1-1 1,0 1 0,0 0-1,0 0 1,0 0 0,0 0-1,-1 0 1,1 0 0,-1 0-1,0 0 1,0-1 0,0 1-1,0 0 1,0 0 0,-1-1-1,1 1 1,-1-1 0,0 0-1,0 1 1,0-1 0,0 0-1,0 0 1,0 0 0,0 0-1,-1 0 1,-2 1-1,1 0 23,1-1-1,-1 0 0,0 0 0,1-1 0,-1 1 0,0-1 0,0 1 0,0-1 0,0 0 0,0-1 0,0 1 0,0-1 0,0 0 0,-1 0 1,1 0-1,0 0 0,0-1 0,0 1 0,0-1 0,0 0 0,0-1 0,0 1 0,0-1 0,0 1 0,1-1 0,-1 0 0,-5-4 0,3-1 16,0 1-1,1-1 0,-1 0 0,1-1 0,0 1 1,1-1-1,0 0 0,0 0 0,1 0 0,0-1 1,-2-12-1,3 15-121,0-1 0,1 0 0,0 1 1,1-1-1,0 0 0,0 0 0,0 0 1,1 1-1,0-1 0,0 0 0,0 1 1,1-1-1,0 1 0,1-1 0,5-10 1,-5 13 72,0 1 1,0-1 0,0 1 0,1 0 0,0 0 0,-1 0 0,1 0 0,0 1 0,1-1-1,-1 1 1,0 0 0,1 0 0,-1 1 0,1-1 0,-1 1 0,1 0 0,6 0-1,12-2 53,-1 2 0,33 2 0,-25-1-133,95 4-1437,-4 0-6720,-74-4 712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11531,'0'0'6983,"-9"48"-6471,-2-19 33,1 5-289,3 0-96,3-1-64,2-3-64,2-2-160,0-3-833,0-4-801,-1-7-1345,-5-7-1057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3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164 326 8840,'-25'5'1603,"12"-3"-801,0 0 1,1 1-1,-1 1 0,1 0 1,-1 0-1,1 2 1,1-1-1,-21 13 1,32-17-778,-1-1 0,1 0 0,-1 1 0,1-1 0,-1 0 0,1 1 0,0-1 1,-1 1-1,1-1 0,0 0 0,-1 1 0,1-1 0,0 1 0,-1-1 0,1 1 0,0-1 1,0 1-1,-1-1 0,1 1 0,0 0 0,0-1 0,0 1 0,0-1 0,0 1 0,0-1 0,0 1 1,0-1-1,0 1 0,0 0 0,1 0 0,15 9 448,33-3 392,-44-7-664,140 8 1461,270-22 1,147-55-1211,-407 47-364,224-30-364,1037-128 2317,4 97-1959,-1357 84-867,-42 2-295,-21-3 1047,0 0 0,0 0-1,0 0 1,1 0 0,-1 0-1,0 0 1,0 0 0,0 0-1,0 0 1,0 1 0,0-1 0,1 0-1,-1 0 1,0 0 0,0 0-1,0 0 1,0 0 0,0 0-1,0 1 1,0-1 0,0 0-1,0 0 1,0 0 0,0 0 0,0 0-1,0 0 1,1 1 0,-1-1-1,0 0 1,0 0 0,0 0-1,0 0 1,0 0 0,0 1-1,-1-1 1,1 0 0,0 0 0,0 0-1,0 0 1,0 0 0,0 1-1,0-1 1,0 0 0,0 0-1,0 0 1,0 0 0,0 0-1,0 0 1,0 0 0,-1 1-1,1-1 1,0 0 0,-28 11-2642,-18-7-1564,-11-3-2903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2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15 129 5509,'-15'-2'5677,"27"-1"-3727,30-2-1233,579-38 325,-268 10-18,1017-3 1285,-1051 34-2317,-83-3 24,-258 23-1036,17-15 304,-12 8-1691,4-7-2040,8-4-3982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1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42 5125,'0'0'6080,"-9"-2"-5316,4 0-523,-5 0 290,1-1 1,-1 1-1,-1 1 1,-11-1-1,21 2 211,43 0 0,48-2-427,154-24 0,-366 52 870,72-14-503,0-2 0,-1-3 0,-56 2 0,82-10 10,18-3-333,15-3-203,6 2-275,0 2 0,0 0 0,0 1 0,0 0 0,0 1 0,1 1 0,-1 0-1,19 3 1,13-2-213,306-9-1825,-361 9 2150,0 0 1,0 1-1,0 0 0,-15 6 1,-18 3 263,-42-4 435,-146-6 0,196-2-992,87 1 467,125 1-998,182-25 0,-442 36 618,-313 34-161,360-45-3053,13 0-2424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17 14157,'0'0'6673,"-11"-4"-6491,4 1-151,3 2-18,1-1 0,-1 1 1,1 0-1,-1 0 1,1 0-1,-1 0 0,1 1 1,-1-1-1,0 1 1,1 0-1,-1 0 0,0 0 1,1 1-1,-1-1 1,0 1-1,1 0 1,-1 0-1,1 0 0,-1 0 1,1 1-1,-5 2 1,-22 19 166,2 1 0,0 2 0,2 0 1,1 2-1,1 1 0,1 0 0,2 2 1,1 1-1,1 0 0,2 1 1,2 1-1,-14 42 0,25-63-162,0 0 0,1 0 1,0 0-1,1 1 0,1-1 0,0 1 0,2 23 1,-1-31-119,1-1 1,1 1-1,-1 0 1,1-1-1,0 0 1,0 1-1,1-1 1,-1 0-1,1 0 1,1 0 0,-1-1-1,0 1 1,1-1-1,0 0 1,0 0-1,0 0 1,1 0-1,-1-1 1,1 1-1,7 2 1,42 17-3259,6-9-1890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81 108 5669,'0'0'2435,"3"-11"266,2-1-1727,14-37 1305,-13 14 4525,-25 61-5271,4-2-1515,2 2 1,1-1 0,1 2-1,2-1 1,0 1 0,2 1-1,0 0 1,3 0 0,-4 45-1,8-72-11,0 1 0,0-1-1,0 1 1,0-1 0,0 1-1,1-1 1,-1 1 0,0-1-1,1 1 1,-1-1-1,1 1 1,0-1 0,-1 0-1,1 1 1,0-1 0,0 0-1,0 1 1,0-1 0,0 0-1,0 0 1,0 0 0,0 0-1,0 0 1,0 0-1,1 0 1,-1 0 0,0-1-1,1 1 1,-1 0 0,0-1-1,1 1 1,-1-1 0,1 0-1,-1 1 1,1-1 0,-1 0-1,1 0 1,-1 0-1,1 0 1,-1 0 0,1 0-1,-1-1 1,1 1 0,1-1-1,5 0 56,0-1-1,0 0 0,0-1 1,-1 0-1,1 0 1,-1-1-1,8-4 0,5-4 97,-1-1-1,-1-1 1,0-1-1,-1 0 1,0-1-1,-2-1 1,0 0-1,0-1 1,-2-1-1,0 0 1,19-41-1,-34 65-223,-6 12-20,1 0 0,0 0 0,1 0-1,2 1 1,-1 0 0,2 0-1,0 1 1,2-1 0,0 35-1,2-50-147,0 1-1,0-1 0,0 1 1,0-1-1,1 0 0,-1 0 0,1 0 1,0 0-1,0 0 0,0 0 1,1 0-1,-1 0 0,1-1 0,-1 1 1,1-1-1,0 0 0,0 0 1,0 0-1,0 0 0,0 0 1,1-1-1,-1 0 0,0 1 0,1-1 1,-1 0-1,1-1 0,-1 1 1,7 0-1,23 0-4223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82 1409,'8'-7'8937,"-3"3"-7576,32-24 2050,-34 26-2786,0 0 0,-1-1 0,1 1 0,-1-1 0,0 1 0,0-1 0,0 0 1,0 0-1,0 0 0,0 0 0,1-5 0,-6 6-483,0 1 0,0 0-1,-1 1 1,1-1 0,0 1 0,-1-1 0,1 1 0,0 0 0,-1 0 0,1 1 0,-4 0 0,-9 2-151,0 0 0,0 2 0,1 0 0,-1 0 0,1 2-1,1 0 1,-1 0 0,1 2 0,0-1 0,1 2 0,0 0 0,-21 21 0,33-30-3,0 0 0,0 0-1,0 0 1,0 0 0,0 0 0,0 0-1,0 0 1,0 0 0,0 0-1,1 0 1,-1 0 0,0 0 0,1 1-1,-1-1 1,1 0 0,-1 0 0,1 1-1,0-1 1,-1 0 0,1 1-1,0-1 1,0 0 0,0 1 0,0-1-1,0 1 1,0-1 0,0 0 0,1 1-1,-1-1 1,0 0 0,1 0-1,-1 1 1,1-1 0,0 0 0,-1 0-1,1 1 1,0-1 0,0 0 0,0 0-1,0 1 1,6 2-4,-1 0 0,1 0 0,-1-1 0,1 1 0,0-1 0,10 2 0,10 5 60,-16-5 25,56 30-607,-64-33 455,0-1 1,-1 1 0,1 0 0,0 0-1,-1 0 1,0 0 0,0 1 0,1-1 0,-1 0-1,-1 1 1,1 0 0,0-1 0,-1 1-1,1 0 1,-1 0 0,0 0 0,0 0-1,0 0 1,1 6 0,-2-8 84,-1 1-1,1 0 1,0-1 0,-1 1-1,0-1 1,1 1 0,-1-1-1,0 1 1,1-1-1,-1 1 1,0-1 0,0 0-1,0 1 1,-1-1 0,1 0-1,0 0 1,0 0 0,-1 0-1,1 0 1,0 0 0,-1 0-1,1 0 1,-3 0-1,-42 15 767,36-13-582,-82 19 1368,82-20-1420,1-1-1,-1 0 0,0-1 1,0 0-1,0 0 0,0-1 1,-14-3-1,23 4-169,0 0-1,0 0 1,1-1-1,-1 1 1,0 0-1,0-1 1,0 1-1,0 0 1,1-1-1,-1 1 1,0-1-1,0 1 1,1-1 0,-1 0-1,0 1 1,1-1-1,-1 0 1,1 1-1,-1-1 1,1 0-1,-1 0 1,1 0-1,-1 1 1,1-1-1,0 0 1,-1 0-1,1 0 1,0 0-1,0 0 1,0 0 0,0 0-1,0 1 1,0-1-1,0 0 1,0 0-1,0 0 1,0 0-1,0 0 1,1 0-1,-1 0 1,1-1-1,0 0-470,0-1-1,0 0 0,1 1 1,0-1-1,-1 1 1,1-1-1,0 1 0,0 0 1,0 0-1,0 0 1,4-3-1,20-11-4863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21 14318,'0'0'5535,"-9"11"-4659,-37 41-234,-90 79 0,70-71-527,63-56-273,-1-1 0,1 1 0,0-1 0,0 1 0,0 0 0,-4 8 0,7-12 105,0 1-1,0-1 1,0 0 0,-1 0 0,1 0-1,0 1 1,0-1 0,0 0 0,0 0-1,0 1 1,0-1 0,0 0 0,0 0-1,0 1 1,0-1 0,0 0 0,0 0-1,0 1 1,0-1 0,0 0 0,0 0-1,0 1 1,0-1 0,0 0 0,0 0-1,1 0 1,-1 1 0,0-1-1,0 0 1,0 0 0,0 0 0,0 1-1,1-1 1,-1 0 0,0 0 0,0 0-1,0 0 1,1 1 0,-1-1 0,0 0-1,0 0 1,1 0 0,22-6-1655,-6-2 883,-1-2-1,1 0 1,-2 0-1,0-2 1,0 0-1,20-22 1,74-93-116,-87 100 1468,27-35 2403,-63 80-2570,2 0 1,0 1-1,1 1 0,1-1 0,1 2 0,0-1 0,2 1 0,0 0 1,2 1-1,0 0 0,2 0 0,-2 34 0,13-3-131,0-1-3933,-8-50 709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1537,'0'0'17201,"77"-3"-17169,-34 12-64,1-4-2146,-1-3-2755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13741,'0'0'2915,"-4"54"-97,-7-17-1152,-4 4-769,2 3-321,0 0-383,4 0-129,3-7-1794,0-8-3555,6-13-7015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8616,'0'0'15012,"-5"10"-14991,-24 57 130,-25 84 0,25-53-2727,27-95 1315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92 9961,'0'0'7789,"11"-5"-7565,2 1-137,-1 0 69,1-1-1,-1 0 1,0-1-1,0 0 1,12-9-1,-23 14-4,0 0 0,1 0 0,-1 0 0,0 0 0,0 0 0,0-1 0,0 1 0,-1 0 0,1 0 0,0-1 1,0 1-1,-1 0 0,1-1 0,-1 1 0,1-3 0,-1 3-110,0 1 1,0-1-1,0 0 0,0 1 1,0-1-1,0 0 1,0 1-1,0-1 0,-1 0 1,1 1-1,0-1 0,-1 0 1,1 1-1,0-1 1,-1 1-1,1-1 0,0 1 1,-1-1-1,1 1 1,-1-1-1,1 1 0,-1-1 1,0 1-1,0-1 1,-1 0-78,1 1-1,-1-1 1,0 0 0,0 1 0,0-1 0,0 1 0,0 0 0,0 0 0,0-1 0,0 1-1,0 1 1,0-1 0,0 0 0,0 0 0,0 1 0,0-1 0,0 1 0,0 0 0,1-1-1,-1 1 1,0 0 0,-3 2 0,-6 5-71,1 1-1,0 0 1,0 1-1,1 0 1,-8 11-1,13-15 121,-1 0 0,1-1 0,0 2-1,1-1 1,0 0 0,0 1 0,0-1 0,1 1 0,-1 0-1,2 0 1,-2 8 0,4-14 22,0-1 0,0 0 0,1 0 0,-1 0 0,0 0 0,0 0 0,1 0 0,-1 0 0,0 0 0,0 0 0,0 0 0,1-1 0,-1 1 0,0-1 0,0 1 0,0-1 0,2 0 0,4-4 94,0 0-1,0 0 1,0-1-1,-1 0 1,0 0-1,6-8 1,-5 6-124,-1 1-1,1 0 1,1 0 0,11-8-1,-14 26-767,-4-7 775,-1-1 1,1 1 0,0-1 0,1 0-1,-1 0 1,0 1 0,1-1 0,0 0 0,0 0-1,0-1 1,0 1 0,4 3 0,25-3 163,3 1-117,-33-3-101,0-1 1,0 1-1,0 0 0,0 0 0,0 0 0,0 0 0,0 0 0,0 0 0,-1 0 0,1 0 0,0 0 0,-1 0 0,1 0 0,0 1 1,-1-1-1,0 0 0,1 0 0,-1 1 0,0-1 0,1 0 0,-1 0 0,0 1 0,0-1 0,0 0 0,-1 3 0,1 28-1192,0-18-4301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12107,'0'0'9257,"60"-30"-8200,-32 30-224,4 0-353,3 1-287,6 8-129,1-1-32,-7-3-32,-1 2-513,-10-5-544,-5 3-448,-14-1-1122,-5-1-1857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11082,'0'0'8713,"77"3"-6535,-36-3-833,5 0-672,1 3-449,-6 3-224,-5 1-352,-6 3-866,-16 1-1312,-10 0-1570,-4-2-416</inkml:trace>
  <inkml:trace contextRef="#ctx0" brushRef="#br0" timeOffset="1">1 244 12011,'0'0'8072,"67"4"-6022,-22-4-481,7 0-864,6 0-513,0 0-128,-4 0-640,-2 0-1730,-5-9-3460,-2-4-6566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69 4805,'0'0'4548,"1"-10"-1740,1-3-1688,0-8-23,-1-3 6284,-14 56-6707,6-20-616,-11 29 36,-16 52 0,30-79-59,0-1 1,2 1-1,-1 0 0,1 0 1,1 0-1,1-1 1,0 1-1,3 20 1,-3-33-17,1 0 0,0 1 1,-1-1-1,1 0 1,0 0-1,0 1 0,0-1 1,0 0-1,0 0 0,0 0 1,1 0-1,-1 0 1,0 0-1,0 0 0,1-1 1,-1 1-1,0 0 0,1-1 1,-1 1-1,1-1 0,-1 0 1,1 1-1,-1-1 1,1 0-1,-1 0 0,1 0 1,-1 0-1,1 0 0,-1 0 1,1 0-1,-1 0 1,1-1-1,-1 1 0,3-2 1,4 1 207,-1-1-1,1 0 1,-1 0 0,0-1 0,11-5 0,-6 0-141,0 0 0,-1-1 0,0-1 0,0 1 0,-1-2 1,0 1-1,-1-1 0,-1-1 0,1 0 0,-2 0 0,0-1 0,0 1 0,-1-1 0,-1-1 0,7-26 0,-42 97-1452,27-48 1242,0 0-1,0 0 1,1 0 0,1 0 0,-1 1 0,1-1 0,1 1 0,0-1 0,1 14 0,0-19 26,0 1 0,0-1 1,0 0-1,1 0 1,-1 0-1,1 0 0,0 0 1,0-1-1,1 1 1,-1-1-1,1 1 0,0-1 1,-1 0-1,1 0 1,1 0-1,-1 0 0,0-1 1,1 1-1,-1-1 1,1 0-1,0 0 0,7 3 1,2-1-675,0 0 0,0-1 0,1-1-1,-1 0 1,1 0 0,-1-2 0,26-1 0,5-2-3691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6:0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12364,'0'0'4932,"67"49"-2657,-42-18-1315,-3 7-415,-7 8-225,-11 5-160,-4 3-96,-4 4 33,-28 7 31,-11 1-32,-5 4-64,-16 3-641,1-4-960,-4-4-1826,1-10-5766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6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7976,'0'0'11232,"5"-5"-11094,-3 2-125,1 1 0,-1 0 0,1 0 0,0 0 0,-1 0 0,1 0 0,0 1-1,0-1 1,0 1 0,1 0 0,-1 0 0,0 0 0,6-1 0,56-1 57,-60 3-70,269 2-149,-301 8-285,-28 2 531,-23-5 341,-87-4 0,129-3 5,36 0-310,15 0-133,91 4-35,-74-1 35,0-1 1,0-2-1,0-1 1,0-2-1,0 0 1,35-10-1,-100 9-414,-25 2 412,-254 19 701,306-14-2078,22 0-185,27-2-4082,-12-4-3184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7:24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94 8168,'0'0'1169,"-10"3"267,-50 13 2023,154-21 926,-22 2-4275,203-33 37,74-6-59,-461 74-67,14-10 160,0-5-1,-1-5 1,0-3-1,-140-7 0,239-2-173,-1 0-1,1-1 1,0 1-1,0 0 1,0 0-1,0 0 1,0-1-1,0 1 1,-1 0-1,1 0 1,0 0-1,0-1 1,0 1-1,0 0 1,0 0-1,0-1 1,0 1-1,0 0 1,0 0-1,0-1 0,0 1 1,0 0-1,0 0 1,0-1-1,0 1 1,0 0-1,0 0 1,1 0-1,-1-1 1,0 1-1,0 0 1,0 0-1,0-1 1,0 1-1,0 0 1,1 0-1,-1 0 1,0 0-1,0-1 1,0 1-1,1 0 0,-1 0 1,0 0-1,0 0 1,0 0-1,1 0 1,-1 0-1,0-1 1,0 1-1,1 0 1,-1 0-1,0 0 1,0 0-1,1 0 1,-1 0-1,0 0 1,0 0-1,1 0 1,-1 0-1,0 1 1,29-12-6,0 1 0,0 2 1,0 1-1,39-3 1,-30 3-26,435-52-2356,-661 101 1044,93-17 1337,-49 6-2814,81-21-1538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7:4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6887,'0'0'5119,"10"-6"-4991,-2 1-112,-2 1-3,1 0 0,-1 1 1,1-1-1,0 1 0,0 0 0,0 1 0,0 0 0,0 0 0,0 1 0,8-1 0,550-11 727,-345 12-732,345 2 212,485-15 1476,-931 7-1603,108-4-314,-207 30-1514,-17-17 1177,1-1 0,0 0 1,-1 1-1,1-2 0,0 1 0,0 0 1,0-1-1,4 0 0,-6 0 341,31 1-7641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8:1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8 96,'-10'0'107,"-35"-2"461,4 0 477,-52 3 0,86 1-691,0 1 0,0-1 0,0 1 0,0 1 0,1-1 0,-1 1-1,1 0 1,0 1 0,0-1 0,1 1 0,-1 0 0,1 1 0,-7 9-1,12-15-296,1 1 0,0-1 0,-1 1 0,1 0 0,0-1 0,0 0 0,-1 1 0,1-1 0,0 1 0,0-1 0,-1 0 0,1 0 0,0 1 0,0-1 0,0 0 0,0 0 0,-1 0 0,1 0 0,0 0 0,0 0 0,0 0 0,0 0 0,1-1 0,28 2 324,-29-1-373,52-3 873,95-17 1,-28 2-563,123-5-205,341 12 1,-574 11-115,80 8-41,-83-7 27,-1 0 0,1 1 0,-1-1 0,1 1 0,-1 1 0,0-1 1,0 1-1,0 0 0,-1 1 0,1-1 0,6 7 0,-11-10-21,0 1 1,0 0-1,0-1 0,0 1 1,-1 0-1,1 0 0,0 0 1,0 0-1,-1 0 0,1 0 1,-1 0-1,1 0 1,-1 0-1,1 0 0,-1 0 1,1 0-1,-1 0 0,0 0 1,0 0-1,0 0 0,0 0 1,0 1-1,0-1 0,0 0 1,0 0-1,0 0 0,0 2 1,-1-2 9,0 0 1,-1 1-1,1-1 0,0 0 1,0 0-1,-1 0 1,1 0-1,0 0 1,-1 0-1,1 0 0,-1-1 1,1 1-1,-1 0 1,1-1-1,-4 1 1,-7 2 16,-1-1 1,1 0-1,-20-1 1,-365-18 637,31 0-1073,299 16 308,-1 3 1,2 2-1,-1 4 0,-98 23 1,163-29 22,8 0 60,22 0 74,38 0 141,522-16-359,-3-1-72,-578 17 273,-20 2 13,-27 3 60,-404-1 1296,249-9-1317,-112-8-10,65 0-227,745 7-3547,-351-4 802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8:5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4740,'0'0'219,"13"0"481,345-20 5637,29-2-5046,-265 21-1223,260 10 169,-369-5-267,-21 0-34,-24 2-13,-378 0 453,228-9-202,70 2-101,34-2 12,-1 4-1,1 3 0,-77 15 1,125-10-122,30-8 36,-1-1-1,1 0 1,0 0 0,0 0-1,0 1 1,0-1-1,0 0 1,0 0 0,0 0-1,0 1 1,0-1-1,0 0 1,0 0 0,0 1-1,0-1 1,0 0-1,0 0 1,1 0 0,-1 1-1,0-1 1,0 0-1,0 0 1,0 0 0,0 0-1,0 1 1,0-1-1,1 0 1,-1 0 0,0 0-1,0 0 1,0 0-1,0 1 1,1-1 0,-1 0-1,0 0 1,0 0-1,0 0 1,1 0 0,-1 0-1,0 0 1,0 0-1,0 0 1,1 0 0,-1 0-1,0 0 1,0 0-1,1 0 1,-1 0 0,0 0-1,0 0 1,0 0-1,1 0 1,-1 0 0,0 0-1,0 0 1,61 5-98,471-29-337,-2-32-617,-335 34 941,-121 16-2317,-82 6-1015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9:4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4100,'0'0'4911,"7"-1"-4414,41-4 165,0 2 0,0 3 0,1 2 0,71 11-1,68 5-375,311-10 0,-283-11 199,1302-15-73,1049-4-1160,-2563 21 688,34 3 127,-37-2-95,0 0-1,0 0 1,0 0 0,0 0 0,0 1 0,0-1 0,0 0-1,0 0 1,0 1 0,0-1 0,-1 0 0,1 1 0,0-1-1,0 1 1,0-1 0,0 1 0,0 0 0,-1-1 0,1 1 0,0 0-1,-1 0 1,1-1 0,0 1 0,-1 0 0,1 0 0,-1 0-1,1 0 1,-1 0 0,1 1 0,-2-1-165,1 0 1,-1 0-1,0 0 0,0 0 0,1 0 0,-1 0 1,0 0-1,0-1 0,0 1 0,0 0 1,0 0-1,0-1 0,0 1 0,0-1 1,0 1-1,-1-1 0,1 1 0,0-1 1,0 0-1,0 1 0,0-1 0,-1 0 1,1 0-1,0 0 0,0 0 0,-1 0 1,-1-1-1,-13 2-4644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47 8392,'0'0'7020,"10"-7"-6022,-1 1-676,1-1 0,1 2 0,16-8-1,-23 12-244,0-1 0,0 1 0,0 0 0,0 0 0,1 0 0,-1 1 0,0-1 0,1 1-1,-1 0 1,0 0 0,1 0 0,-1 1 0,0 0 0,1 0 0,-1 0 0,7 3 0,-10-4-43,0 1-1,1 0 1,-1 0 0,0 0 0,0 0 0,0 1 0,1-1 0,-1 0 0,-1 0 0,1 1 0,0-1 0,0 0 0,0 1-1,-1-1 1,1 1 0,-1-1 0,1 1 0,-1-1 0,1 1 0,-1-1 0,0 1 0,0 0 0,0-1 0,0 1 0,0-1-1,0 1 1,0 0 0,-1-1 0,1 1 0,0-1 0,-1 1 0,0-1 0,1 1 0,-1-1 0,0 1 0,1-1 0,-3 2-1,-2 7 603,-1 0 1,-1-1-1,-11 15 0,7-12-479,7-9-195,1 1 1,-1-1-1,1 1 0,0 0 0,0 0 0,1 0 0,-1 0 0,1 0 0,0 1 0,0-1 0,0 1 0,1-1 0,-1 1 0,0 9 1,2-13 16,0 0 1,1-1-1,-1 1 1,1 0-1,-1 0 1,1 0-1,-1 0 1,1-1-1,0 1 1,-1 0-1,1 0 1,0-1-1,0 1 1,-1-1-1,1 1 1,0-1-1,0 1 1,0-1-1,0 1 1,0-1-1,0 0 1,0 1-1,1-1 1,30 9-288,-22-6 269,8 2 17,-4-2-40,0 1 0,0 0-1,0 1 1,22 12 0,-34-16 59,-1 0 0,1 0 1,0 0-1,0 0 1,-1 1-1,1-1 0,-1 0 1,1 1-1,-1-1 1,1 1-1,-1 0 0,0-1 1,0 1-1,0 0 1,0 0-1,0-1 0,0 1 1,0 0-1,-1 0 1,1 0-1,-1 0 0,1 0 1,-1 0-1,0 0 1,0 0-1,0 0 0,0 1 1,0-1-1,0 0 1,-1 0-1,1 0 0,-1 0 1,1 0-1,-1 0 1,0-1-1,0 1 0,0 0 1,0 0-1,0 0 1,0-1-1,-2 3 0,-5 6 362,0-1 0,-1 0 0,0 0 0,0-1 0,-1-1-1,0 0 1,-16 9 0,1-2 202,0-2 0,-33 12 0,11-13-850,47-11 159,-1 0 0,0 0 0,0 0 0,1 0 0,-1 0 0,0 0 0,0 0 0,1-1 0,-1 1 0,0 0 0,0 0 0,1-1 0,-1 1 0,0-1 0,1 1 1,-1 0-1,0-1 0,1 1 0,-1-1 0,1 0 0,-1 0 0,0 0-231,1 0 1,0 0 0,-1 0 0,1-1 0,0 1 0,0 0 0,0 0 0,-1-1 0,2 1-1,-1 0 1,0 0 0,0-1 0,0 1 0,0 0 0,1 0 0,-1 0 0,2-3 0,10-18-7029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4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98 14029,'5'-34'1700,"7"-29"6092,-14 76-7572,1 1 1,1-1-1,2 25 0,0 6-210,-25 331 108,0 0-1,23-271 140,16 113-1,-13-179-33,-3-29-202,0 0 0,1 0 0,0 0 0,0 1 0,1-1 0,0 0 0,0 0 0,1-1 0,0 1 0,1-1 0,5 9 0,-3-16-1892,-4-11 251,-3-12-1978,-10-5-1314,-6-4-1131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4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23 126 11691,'0'0'4725,"-4"10"-3247,-1 12-1039,0 0 0,2 1 0,0-1 0,1 0 0,2 1 0,0-1 0,1 1 0,1-1 0,2 0 0,10 42 0,-5-32-147,2 0 0,1-1 0,1 0-1,2-1 1,1 0 0,1-1 0,22 27 0,-37-53-197,0-1-1,0 1 0,0-1 0,0 1 1,0-1-1,0 0 0,0 0 0,1 0 1,-1 0-1,1 0 0,-1-1 0,1 1 1,0-1-1,0 0 0,0 0 1,0 0-1,0 0 0,0 0 0,0-1 1,0 1-1,0-1 0,0 0 0,3 0 1,-2-1 72,1 0 1,-1-1-1,0 0 1,0 0-1,0 0 1,0 0 0,0-1-1,0 1 1,-1-1-1,1 0 1,-1 0-1,0-1 1,0 1 0,0 0-1,3-5 1,38-58 515,-2-1-1,-3-2 1,36-89 0,60-106-2848,-133 259 1607,2 1 0,-1 0 0,0-1 0,1 2 0,-1-1 1,1 0-1,6-4 0,4-3-4343,1-1-2882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5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82 110 5189,'1'-25'1764,"-1"10"3216,-4 38-3455,-4 70-712,6 169 0,4-178-688,9 533 46,-29 31 245,-29 434-576,42-777 360,6-185 524,0-107-722,0 0 1,1 0 0,1-1-1,0 1 1,0-1 0,1 0-1,1 0 1,0 0 0,13 21-1,-10-28 24,0 0 0,0-1 0,0 0 0,0 0 0,0-1 0,1 0 0,0 0 0,-1-1 0,14 2 0,-9-1-40,72 11-344,1-3-1,0-4 1,119-5 0,65 4 205,-127 16 37,-100-14-203,0-1 0,58 1 0,-64-10 297,-1-2 1,0-2-1,0-1 0,0-2 0,-1-2 0,35-15 0,-15 7 31,-34 12-51,1 0 1,0 2-1,0 0 0,1 2 0,39-2 0,-54 16 89,0-1 491,-2-27-365,-2-26 239,-2 0 0,-5-49 0,1 6-382,25-394 82,30-109-118,-20 402-191,-15 100 85,12-75 73,-7-1 0,-7-1 1,-8-278-1,-12 126 16,5 182 9,-2 112 71,-2 0 0,-1 0 0,0 0 0,-12-31 0,-8-42 106,24 90-190,-1-1 0,0 1 0,0 0 1,0-1-1,-1 1 0,1 0 0,-5-8 0,4 11 18,1 1 1,-1-1-1,0 0 0,0 1 0,0 0 1,0-1-1,0 1 0,0 0 0,0 0 1,0 0-1,0 0 0,0 0 0,-1 1 1,1-1-1,0 1 0,0-1 1,-1 1-1,1 0 0,-4 0 0,-33-5 296,-48-12 0,53 10-334,0 0 0,-47-2 0,-430-36-631,340 29 685,-1 9 0,-208 16 0,282-6 1378,-132-12 1,229 9-1382,0 0 0,1 0 0,-1 0 0,0 0 0,0 0 0,0-1 0,0 1 1,1 0-1,-1 0 0,0-1 0,0 1 0,1 0 0,-1-1 0,0 1 0,0-1 0,1 1 1,-1-1-1,0 1 0,1-1 0,-1 1 0,1-1 0,-1 0 0,0 0 0,4-22-4229,10-4-1620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8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1937 314 8808,'-15'-29'1802,"0"0"0,-30-39-1,35 55-1423,-1 0 0,-1 1 0,0 0 0,0 1 0,-1 1 0,-27-17 0,14 13-338,0 1 1,-1 2 0,0 0-1,-1 2 1,-1 1 0,1 2-1,-51-6 1,5 6 330,-140 9 0,142 3-198,1 4-1,0 3 1,0 3-1,2 3 0,0 3 1,1 3-1,2 3 1,0 3-1,-113 73 1,142-78 2,2 1 1,1 1-1,1 2 1,2 1 0,1 2-1,1 1 1,-32 49-1,47-60-112,1 0 0,1 1 0,1 0 0,0 0 0,2 1-1,2 1 1,0-1 0,1 1 0,1 1 0,2-1 0,1 0 0,1 1 0,3 38-1,2-43-51,1 0-1,1 0 0,1 0 0,0 0 0,2-1 0,1-1 0,0 0 0,2 0 0,0-1 1,1 0-1,1-1 0,1 0 0,0-2 0,27 23 0,-4-6-121,1-2-1,2-2 0,0-2 1,2-1-1,75 31 1,-64-36 116,1-3 1,0-1 0,2-4-1,-1-2 1,2-2 0,-1-3 0,1-2-1,0-3 1,0-3 0,-1-1 0,1-4-1,-1-2 1,99-28 0,-111 21 117,-1-2-1,-1-1 1,0-2 0,-2-3 0,0-1 0,-2-1 0,-1-3-1,44-41 1,-60 49 29,-1-2 0,-1 0 1,-1-1-1,0-1 0,-3 0 0,0-1 0,-1-1 0,-2-1 0,-1 0 0,-1-1 0,-1 0 1,-1 0-1,8-57 0,-14 60-44,-2 0 0,0 0 1,-2 0-1,0-1 0,-2 1 1,-1 1-1,-1-1 1,-1 1-1,-1-1 0,-21-45 1,18 51-116,-1 1 0,-1 0 1,-1 1-1,0 0 1,-1 1-1,-1 1 1,-1 0-1,0 1 0,-1 1 1,-1 1-1,0 0 1,-1 1-1,-27-13 0,10 10-214,0 1 0,-1 1-1,-1 2 1,0 2-1,-1 2 1,1 1-1,-1 2 1,-44 1-1,4 4-925,0 4 0,0 3-1,-79 19 1,-29 18-3118,3 11-1143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82 13645,'0'0'1569,"0"-58"802,0 44 31,0 4 961,0 17-3523,0 13 96,0 8 96,0 8 0,0 11-64,-6 8 32,2 11 96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13389,'0'0'1409,"-15"57"577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84 111 1826,'0'0'4505,"-3"-10"-2866,-17-78 3790,20 87-5233,0 0 0,0 1 0,-1-1 0,1 0 0,-1 1 0,1-1 0,-1 0 0,1 1-1,-1-1 1,1 1 0,-1-1 0,1 1 0,-1-1 0,1 1 0,-1-1 0,0 1 0,0-1-1,1 1 1,-1 0 0,0 0 0,1-1 0,-1 1 0,0 0 0,0 0 0,1 0 0,-1 0 0,0 0-1,0 0 1,0 0 0,1 0 0,-1 0 0,0 0 0,-1 1 0,-4 8 62,-26 757 3591,32-756-3844,0 0 1,0-1-1,1 1 0,0-1 1,0 1-1,1-1 0,1 0 1,5 16-1,-8-25-3,0 0 0,0 0 0,0 0 0,0 0 0,0 0 1,0 0-1,1 1 0,-1-1 0,0 0 0,0 0 0,0 0 0,0 0 0,0 0 0,0 0 0,0 0 1,0 0-1,0 0 0,1 0 0,-1 0 0,0 0 0,0 0 0,0 0 0,0 0 0,0 0 0,0 0 1,1 0-1,-1 0 0,0 0 0,0 0 0,0 0 0,0 0 0,0 0 0,0 0 0,0 0 0,1 0 1,-1 0-1,0 0 0,0 0 0,0 0 0,0 0 0,0 0 0,0 0 0,0 0 0,0 0 0,0-1 1,1 1-1,-1 0 0,0 0 0,0 0 0,0 0 0,0 0 0,0 0 0,0 0 0,0 0 0,0-1 1,0 1-1,0 0 0,0 0 0,0 0 0,0 0 0,0 0 0,0 0 0,0-1 0,0 1 1,0 0-1,0 0 0,0 0 0,0 0 0,0 0 0,2-18 241,0-20-799,-2 17-2431,0 6-3442,0 7-805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23 9513,'0'0'6193,"-7"11"-5884,6-9-285,-2 2 29,1-1 1,0 1-1,0 0 1,0 0-1,0 0 1,1 0-1,-1 1 1,1-1 0,0 0-1,0 1 1,1-1-1,-1 0 1,1 1-1,0-1 1,0 1-1,1-1 1,-1 1-1,1-1 1,2 7 0,68 292 1879,-50-196-1755,54 163 1,-72-263-187,0 0 1,0 0 0,0 0 0,1 0 0,0-1-1,10 12 1,-13-17 13,0 1 0,1-1 0,-1 0 0,0 0 0,1 0 0,-1 1 0,1-1 0,0-1 0,-1 1 0,1 0 0,0 0 0,-1 0 0,1-1 0,0 1 0,0-1 0,-1 0 0,1 1 0,0-1 1,0 0-1,0 0 0,0 0 0,0 0 0,-1-1 0,1 1 0,0 0 0,0-1 0,0 1 0,-1-1 0,1 0 0,0 1 0,-1-1 0,1 0 0,0 0 0,2-2 0,7-9 307,-1 1-1,0-1 1,-1-1 0,0 0 0,-1 0-1,-1-1 1,0 0 0,8-23-1,4-5 88,30-49 515,4 1 1,72-94-1,52-40-4702,-134 171-1151,-7 5-2408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18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95 2787,'0'0'6470,"-8"6"-6000,-36 26 127,36-26-598,12-11-158,6-10 325,14-23 1791,-12 21 855,-1-1 0,12-27 1,-23 45-2194,0 28-245,-2 7-282,-2 0 0,-1-1 0,-13 45 0,-8 45-33,22-76 117,1-15-1503,2-68-7719,1 7-1812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18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7591,'0'0'13698,"13"-4"-13121,34-6 75,1 3 0,61-3 0,3 6-2221,-2 3-8534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89 10410,'0'0'3342,"0"-10"-219,0-35-700,-1 44-2335,1 0 0,0 0 1,0-1-1,0 1 0,0 0 0,0 0 0,0-1 0,0 1 0,0 0 0,1 0 0,-1 0 0,0-1 1,1 1-1,-1 0 0,1 0 0,-1 0 0,1 0 0,-1 0 0,1 0 0,0 0 0,0 0 0,0 0 1,-1 0-1,1 0 0,0 1 0,0-1 0,0 0 0,0 1 0,0-1 0,0 0 0,0 1 0,1-1 1,-1 1-1,1-1 0,0 1-101,-1 0 0,0 0 0,0 1 0,1-1 0,-1 0 0,0 0 1,0 1-1,0-1 0,0 1 0,1-1 0,-1 1 0,0 0 0,0-1 0,0 1 0,0 0 1,0 0-1,-1-1 0,1 1 0,0 0 0,0 0 0,0 0 0,-1 0 0,1 0 0,0 0 1,-1 0-1,1 1 0,0 1 0,1 3 28,-1 0 1,1 1-1,-1-1 0,0 1 1,0-1-1,-1 0 0,0 1 1,0-1-1,-1 1 1,0-1-1,0 1 0,0-1 1,-1 0-1,0 1 0,-4 10 1,-3-1 223,-1-1 0,0 1 0,-1-2 1,-14 16-1,-22 31 961,50-60-1223,0 0 1,0 0-1,1 0 0,-1-1 0,0 1 0,1-1 0,-1 0 0,1 0 0,5 0 0,-7 0 39,21 0 22,11 0-378,44-5 0,-66 3-869,1 0 0,-1-1 0,23-9 1,-34 12 863,1-1 0,-1 1 0,1-1 0,-1 1 1,1-1-1,-1 0 0,0 0 0,1 1 0,-1-1 1,0 0-1,0 0 0,0 0 0,0-1 0,0 1 0,0 0 1,0 0-1,0 0 0,0-1 0,0 1 0,-1-1 1,2-2-1,-1-9-7166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19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9545,'0'0'9065,"64"9"-7560,-23-14-672,2-1-417,3 2-224,-3 0-128,-4 3-96,-7-2-1025,-2 1-1601,-9-6-3172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0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13325,'0'0'2050,"7"0"-993,10 0-449,8 0-63,4 0-129,5 0-64,2 0-224,-7 0-95,3 0-33,-8 0 32,-3 0-32,-6 0-97,-6 5-351,-7-1-449,-2 4-576,0-3-417,0-1-1217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1.3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1 116 8360,'0'0'11403,"65"-20"-10859,-35 8-288,0 0-95,-2 0-129,-4 2-64,-5 0-1121,-6-1-1122,-4-3-2145,-9 0-5797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1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0 172 12139,'0'0'4800,"9"-3"-3508,19-7-873,-1-1 0,0-2 1,-1 0-1,0-2 0,-1 0 1,-1-2-1,-1-1 0,33-31 1,-56 48-423,0 1 1,0-1-1,0 1 1,1 0 0,-1-1-1,0 1 1,1-1-1,-1 1 1,0 0-1,1-1 1,-1 1-1,0 0 1,1 0-1,-1-1 1,1 1 0,-1 0-1,0 0 1,1 0-1,-1-1 1,1 1-1,-1 0 1,1 0-1,-1 0 1,1 0-1,-1 0 1,1 0 0,-1 0-1,1 0 1,-1 0-1,1 0 1,-1 0-1,1 0 1,-1 0-1,1 1 1,3 18 39,-14 51 178,5-30-152,4-35-256,1 1-1,-1-1 0,2 1 1,-1-1-1,0 0 0,1 1 1,0-1-1,0 0 0,1 1 1,0-1-1,0 0 0,0 0 1,0 0-1,1-1 0,-1 1 1,1 0-1,5 5 0,15 6-4589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2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 11115,'-2'0'10441,"14"0"-9864,-3 0-257,11 0-192,1 0-64,5 2 0,-2-1-64,-3 0 0,5-1-896,-2 0-1090,-5 0-1698,-2 0-480,0-9-6246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3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1 135 12748,'0'0'8616,"10"-4"-8242,4-2-343,-1 0-1,0-2 1,0 1 0,0-2-1,-1 0 1,0 0 0,18-20-1,-16 13 175,14-15-569,-28 31 361,0 0-1,0 0 1,0 0-1,0 0 1,0 0-1,0 0 1,1 0-1,-1 0 1,0 0 0,0-1-1,0 1 1,0 0-1,0 0 1,0 0-1,0 0 1,1 0-1,-1 0 1,0 0-1,0 0 1,0 0-1,0 0 1,0 0 0,0 0-1,1 0 1,-1 0-1,0 0 1,0 0-1,0 0 1,0 0-1,0 0 1,0 0-1,0 0 1,1 0-1,-1 0 1,0 1-1,0-1 1,0 0 0,0 0-1,0 0 1,0 0-1,0 0 1,0 0-1,0 0 1,1 0-1,-1 0 1,0 1-1,0-1 1,0 0-1,0 0 1,0 0 0,0 0-1,0 0 1,0 0-1,0 0 1,0 1-1,0-1 1,0 0-1,0 0 1,0 0-1,0 0 1,0 0-1,0 0 1,0 0-1,0 1 1,0-1 0,0 0-1,0 0 1,0 0-1,-8 26-19,0-5 77,2-8-178,1 1-1,0 0 1,1 0-1,1 0 1,0 0-1,-2 22 1,5-36 10,0 1 0,0-1 1,0 1-1,0-1 0,0 1 0,0-1 1,0 1-1,0-1 0,0 1 0,0-1 1,0 1-1,0-1 0,0 1 0,0-1 0,0 1 1,1-1-1,-1 0 0,0 1 0,0-1 1,0 1-1,1-1 0,-1 1 0,0-1 1,1 0-1,-1 1 0,0-1 0,1 0 1,-1 1-1,1-1 0,-1 0 0,0 1 0,1-1 1,-1 0-1,1 0 0,-1 0 0,1 1 1,-1-1-1,1 0 0,-1 0 0,1 0 1,-1 0-1,1 0 0,-1 0 0,2 0 0,13 1-3692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3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12300,'0'0'2242,"-9"10"-192,-27 36-379,34-44-1630,1 0 1,-1-1 0,1 1 0,0 0 0,-1 1-1,1-1 1,0 0 0,1 0 0,-1 0 0,0 1-1,1-1 1,-1 0 0,1 1 0,0-1-1,0 0 1,-1 1 0,2-1 0,-1 1 0,0-1-1,0 0 1,1 1 0,-1-1 0,1 0 0,0 0-1,0 1 1,0-1 0,0 0 0,0 0 0,0 0-1,1 0 1,-1 0 0,1 0 0,-1 0 0,1-1-1,0 1 1,-1 0 0,1-1 0,0 0-1,0 1 1,0-1 0,0 0 0,0 0 0,3 1-1,4 2 229,0 0 0,0 0-1,1-1 1,0 0 0,-1-1-1,1 0 1,0 0-1,12 0 1,-19-3-97,0 0 1,-1 0-1,1 0 0,0 0 0,0 0 1,-1-1-1,1 1 0,0-1 0,-1 1 1,1-1-1,-1 0 0,0 0 0,0 0 1,0 0-1,0-1 0,0 1 1,0-1-1,-1 1 0,1-1 0,-1 1 1,1-1-1,-1 0 0,0 0 0,0 0 1,0 0-1,0-5 0,0 6-134,0 0-1,-1 0 1,1 0-1,-1 0 1,0 0-1,1 0 1,-1 0-1,0 0 1,0 0-1,0 0 1,0 0 0,-1 0-1,1 0 1,-1 0-1,1 0 1,-1 0-1,0 0 1,1 0-1,-1 0 1,0 0-1,0 0 1,0 1-1,-1-1 1,1 0-1,0 1 1,-1-1-1,1 1 1,-1-1-1,1 1 1,-1 0-1,0 0 1,0-1 0,1 1-1,-1 1 1,0-1-1,0 0 1,0 0-1,0 1 1,-4-2-1,-46 2-2173,28 9-1762,6 9-4127,12-4-2567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4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14510,'0'0'9353,"0"4"-9321,0 0-128,4 5-449,-2-1-928,3-2-1218,-3 0-1665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4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12139,'0'0'7688,"-37"64"-7560,33-46-64,1 4 0,1-1-128,2-1-481,0 2-704,0-1-673,0-2-640,0-3-1442,0-3-4228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6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85 5381,'106'-85'13325,"-123"102"-11724,-41 43-1335,22-24-171,1 2 0,-45 65-1,79-102-112,1-1-1,-1 1 1,0 0 0,1-1-1,-1 1 1,1 0 0,-1 0-1,1 0 1,-1 0 0,1-1-1,0 1 1,-1 0 0,1 0-1,0 0 1,0 0 0,-1 0-1,1 0 1,0 0 0,0 0-1,0 0 1,0 0 0,0 0-1,1 0 1,-1 1 0,1-1-82,0-1 0,0 0-1,0 1 1,0-1 0,0 0 0,0 0 0,0 0 0,0 0 0,0 0 0,0 0 0,0 0 0,0 0 0,0 0 0,0 0 0,0-1 0,-1 1 0,1 0 0,2-1 0,47-25-3589,-24 7 1434,-1-1 0,36-36 0,-14-3 3267,-40 49 288,0-1 1,-1 0 0,7-21 0,-14 30 2139,-4 8-2767,-7 13-862,6 5-72,1-1 1,2 1-1,0 0 1,2 0-1,2 44 1,0-20-4151,-1-42-1040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15631,'0'0'3683,"0"13"-3555,10 223 107,-6-204-136,2-1 0,0 1 0,3-1-1,0-1 1,24 52 0,0-22 427,3-1 1,51 63-1,-2-5-2586,-84-115 1976,35 60-3835,-34-57 3151,0-1 0,0 1-1,-1 0 1,0 0 0,0 0 0,0 0 0,0 6 0,-1 1-2787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9225,'0'0'1825,"54"-3"-1120,-11 2-545,4 0-64,5 1-480,-5-2-2242,-4 1-1667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7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10602,'0'0'11018,"71"-17"-10986,-42 21-32,-1 0 0,2 1-480,0-1-1602,-6-4-1089,3 0-1025,-1-6-7111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7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12844,'0'0'6598,"49"4"-6053,-23-4-129,8 0-288,-1 0-128,-3 1 32,-9 2-96,-1 0-832,-10 3-1154,-10-2-545,0 1 385,-8 0-2562</inkml:trace>
  <inkml:trace contextRef="#ctx0" brushRef="#br0" timeOffset="1">19 79 10186,'0'0'5957,"56"2"-4195,-24-2-961,-2-1-225,1-3-384,-3 3-192,-5 1-64,-5 0-832,-6 0-930,-7 0-1601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7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0 212 10794,'0'0'9300,"9"5"-7838,-6-3-1343,0 0-1,0-1 0,0 1 0,0-1 1,0 1-1,0-1 0,1 0 0,-1 0 1,0-1-1,1 1 0,-1-1 0,0 1 0,1-1 1,-1 0-1,1-1 0,-1 1 0,0 0 1,1-1-1,-1 0 0,0 0 0,1 0 1,-1 0-1,0 0 0,0-1 0,0 1 0,5-4 1,6-7 60,1-1 1,-2 0-1,0-1 1,-1 0-1,0-1 0,-1 0 1,-1-1-1,0-1 1,-1 1-1,-1-1 1,-1-1-1,6-18 1,-15 49-274,1 1 1,1-1-1,0 1 1,1-1 0,0 0-1,1 1 1,4 12-1,-5-22-64,0 0 0,1 0 0,0 0 0,0 0 0,0 0 0,0 0 0,1-1 1,0 1-1,5 5 0,-6-8-302,0 1 0,0 0 1,0-1-1,0 1 0,0-1 1,1 0-1,-1 0 1,0 0-1,1 0 0,4 1 1,10 0-6300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8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12172,'0'0'6406,"9"-4"-4549,6-1-319,4 1-449,0 2-352,1 2-481,1 0-160,-3 0-96,5 0-32,-4 5-353,1 1-1248,-1-6-1634,-1 0-2467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9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0 6887,'0'0'15988,"2"9"-15871,0 3-90,-2-8-45,0-1 1,0 1-1,0-1 1,1 1-1,0-1 1,0 0-1,0 1 1,0-1-1,0 0 1,1 1-1,-1-1 0,1 0 1,0 0-1,0 0 1,0 0-1,0-1 1,1 1-1,-1 0 1,1-1-1,-1 0 1,1 0-1,0 1 1,0-2-1,0 1 1,0 0-1,1-1 1,5 3-1,17 3-326,-13-4 213,0 1 0,0 0 0,0 0 0,14 9 0,-24-12 95,-1 0 1,0 0-1,0 0 0,0 1 0,0-1 0,-1 1 1,1-1-1,0 1 0,-1 0 0,1 0 0,-1-1 1,1 1-1,-1 0 0,0 0 0,0 0 0,0 1 1,0-1-1,0 0 0,0 0 0,-1 0 0,1 1 1,-1-1-1,1 0 0,-1 1 0,0-1 0,0 1 1,0-1-1,0 0 0,-1 1 0,0 2 0,0-2 62,-1-1 0,1 0 0,-1 1 0,1-1-1,-1 0 1,0 0 0,0 0 0,0 0-1,0-1 1,0 1 0,0 0 0,-1-1 0,1 0-1,-1 1 1,1-1 0,-1 0 0,1 0 0,-1 0-1,-4 0 1,-52 11 1135,52-10-1111,0-1 0,-1-1 0,1 1 0,-1-1 1,1-1-1,-1 1 0,1-1 0,-1-1 0,1 1 1,-12-5-1,16 4-302,0 1 1,1-1 0,-1 0-1,0 1 1,1-1-1,-1-1 1,1 1 0,0 0-1,0 0 1,-4-6-1,4 4-546,-1 0 0,1 0 0,1-1 0,-1 1 0,1 0 0,-1-1 0,1 0 0,0-8 0,0-15-5624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9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 6278,'0'0'10922,"37"-49"-9096,-14 40-257,-1 4-287,8 2-385,2 2-481,7 0-320,-4 1-64,1 0-96,-1-3-1858,-9-3-2850,1-7-6919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5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 9929,'0'0'12775,"-5"8"-12737,-5 11-26,1 0 0,2 1 0,0 0 0,0 1 0,2 0 0,1-1 0,-2 24 0,-9 39-3677,10-55 934,4-24 1482,3-10 208,4-12-3278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5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7239,'0'0'10287,"10"0"-8979,67-2 214,-11 0-1248,92 8 1,-109 6-744,-24 0-2022,-24-11 2101,0-1 0,-1 1 0,1-1-1,0 1 1,-1 0 0,1-1 0,0 1 0,-1 0 0,1 0 0,-1-1 0,1 1 0,-1 0 0,1 0 0,-1 0-1,0 0 1,1 0 0,-1-1 0,0 1 0,1 2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5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10250,'0'0'10185,"58"25"-9896,-28-21-225,0 1-32,6 4-32,-1-1-865,1-3-1441,-1-5-1122,0 0-1664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6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12556,'0'0'7911,"68"4"-7847,-42-1 0,0-2-64,-2 4-320,-3 2-320,-6-1-417,-6 3-417,-9 2-416,0-1 33,-6-2-3108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19 5189,'0'0'9540,"-9"0"-8606,2 0-793,0 2 1,1-1 0,-1 1-1,1 0 1,-1 0-1,1 0 1,0 1 0,0 0-1,0 0 1,0 1-1,0 0 1,1 0 0,0 0-1,0 1 1,0-1-1,0 1 1,1 1 0,0-1-1,0 0 1,-4 8-1,4-8-27,0 0 0,0 0 0,1 0-1,0 0 1,0 1 0,1-1 0,-1 1-1,1 0 1,0 0 0,1 0 0,-1 0 0,1 0-1,0 0 1,1 0 0,0 8 0,0-13-95,1 0 1,0 1-1,0-1 1,0 0-1,0 0 1,0 0 0,0 0-1,1 0 1,-1-1-1,0 1 1,0 0-1,1 0 1,-1-1 0,0 1-1,1-1 1,-1 1-1,1-1 1,-1 0-1,0 1 1,1-1-1,-1 0 1,1 0 0,-1 0-1,1 0 1,-1 0-1,1 0 1,1-1-1,43-8 886,-33 3-843,0-1 0,-1-1 0,0 1 1,0-2-1,-1 0 0,0 0 0,15-18 1,-10 10-138,-1-2-1,0 1 1,21-39 0,-34 48-761,-10 16 210,-11 14 305,10-7 326,0-1-1,0 1 1,1 1-1,1-1 0,0 1 1,2 1-1,-1-1 1,2 1-1,0 0 1,1 0-1,-2 24 1,5-39-65,0 0 0,-1 0 0,1 0 1,0 0-1,1 0 0,-1 0 0,0 0 1,0 0-1,0-1 0,0 1 0,1 0 1,-1 0-1,0 0 0,1 0 0,-1 0 1,1-1-1,-1 1 0,1 0 0,-1 0 1,1-1-1,-1 1 0,1 0 0,0-1 1,-1 1-1,1-1 0,0 1 1,0-1-1,0 1 0,0 0 0,1-1-56,0 0 0,0 0 0,0 0 0,0 0-1,0 0 1,0 0 0,0 0 0,0 0 0,0-1-1,0 1 1,0-1 0,-1 0 0,3 0 0,4-3-490,0 0 1,0-1-1,-1 0 1,1 0-1,7-7 1,21-26-4008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6.3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8488,'0'0'10890,"71"-7"-10505,-50-1-289,5 3-96,-7 0-705,-2-3-992,-6-3-1635,-4-4-3490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6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1 143 5733,'0'0'11462,"8"-1"-10496,9-2-686,0-1-1,0-1 0,0 0 1,-1-1-1,24-11 0,-32 12-209,0 0 1,0 0-1,0-1 0,-1 0 0,0 0 1,0 0-1,-1-1 0,0 0 0,0-1 1,0 1-1,-1-1 0,8-15 0,-11 21-15,0 8-14,-1 26 2,-2-19-61,1 0 0,1 0 0,0 0 1,1-1-1,4 18 0,11-5-1236,1-16-5473,-7-9-4889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8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0 314 9001,'0'0'11098,"12"-6"-10100,30-21-599,-1-2 1,-2-1-1,69-69 0,27-23-271,-151 154-516,9-15 354,-13 23-10,-27 59 110,44-92-112,0 1 1,1 0 0,0-1 0,0 1 0,1 0 0,0 0-1,0 0 1,1 0 0,0 0 0,2 14 0,-1-21-62,-1 0-1,0 0 1,1 0 0,-1 0 0,0 0 0,1-1-1,-1 1 1,1 0 0,0 0 0,-1-1 0,1 1-1,0 0 1,-1-1 0,1 1 0,0-1 0,0 1-1,-1-1 1,1 1 0,0-1 0,0 1 0,0-1-1,0 0 1,0 1 0,-1-1 0,1 0 0,0 0-1,0 0 1,1 0 0,29-3-5331,-2-9-1982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8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5 13741,'0'0'1618,"-9"9"191,-1 1-1442,0-1 0,1 1 0,0 1 0,1-1 0,-11 20-1,18-27-338,-1-1-1,0 1 1,1 0-1,0-1 0,-1 1 1,1 0-1,0 0 1,1 0-1,-1 0 0,0 0 1,1 0-1,0 0 0,0 1 1,0-1-1,0 0 1,0 0-1,0 0 0,1 0 1,0 0-1,0 0 1,-1 0-1,2 0 0,-1 0 1,0 0-1,1-1 0,-1 1 1,1 0-1,0-1 1,-1 1-1,1-1 0,1 0 1,-1 0-1,0 1 1,0-1-1,6 3 0,-1-1-24,0 1 0,1-1-1,0-1 1,0 0 0,0 0 0,0 0-1,0-1 1,0 0 0,1 0-1,-1-1 1,10 0 0,-15-1 116,1 0 0,0-1 0,0 1 0,0-1 0,0 1 0,-1-1 0,1-1 0,0 1 0,-1 0 0,1-1 1,-1 0-1,0 1 0,1-2 0,-1 1 0,0 0 0,0 0 0,0-1 0,0 0 0,-1 0 0,1 0 0,-1 0 0,0 0 0,0 0 0,0 0 0,3-7 1,-2 4 37,0 0 1,-1-1-1,0 1 1,0 0-1,-1-1 1,0 1 0,0-1-1,0 0 1,-1 1-1,0-1 1,0 0-1,-1 1 1,0-1-1,-3-12 1,3 15-192,-1 0 0,0 1 0,0-1 0,0 0 1,-1 1-1,1 0 0,-1-1 0,0 1 0,0 0 0,0 0 0,0 1 0,0-1 0,-1 1 1,1-1-1,-1 1 0,0 0 0,0 0 0,0 1 0,1-1 0,-1 1 0,-1 0 0,1 0 0,0 0 1,-6 0-1,4 0-402,0 0 0,1 1 1,-1 0-1,1 0 0,-1 0 1,1 1-1,-8 1 1,11-1 19,0-1 1,1 1-1,-1 0 1,0 0-1,0 0 1,1 0-1,-1 0 1,0 0 0,1 0-1,-1 0 1,1 1-1,0-1 1,-1 0-1,1 1 1,-1 1-1,-5 11-5194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8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11179,'0'0'8584,"-8"70"-8424,5-42-96,3-2 32,0-3-288,0-4-1121,3-6-1282,3-9-1088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9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10442,'0'0'6950,"-39"61"-6117,33-42-320,2 3-161,4 0-224,0-1-64,0-3-64,0-3 64,0-2-256,2-4-481,10 0-576,-7-7-1057,1-2-1602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0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1 8936,'0'0'10288,"-5"9"-10016,-19 32 709,-55 70 0,48-71-1393,2 2 0,-26 49 0,53-85-1018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0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10890,'0'0'8414,"7"12"-8404,-5-7-6,3 3 0,0 1-1,0 0 0,-1 0 1,-1 1-1,1-1 0,-2 1 1,1-1-1,-1 1 0,1 16 1,-4 6-138,-1 0 1,-6 31 0,-1-21-2715,-2-2-3818,8-30 1456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0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30 172 7399,'0'0'4869,"-30"-56"-3076,30 39 161,0 3 224,8 3-480,9 2-705,1 0-673,14 5-256,4 4-32,5 0-64,4 0-256,7 0-1218,-4 0-1152,5-1-897,-5-7-3716</inkml:trace>
  <inkml:trace contextRef="#ctx0" brushRef="#br0" timeOffset="1">544 1 8872,'0'0'9161,"65"16"-8745,-41-11-319,-3 1-97,0-1-673,-3 0-736,-7-2-1058,-5-1-351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1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9801,'0'0'6855,"75"-2"-5126,-44-6-415,-1 0-289,2 0-769,-4 3-256,-6 3-961,-3 2-1409,-12-1-1858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12716,'0'0'2039,"-12"12"-592,-4 5-773,1 2-1,-22 35 1,31-44-453,0 0 0,1 0 0,0 1 1,1 0-1,0 0 0,1 0 1,0 0-1,1 1 0,-1 16 0,2-17-152,1-6-75,-1 0 1,1 0-1,0 1 0,1-1 0,0 0 1,-1 1-1,3 5 0,-2-10 9,0 1 0,-1-1 0,1 0 0,0 1 0,0-1 0,0 0 0,0 0 0,1 0 0,-1 1 0,0-1 0,0-1 0,1 1 0,-1 0 0,1 0 0,-1 0 0,1-1 0,-1 1 0,1-1 0,-1 1 0,1-1 0,-1 1 0,1-1 0,0 0 0,-1 0 0,1 0 0,-1 0 0,4 0 0,4-1 78,1 0 0,0 0-1,-1-1 1,18-5 0,10-3-15,-36 11-60,0-1 1,0 1-1,-1 0 0,1-1 1,0 1-1,0 0 1,-1 0-1,1-1 0,-1 1 1,1 0-1,0 0 1,-1 0-1,0 0 0,1 0 1,-1 0-1,0 0 1,1 0-1,-1 0 0,0 0 1,0 0-1,0 0 1,0 0-1,0 0 0,0 0 1,0 0-1,0 0 1,0 0-1,0 0 0,-1 1 1,-2 37 308,0 1-123,4-32-7297,9-22 1083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1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1 220 10474,'0'0'12241,"10"-6"-11595,12-9-548,0-1 1,-1 0-1,0-2 0,-2-1 1,0 0-1,26-36 0,-30 29 148,4-3-1077,-17 35 247,-8 23 173,3-16 457,0 0-1,1 0 1,0 0-1,1 0 0,1 1 1,2 19-1,-2-29-157,1 0 0,0 0-1,0-1 1,0 1 0,1 0-1,-1-1 1,1 1-1,0-1 1,0 0 0,0 1-1,3 3 1,-2-5-245,-1 0 0,0 0 0,0 0 0,1-1 0,0 1 0,-1-1 0,1 1 0,0-1 0,-1 0 0,1 0-1,0 0 1,0 0 0,0-1 0,0 1 0,0-1 0,4 0 0,18 1-6204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2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62 10570,'0'-2'222,"1"-1"1,0 1-1,0-1 0,-1 1 1,1 0-1,1-1 0,-1 1 0,0 0 1,0 0-1,1 0 0,-1 0 1,1 0-1,0 0 0,0 0 1,0 0-1,0 1 0,0-1 1,0 1-1,0-1 0,0 1 1,0 0-1,1 0 0,-1 0 0,0 0 1,1 0-1,-1 1 0,4-1 1,7-3 284,-1 1 0,1 1 0,26-2 0,-38 4-496,5 0 53,1-1 0,-1 1 0,0 1 0,1-1 0,-1 1 0,12 3 0,-17-3-63,0-1 0,0 0 0,0 1 0,0 0-1,-1-1 1,1 1 0,0-1 0,0 1 0,0 0 0,0 0-1,-1-1 1,1 1 0,0 0 0,-1 0 0,1 0-1,-1 0 1,1 0 0,-1 0 0,1 1 0,-1 0 0,1 0 1,-1 0-1,0 1 1,0-1-1,0 0 1,-1 0-1,1 0 1,0 0-1,-1 0 1,0 0-1,1 0 1,-1 0-1,-1 3 1,-5 5 26,0 0 0,0 0 0,0-1 1,-1 0-1,-1-1 0,1 0 0,-2 0 1,1-1-1,-13 8 0,7-4 111,-1 1 0,-17 19 0,31-30-111,1 1 0,-1 0 0,1-1 0,-1 1 1,1 0-1,-1 0 0,1 0 0,0 0 0,0 0 0,0 0 0,0 0 1,1 0-1,-1 0 0,0 1 0,1-1 0,-1 0 0,1 1 0,0-1 1,0 4-1,1-4-16,0 0 1,0 0 0,0 0-1,0 0 1,1 0 0,-1 0 0,1 0-1,-1 0 1,1-1 0,0 1-1,-1-1 1,1 1 0,0-1-1,0 1 1,0-1 0,0 0 0,0 0-1,1 0 1,1 1 0,10 3-221,-1 0 1,1-1 0,0 0 0,1-1 0,-1-1-1,26 2 1,-23-4-1427,0 0 0,1-1 0,16-4 0,18-9-5257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3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17 9321,'0'0'4190,"-12"-3"-2086,-40-11-636,50 14-1376,-1 0-1,0 0 1,0 0 0,0 1 0,0-1-1,0 1 1,0-1 0,1 1 0,-1 0-1,0 0 1,0 0 0,1 0 0,-1 1-1,1-1 1,-1 1 0,1 0 0,0 0-1,-1-1 1,1 1 0,0 1 0,0-1-1,1 0 1,-1 0 0,0 1 0,-2 4-1,0 0 34,1 0 0,0 0-1,0 0 1,1 0 0,0 0-1,0 0 1,0 1-1,0 7 1,2-11-102,0 0 0,1 0-1,-1 0 1,1 0 0,0 0 0,0-1-1,0 1 1,0 0 0,1 0 0,-1-1-1,1 1 1,0-1 0,0 1 0,1-1 0,-1 0-1,0 0 1,1 0 0,0 0 0,0 0-1,0-1 1,0 1 0,0-1 0,1 0-1,-1 0 1,1 0 0,-1 0 0,1 0-1,0-1 1,0 0 0,-1 0 0,8 1-1,-6 0 64,0-1-1,1 0 0,-1-1 1,0 1-1,0-1 0,1 0 1,-1 0-1,0-1 0,0 0 1,0 0-1,0 0 0,0 0 1,0-1-1,0 0 0,0 0 1,0 0-1,0 0 0,-1-1 1,0 0-1,1 0 0,-1 0 1,0-1-1,0 1 0,3-5 1,-3 2 49,0 0 1,-1 0-1,1-1 1,-1 1-1,-1-1 1,1 1-1,-1-1 1,0 0 0,-1 0-1,0 0 1,1-9-1,-2 14-141,0-1-1,0 1 1,0 0-1,-1-1 1,1 1-1,0-1 1,-1 1-1,0-1 1,1 1-1,-1 0 1,0 0-1,0-1 1,-1 1-1,1 0 1,0 0-1,-1 0 0,1 0 1,-1 0-1,0 0 1,0 1-1,1-1 1,-1 1-1,0-1 1,0 1-1,0-1 1,-1 1-1,1 0 1,0 0-1,0 0 1,-1 1-1,1-1 1,-1 0-1,1 1 1,-4-1-1,-53-1-6584,46 2 3247,-6 0-5165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4.8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11883,'-2'5'8328,"8"-5"-7079,5 0-192,0 0-672,2 0-289,-2 0-64,1 0-64,-9 7-96,7 3-513,-3-4-1153,-1-2-2498,3-4-2050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5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1 160 11499,'0'0'10965,"12"-9"-10794,16-13-20,-1-1 1,0-2 0,-2 0-1,23-31 1,-83 126-1193,30-61 941,1 1 0,0 0 1,1-1-1,0 1 0,0 0 0,1 1 0,1-1 0,0 0 0,0 17 1,1-26-56,1 0 0,0 0 0,-1-1 0,1 1 0,0 0 0,0 0 0,-1-1 0,1 1 1,0 0-1,0-1 0,0 1 0,0-1 0,0 1 0,0-1 0,0 0 0,0 1 0,0-1 0,0 0 1,0 0-1,0 1 0,0-1 0,0 0 0,0 0 0,1 0 0,-1 0 0,0-1 0,1 1 1,34-6-5754,-10-9-1614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5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10346,'0'0'1975,"-9"7"-155,-1 1-1402,0 0-1,0 1 1,1 0-1,-10 14 1,14-18-317,2 1 1,-1-1-1,0 1 1,1 0-1,0 0 0,1 0 1,-1 1-1,1-1 1,0 1-1,1-1 0,-1 1 1,1 7-1,1-12-105,-1 1 0,1 0 0,1 0 0,-1 0 0,0 0 0,1 0 0,-1 0 0,1 0 0,0-1-1,0 1 1,0 0 0,0 0 0,0-1 0,1 1 0,0-1 0,-1 1 0,1-1 0,0 0 0,2 3 0,-2-4 13,1 1 0,-1-1 1,0 0-1,0 0 1,1 0-1,-1 0 0,0-1 1,1 1-1,-1-1 1,1 1-1,-1-1 1,1 0-1,-1 0 0,1 0 1,-1 0-1,1 0 1,-1-1-1,1 1 0,-1-1 1,1 0-1,-1 0 1,0 1-1,4-3 0,-2 0 186,1 0-1,-1 0 1,0 0-1,0 0 0,0-1 1,0 0-1,0 0 0,-1 0 1,0 0-1,0 0 0,0-1 1,2-4-1,-3 6 10,0 0 0,-1 0 0,1-1 0,-1 1-1,0 0 1,0 0 0,0-1 0,0 1 0,0 0 0,-1-1-1,0 1 1,1-1 0,-1 1 0,-1-1 0,1 1 0,0-1-1,-1 1 1,0 0 0,-1-6 0,0 7-244,0 0-1,1 0 1,-1 1 0,0-1 0,0 0-1,0 1 1,0-1 0,0 1-1,0 0 1,0 0 0,0 0-1,-1 0 1,1 0 0,0 0 0,-1 1-1,1-1 1,-1 1 0,-2-1-1,-16 0-7163,17 1 1769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6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35 9641,'0'0'1644,"9"-5"342,43-25 1890,-57 39-1146,-22 34-2396,0-14-236,-1-2 1,-1-2-1,-1 0 0,-43 26 0,73-51-96,0 0-1,0 0 0,0 0 1,-1 0-1,1 0 1,0 0-1,0 0 0,0 0 1,0 1-1,0-1 1,0 0-1,0 0 0,0 0 1,-1 0-1,1 0 1,0 0-1,0 0 0,0 0 1,0 1-1,0-1 1,0 0-1,0 0 0,0 0 1,0 0-1,0 0 1,0 0-1,0 0 0,0 1 1,0-1-1,0 0 1,0 0-1,0 0 0,0 0 1,0 0-1,0 0 1,0 1-1,0-1 0,0 0 1,0 0-1,0 0 1,0 0-1,0 0 0,0 0 1,0 1-1,0-1 1,0 0-1,1 0 0,-1 0 1,0 0-1,0 0 1,0 0-1,0 0 0,0 0 1,0 0-1,0 0 1,0 0-1,1 1 0,-1-1 1,0 0-1,0 0 1,0 0-1,0 0 0,0 0 1,0 0-1,1 0 1,-1 0-1,0 0 0,0 0 1,0 0-1,19 3 110,25-2 14,-41-1-128,55 0 50,20 0-1502,-28 0-2555,-20 0-555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6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13389,'0'0'6182,"62"0"-6086,-41 0-64,-3 0-481,1 0-1216,3 0-962,1 2-224,-5-2-2273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7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12556,'0'0'8216,"-8"8"-8083,-24 26-63,30-33-76,1 1 1,-1 0 0,1-1 0,-1 1 0,1 0 0,0-1 0,0 1 0,0 0 0,0 0 0,0 0 0,1 0 0,-1 0 0,0 0 0,1 0 0,0 0 0,-1 4 0,1-5-18,1 0-1,-1 0 1,0 0-1,1 0 0,-1 0 1,1 0-1,-1 0 1,1 0-1,0-1 0,-1 1 1,1 0-1,0 0 1,0-1-1,-1 1 1,1 0-1,0-1 0,0 1 1,0-1-1,0 1 1,0-1-1,0 1 1,0-1-1,1 1 0,8 1-221,0 0 1,0-1-1,0 0 0,1 0 0,11-2 0,-7 1-26,7 0-140,-14 0 236,0 0 0,0 0 0,-1 0-1,1 1 1,0 0 0,0 0 0,0 1-1,-1 0 1,1 1 0,12 5 0,-19-7 187,0 0 1,0 0 0,0 0 0,-1 0-1,1 0 1,0 0 0,0 0 0,-1 0 0,1 0-1,-1 0 1,1 1 0,-1-1 0,0 0-1,1 0 1,-1 1 0,0-1 0,0 0-1,0 0 1,0 1 0,0-1 0,0 0-1,0 1 1,0-1 0,0 0 0,-1 0-1,1 1 1,-1-1 0,1 0 0,-1 0-1,1 0 1,-1 0 0,0 0 0,1 0-1,-1 0 1,0 0 0,0 0 0,0 0-1,-1 2 1,-39 35 1198,10-13-207,1-1 717,-44 28 1,73-52-1763,1 1 0,-1-1 0,0 0 0,1 1 0,-1-1 0,0 0 0,1 0 0,-1 0 0,0 1 0,1-1 0,-1 0 0,0 0 0,1 0 0,-1 0 0,0 0 0,1 0 0,-1 0 0,0 0 0,1-1-1,-1 1 1,0 0 0,1 0 0,-1 0 0,0-1 0,1 1 0,-1 0 0,1-1 0,-1 1 0,1-1 0,-1 1 0,1-1 0,-1 1 0,1 0 0,-1-1 0,1 0 0,-1 1 0,1-1 0,0 1 0,-1-1 0,1 0 0,0 1 0,0-1 0,-1 0 0,-8-37-5845,7 27 3439,-3-21-7765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7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 12011,'0'0'10891,"54"-24"-9834,-31 23-513,1 1-416,2 0-128,4 0 0,5 1-576,3 2-1506,1-1-2659,0-2-4996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12172,'0'0'4137,"-6"11"-2141,-10 19-976,-21 38 17,2 2 0,4 1 0,-24 84 0,54-151-1045,-1 0 0,1 1 1,0-1-1,1 1 0,-1-1 0,1 1 0,0-1 1,0 1-1,0-1 0,1 1 0,-1-1 1,4 9-1,-3-11-32,0 0 0,1 0 0,-1-1 0,1 1 1,-1 0-1,1-1 0,0 1 0,0-1 0,0 1 0,0-1 0,0 0 1,0 0-1,0 0 0,0 0 0,0 0 0,1 0 0,-1-1 1,0 1-1,1-1 0,-1 0 0,0 1 0,1-1 0,-1 0 0,0 0 1,4-1-1,11 1-925,0-1 0,29-5-1,-33 3-318,-1-1 0,1 0 0,-1 0 0,15-8 0,11-10-4337</inkml:trace>
  <inkml:trace contextRef="#ctx0" brushRef="#br0" timeOffset="1">398 36 13485,'0'0'3843,"-19"55"-2625,8-25-418,-1 6-479,5 3-97,1 1-32,1 0-96,-1-2-64,4 0 32,2-5-64,-3-6-64,3-7-673,0-7-1184,0-11-994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8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11115,'0'0'8744,"71"0"-8456,-28 0-128,9 0-128,-5-2 0,-3 2-96,-3 0-544,-7 0-449,-6 0-128,-9 0-65,-12-1-223,-3-1-321,-4-2-2145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8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8040,'0'0'9929,"67"23"-9641,-32-23-160,6 2-96,4-1 0,-4 1 0,0-2-64,0 2-416,-9-2-641,-2 0-993,-8 0-1730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8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10 11883,'0'0'10629,"9"-3"-10191,-3 1-407,1 1 1,-1-1-1,1 1 1,-1 1 0,1 0-1,0 0 1,-1 0-1,1 0 1,11 3-1,-15-2-45,0 0 0,0-1 0,0 1-1,0 0 1,0 1 0,0-1 0,0 0-1,0 1 1,0 0 0,0-1 0,-1 1-1,1 0 1,-1 1 0,0-1-1,1 0 1,-1 1 0,0-1 0,0 1-1,0 0 1,-1-1 0,1 1 0,-1 0-1,1 0 1,-1 0 0,0 0 0,1 5-1,-2-4-51,0 0 0,0 0 0,-1 1 0,1-1 0,-1 0 0,0 0 0,0 1 0,0-1 0,0 0 0,-1 0 0,0 0 0,0-1 0,0 1 0,0 0 0,-1-1 0,1 1 0,-6 4 0,-7 9 99,-1-1 1,-21 16 0,14-12-78,-128 108-3843,103-90-490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3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3844,'0'0'4516,"-50"40"-4420,46-38-64,2 0 0,-2 0 0,3-2 0,-3 0-96,-2 0-929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4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346 0 11211,'0'0'12176,"-10"10"-12053,-248 280 1404,250-280-2014,-37 48 1476,28-26-2795,10-2-4796,12-35-1496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4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11339,'0'0'7126,"1"12"-6533,-9 352 517,8-363-1284,0 0 0,0-1 0,0 1 0,0 0 0,0-1 0,-1 1 0,1 0 0,0-1 0,0 1 0,0-1 0,-1 1 0,1 0 0,0-1 0,-1 1 0,1-1 0,0 1 0,-1-1-1,1 1 1,-1-1 0,1 1 0,-1-1 0,1 0 0,-1 1 0,1-1 0,-1 0 0,0 1 0,1-1 0,-1 0 0,1 1 0,-1-1 0,0 0 0,1 0 0,-1 0 0,0 0 0,1 0 0,-1 0 0,1 0-1,-1 0 1,0 0 0,1 0 0,-1 0 0,0 0 0,1 0 0,-1 0 0,0-1 0,1 1 0,-1 0 0,1-1 0,-1 1 0,1 0 0,-1-1 0,0 0 0,-10-13-7759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5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10666,'0'0'5573,"52"0"-4003,-16-3 192,3 1-898,8-3-511,-1-1-289,-1 1-32,-2 1-609,-5-2-1345,-5-3-1793,-5-3 224,-9-2-2787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5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10186,'0'0'6080,"-9"8"-4660,-2 1-1123,1 2-1,1-1 1,-1 1-1,2 0 0,-15 25 1,19-30-224,0 1-1,1 0 1,0 0 0,0 0-1,1 0 1,-1 0 0,2 0-1,-1 1 1,1-1 0,0 1-1,0-1 1,1 1 0,0-1-1,1 1 1,1 10 0,-1-17-69,0 1 0,0 0 0,0 0 0,1-1 0,-1 1 0,0-1 0,1 1 0,-1-1 0,1 1 0,-1-1 0,1 0 0,0 0 0,0 0 0,-1 0 0,1 0 0,0 0 0,0 0 0,0-1 0,0 1 0,0-1 0,0 1 0,0-1 0,0 0 0,4 0 0,61 1-271,-47-2-127,-12 1 112,53 3-170,-60-4 449,0 1 0,0 0 0,0 0 0,0 1 0,0-1 0,0 0 0,-1 0 0,1 0 0,0 0 0,0 1 0,0-1 0,-1 0 0,1 1 0,0-1 0,0 1 0,-1-1 0,1 1 0,0-1 0,-1 1 0,1 0 0,0-1 0,-1 1 0,1-1 0,-1 1 0,1 0 0,-1 0 0,1-1 0,-1 1 0,0 0 0,1 0 0,-1 0 0,0 0 0,0-1 0,0 1 0,1 0 0,-1 0-1,0 0 1,0 0 0,0 0 0,0-1 0,-1 1 0,1 0 0,0 0 0,0 0 0,0 0 0,-1-1 0,1 1 0,0 0 0,-1 0 0,1 0 0,-1-1 0,1 1 0,-1 0 0,1-1 0,-1 1 0,1 0 0,-1-1 0,0 1 0,1-1 0,-2 1 0,-4 6 274,0-1 0,-1 0 0,0-1 0,0 0 0,0 0 0,-1 0 0,0-1 0,0 0 0,0-1 0,0 0 1,-13 3-1,2-1 117,0-1 0,0-1 0,0-1 1,-24 0-1,42-2-534,-1 0-1,1 0 1,0 0-1,0 0 1,-1 0-1,1-1 1,0 1-1,-1 0 1,1-1-1,0 1 1,0-1-1,0 1 1,-1-1-1,1 0 1,0 1-1,0-1 1,-2-1-1,3 0-436,-1 1 0,0 0 0,0-1 0,0 1 0,1 0 0,-1-1 0,1 1 0,-1-1 0,1 1 0,0-1 0,-1 1 1,1-1-1,0 1 0,0-3 0,0-9-7350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5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 12876,'0'0'8830,"-9"-1"-8691,2 0-189,0 0 0,0 1 0,1 0 1,-1 0-1,0 1 0,1 0 0,-1 0 1,0 1-1,1 0 0,0 0 0,-1 0 1,1 1-1,0 0 0,0 0 1,0 0-1,1 1 0,-1 0 0,1 0 1,0 0-1,0 1 0,-5 6 0,9-11 31,1 1-1,0-1 0,-1 0 0,1 1 0,0-1 1,-1 1-1,1-1 0,0 1 0,0-1 1,0 1-1,0-1 0,-1 1 0,1-1 1,0 1-1,0-1 0,0 1 0,0-1 1,0 1-1,0-1 0,0 1 0,0-1 1,1 1-1,-1-1 0,0 1 0,0-1 0,0 1 1,0-1-1,1 1 0,-1-1 0,0 1 1,1 0-1,17 6-370,35-4-335,-41-4 284,19 1 6,-22-1 528,1 1 0,-1 0 0,1 0 0,-1 1 0,1 0 0,-1 1 0,14 4 0,-23-6-43,0 0-1,0 1 1,1-1 0,-1 0-1,0 0 1,0 1 0,0-1-1,1 0 1,-1 0 0,0 1-1,0-1 1,0 0 0,0 1-1,0-1 1,0 0 0,0 1-1,0-1 1,0 0-1,0 1 1,0-1 0,0 1-1,0-1 1,0 0 0,0 1-1,0-1 1,0 0 0,0 1-1,0-1 1,0 0 0,0 0-1,0 1 1,-1-1-1,1 0 1,0 1 0,0-1-1,0 0 1,-1 0 0,1 1-1,0-1 1,0 0 0,-1 0-1,1 1 1,0-1 0,-1 0-1,1 0 1,0 0 0,-1 0-1,1 1 1,-16 10 1089,-80 29 1394,87-37-3139,0-1 0,0 1 0,-1-2 0,-18 2 0,26-9-10418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6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32 289 11723,'0'0'5952,"-5"8"-4564,0-2-1096,3-4-229,0 0 1,0 0-1,0 1 1,0-1-1,1 0 1,-1 1-1,1-1 1,-1 1 0,1 0-1,0-1 1,0 1-1,0 0 1,1 0-1,-1-1 1,0 4-1,2-5-51,-1 0-1,0-1 0,0 1 1,1 0-1,-1-1 1,1 1-1,-1-1 0,1 1 1,-1-1-1,1 1 1,-1-1-1,1 1 0,-1-1 1,1 1-1,0-1 0,-1 1 1,1-1-1,0 0 1,-1 0-1,1 1 0,0-1 1,-1 0-1,1 0 0,0 0 1,0 0-1,-1 0 1,1 0-1,0 0 0,0 0 1,-1 0-1,2 0 1,29-1 517,-27 0-387,8-1-37,-1 0 0,1-1 0,-1-1 0,0 0 1,0 0-1,-1-1 0,1 0 0,-1-1 0,0 0 0,0-1 0,-1 0 1,0-1-1,0 1 0,10-14 0,-8 9-56,-1 0 1,0 0-1,-1-2 0,0 1 1,-1-1-1,-1 0 0,0-1 0,-1 1 1,0-1-1,3-16 0,-8 23 22,1 0 0,-1 0 0,0 1 0,-1-1 0,-1-12 0,1 18-73,0 1 0,0-1 1,0 0-1,-1 1 0,1-1 0,-1 0 0,1 1 0,-1-1 0,0 1 1,0-1-1,1 1 0,-1-1 0,0 1 0,0 0 0,0-1 0,-1 1 1,1 0-1,0 0 0,0 0 0,-1-1 0,1 2 0,0-1 0,-1 0 1,1 0-1,-1 0 0,0 1 0,1-1 0,-1 1 0,1-1 0,-4 0 1,-4 1-40,0-1 0,0 2 0,0-1 0,0 1 0,0 1 0,0-1 0,0 1 1,1 1-1,-1 0 0,1 0 0,-1 1 0,1 0 0,0 0 0,-12 9 0,10-6 30,0 1-1,1 0 0,-1 0 0,2 1 1,-1 0-1,1 1 0,1 0 1,-1 0-1,2 1 0,-7 13 1,11-22 4,1 1-1,0 0 1,0 0 0,0 0 0,0-1 0,0 1 0,0 0 0,1 0 0,0 0 0,-1 0 0,1 0 0,0 0 0,1 0 0,-1 0 0,2 6 0,-1-7 12,0 0-1,0-1 1,0 1 0,0 0 0,0 0-1,0-1 1,1 1 0,-1-1 0,1 1-1,-1-1 1,1 0 0,0 0 0,-1 0-1,1 0 1,0 0 0,0 0 0,4 1-1,7 2 6,1-2 0,0 1 0,0-2 0,0 0 0,23-1 0,1 0-288,-37 0 274,11 1-232,-1 0-1,1 0 0,22 7 1,-32-8 173,0 1 0,0 0 0,0-1 0,0 1 0,0 0 0,0 0 0,0 0 0,0 0 0,0 1 0,-1-1 0,1 0 0,0 1 0,-1-1 0,1 1 0,-1 0 0,1 0 0,-1-1 0,0 1 1,0 0-1,0 0 0,0 0 0,0 0 0,0 0 0,0 0 0,-1 0 0,1 1 0,-1-1 0,1 3 0,-1 62-1432,6-62-3235,13-5 1807,-14 0 1608,15 0-3516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78 8008,'0'0'6053,"-11"-54"-2369,11 42-898,4 4-1120,13 4-993,7 4-545,6 0-256,5 7 96,6 1-449,8-4-2946,3-4-7111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6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54 7911,'0'0'11387,"0"-9"-8878,0 7-2415,1 0 0,-1-1-1,0 1 1,-1-1 0,1 1 0,0 0-1,-1-1 1,1 1 0,-1 0 0,0-1-1,-1-2 1,0 3-73,1 1-1,-1 0 1,1 0 0,-1 0-1,0 0 1,1 0 0,-1 0-1,0 0 1,0 0-1,1 1 1,-1-1 0,0 1-1,0-1 1,0 1 0,0 0-1,0-1 1,0 1-1,0 0 1,-4 1 0,-1-1-37,1 1 0,-1-1 0,0 2 0,0-1 1,0 1-1,0 0 0,1 0 0,-1 0 0,-9 6 1,14-6 5,-1-1 1,1 0 0,-1 1 0,1 0 0,0 0 0,0-1-1,0 1 1,0 1 0,0-1 0,0 0 0,1 0 0,-1 1-1,1-1 1,0 1 0,-1-1 0,1 1 0,0-1 0,0 1-1,1 0 1,-1 0 0,1-1 0,-1 1 0,1 0 0,0 0-1,0 0 1,0 3 0,1-4 17,0-1 0,0 1 0,0 0 0,1 0 0,-1 0 0,0 0 0,1-1 1,-1 1-1,1-1 0,0 1 0,-1-1 0,1 0 0,0 0 0,0 1 0,0-1 0,0-1 0,0 1 0,0 0 0,0 0 0,0-1 0,0 1 0,0-1 1,1 1-1,-1-1 0,0 0 0,0 0 0,4-1 0,63 0 540,-64 0-439,1 0-1,0 0 1,-1 0 0,1-1-1,-1 0 1,0 0 0,1-1-1,-1 0 1,0 0-1,7-5 1,-9 6-41,-1 0 0,1 0-1,-1-1 1,1 1 0,-1-1 0,0 1-1,0-1 1,0 0 0,0 0 0,0 0-1,-1 0 1,1 0 0,-1 0 0,0 0-1,0 0 1,0-1 0,0 1 0,0-6-1,-1 8-75,-1 0 0,1 0-1,0 0 1,0-1-1,-1 1 1,1 0 0,0 0-1,-1 0 1,1 0-1,-1 0 1,0 0 0,1 0-1,-1 0 1,0 0-1,0 0 1,1 1 0,-1-1-1,0 0 1,0 0-1,0 1 1,0-1 0,0 0-1,0 1 1,0-1-1,0 1 1,0-1 0,0 1-1,0 0 1,-1 0-1,-1-1 1,-40-2-2607,37 3 1508,15 0-5300,2 1 3730,12 0-720,8-1-1466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7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10 6470,'0'0'6657,"-9"8"-5472,-2 4-914,0 0 1,1 0-1,1 1 0,0 0 0,1 1 0,0 0 1,1 0-1,1 1 0,-7 21 0,7-11 51,0 0 0,-4 47 0,8 5-3076,3-123 3209,0 27-144,0 0 0,-1 0 0,-1 0-1,-1 0 1,0 1 0,-2-1-1,-6-23 1,11 44-239,1 0 1,0 0-1,0 1 0,0-1 1,0-1-1,0 1 0,1 0 1,-1-1-1,1 1 0,-1-1 0,1 1 1,-1-1-1,1 0 0,-1 0 1,1-1-1,0 1 0,0 0 0,0-1 1,-1 0-1,5 1 0,66 1-240,-68-2 244,5-1-43,-1-1 1,1 1 0,-1-1 0,0-1 0,0 0 0,0 0 0,0-1-1,0 0 1,-1 0 0,1-1 0,-1 0 0,10-9 0,-8 6 96,0-1 0,0 0 0,-1-1 1,0 0-1,-1 0 0,0-1 0,-1 0 1,8-16-1,-14 26-129,0 0 1,-1 0 0,1 0-1,0-1 1,-1 1-1,1 0 1,-1 0 0,0 0-1,1 0 1,-1-1-1,0 1 1,0 0 0,0 0-1,0-1 1,0 1 0,0 0-1,0 0 1,0-2-1,-1 3-14,1-1 0,-1 1 0,0 0 0,1 0 0,-1 0-1,1 0 1,-1 0 0,1 0 0,-1 0 0,0 0 0,1 0 0,-1 0-1,1 0 1,-1 0 0,1 0 0,-1 0 0,0 0 0,1 1-1,-1-1 1,1 0 0,-1 0 0,1 1 0,-1-1 0,1 0 0,-1 1-1,-38 31-197,27-18 299,0 1 1,1 0-1,1 1 0,0 0 1,2 0-1,-1 1 1,2 0-1,1 1 1,0 0-1,1 0 1,0 0-1,2 1 1,-2 20-1,6-38-76,-1 0 0,0 0 0,0 0 0,0 0 0,1-1 0,-1 1 0,0 0 0,1 0 0,-1 0 0,0 0 0,1-1 0,-1 1 0,1 0 0,0 0 0,-1-1 0,1 1 0,0-1 0,-1 1-1,1 0 1,0-1 0,0 1 0,-1-1 0,1 0 0,0 1 0,0-1 0,0 1 0,0-1 0,-1 0 0,1 0 0,0 0 0,0 0 0,0 1 0,0-1 0,0 0 0,0 0 0,0-1 0,0 1 0,0 0 0,-1 0 0,1 0 0,0-1 0,1 1 0,3-1 92,0 0 1,-1-1-1,1 1 1,0-1-1,-1 0 1,0 0-1,5-2 1,39-38 170,-45 40-325,0-1 0,-1 0 1,1 0-1,-1 0 0,0 0 1,0 0-1,0-1 0,0 1 1,0-1-1,-1 1 1,0-1-1,0 1 0,0-1 1,1-4-1,-2 7-665,-1 5 639,0 0 1,0-1 0,1 1-1,-1 0 1,1 0 0,0 0-1,0-1 1,1 5 0,-1-6 76,1-1 0,0 1 0,0-1 0,-1 1 0,1-1 0,0 1 0,0-1 0,1 0 1,-1 1-1,0-1 0,0 0 0,1 0 0,-1 0 0,0 0 0,1 0 0,-1 0 0,1-1 1,-1 1-1,1 0 0,-1-1 0,1 1 0,0-1 0,-1 0 0,1 1 0,0-1 0,2 0 1,53 3 58,-47-4-44,9 0-101,0-1-1,0-1 0,0-1 1,-1 0-1,31-12 0,22-6-2512,-71 22 2542,1-1 0,0 1-1,-1 0 1,1 0 0,0 0 0,-1 0 0,1 0-1,0 0 1,-1 0 0,1 0 0,-1 0 0,1 0-1,0 0 1,-1 0 0,1 1 0,0-1-1,-1 0 1,1 0 0,-1 1 0,1-1 0,-1 0-1,1 1 1,-1-1 0,1 1 0,-1-1 0,1 0-1,-1 1 1,1-1 0,-1 1 0,1-1-1,-1 1 1,0-1 0,0 1 0,1 0 0,-1 0-1,5 31 1432,-5-28-1236,1 0 0,-1 0 0,1 0 1,-1 0-1,1 0 0,0-1 0,0 1 0,1 0 0,2 5 0,3-1-208,0 1 1,1-2-1,1 1 0,-1-1 1,18 11-1,-17-12-251,0 0-1,-1 1 1,1 0-1,10 12 1,-16-15 235,0 0 0,-1 0 0,1 0 0,-1 0 0,0 1 0,0-1 0,-1 1 0,1-1 0,-1 1 0,0-1 0,0 1 0,-1 0 1,1 0-1,-1 5 0,-1-1 95,-1 0 0,0 0 0,0-1 0,0 0 0,-1 1 0,-1-1 0,1 0 0,-2 0 0,1-1 0,-1 1 0,0-1 0,0 0 0,-1 0 0,0-1 0,0 1 0,-11 8 1,-6 6 704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7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0 264 12396,'8'-6'6428,"20"-18"-5156,-8 7-580,246-200 658,-290 263-1398,-11 28 94,33-69-53,0 0 1,0 1-1,1 0 0,-1-1 0,2 1 0,-1 0 0,1 0 1,-1 0-1,1-1 0,1 1 0,-1 0 0,3 6 1,-3-10-104,1-1 0,0 0 0,0 1 1,0-1-1,0 0 0,0 0 1,0 0-1,0 0 0,0 0 1,0 0-1,1 0 0,-1 0 0,0 0 1,1 0-1,-1-1 0,1 1 1,-1 0-1,1-1 0,-1 0 1,1 1-1,-1-1 0,1 0 0,-1 1 1,1-1-1,2 0 0,42-3-6305,-13-6-439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7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0 10602,'0'0'2061,"-10"7"-150,8-6-1871,-7 5 408,0 0 1,1 0-1,0 1 0,-13 13 0,19-18-355,0 1 1,0 0-1,0 0 1,0 0-1,0 0 1,0 0-1,1 0 1,-1 0-1,1 0 1,0 1-1,0-1 1,0 1-1,1-1 0,-1 1 1,1-1-1,0 1 1,0-1-1,0 1 1,0-1-1,1 1 1,-1-1-1,2 4 1,-1-4-80,1-1 1,0 1 0,0-1-1,0 1 1,0-1 0,0 0-1,0 0 1,1 0 0,-1 0-1,1 0 1,-1-1 0,1 1-1,0-1 1,-1 0 0,1 1-1,0-1 1,0-1 0,0 1-1,0 0 1,0-1 0,0 1-1,0-1 1,0 0 0,4 0-1,4 0 85,-1 0 0,0 0-1,0-1 1,1 0-1,-1-1 1,11-3 0,-16 4-6,-1-1 0,0 0 0,0 0 1,0-1-1,0 1 0,0-1 0,0 0 1,0 0-1,-1 0 0,0 0 0,0 0 1,1-1-1,-2 0 0,1 0 0,0 0 1,-1 0-1,0 0 0,0 0 0,3-8 1,-5 9-65,1 1 1,-1-1-1,0 1 1,0-1-1,0 1 1,0-1-1,0 1 1,0-1-1,-1 1 1,1-1-1,-1 1 1,1-1-1,-1 1 1,0-1 0,0 1-1,-1 0 1,1 0-1,0-1 1,-1 1-1,1 0 1,-1 0-1,1 0 1,-1 1-1,0-1 1,0 0-1,0 1 1,0-1-1,0 1 1,0-1-1,-1 1 1,1 0-1,0 0 1,-1 0 0,1 0-1,-1 1 1,-4-2-1,-4 0-293,0-1-1,-1 2 0,1-1 1,-21 2-1,27-1-55,1 1-1,0 1 0,0-1 0,0 1 1,0-1-1,-1 1 0,1 1 1,0-1-1,0 0 0,1 1 1,-1 0-1,0 0 0,0 0 0,1 0 1,-7 6-1,10-8 113,-1 1 0,0 0 0,1-1 0,-1 1 1,1 0-1,0 0 0,-1 0 0,1 0 0,-1-1 0,1 1 0,0 0 0,0 0 1,0 0-1,-1 0 0,1 0 0,0 0 0,0 0 0,0 0 0,0-1 0,0 1 0,1 0 1,-1 0-1,0 0 0,0 0 0,1 0 0,-1 0 0,0 0 0,1-1 0,-1 1 1,1 0-1,-1 0 0,1-1 0,0 2 0,12 3-2819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7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305 0 11115,'0'0'6149,"-10"9"-5081,-147 112-236,44-36-618,111-84-208,1 0 0,-1 0 0,0 0 0,1 1-1,-1-1 1,0 0 0,1 1 0,0-1 0,-1 1-1,1 0 1,0 0 0,0-1 0,0 1 0,0 0-1,0 0 1,1 0 0,-1 0 0,0 0 0,0 3-1,2-4 3,0 0 0,0 0 0,-1 0 0,1 0 0,0 0 0,0 0 0,0 0-1,0 0 1,1 0 0,-1 0 0,0 0 0,0-1 0,0 1 0,1 0-1,-1-1 1,0 1 0,1-1 0,-1 0 0,0 1 0,1-1 0,-1 0-1,1 0 1,-1 0 0,0 0 0,1 0 0,-1 0 0,3-1 0,63 0 472,-42 0-567,1 1 0,27 3 0,-52-3-167,0 0 0,0 1 0,0-1 0,0 0 0,0 0 0,0 1 1,0-1-1,-1 0 0,1 1 0,0-1 0,0 1 0,0-1 1,0 1-1,0 0 0,-1-1 0,1 1 0,0 0 0,0-1 1,0 3-1,0 2-5827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8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88 8904,'0'0'8739,"2"-8"-6790,-1 4-1821,0 0 0,1 1 0,-1-1 0,1 1 0,0 0 0,0-1 0,0 1 0,0 0 1,1 0-1,-1 0 0,1 1 0,0-1 0,3-3 0,0 2-13,1 1 1,-1-1-1,1 1 1,-1 0 0,1 1-1,0-1 1,14-2-1,-12 4-80,-1-1-1,1 1 1,0 1-1,0 0 1,0 0 0,-1 0-1,18 4 1,-24-4-37,-1 1 1,1-1-1,-1 1 1,1-1 0,-1 1-1,0 0 1,1-1-1,-1 1 1,0 0 0,0 0-1,0 0 1,1 0-1,-1 0 1,0 0-1,0 0 1,0 0 0,-1 0-1,1 1 1,0-1-1,0 0 1,0 2 0,-1-1 4,0 1 0,0-1 1,0 0-1,0 1 0,0-1 1,0 0-1,-1 1 1,1-1-1,-1 0 0,0 1 1,0-1-1,1 0 0,-2 0 1,1 0-1,0 0 1,0 0-1,-1 0 0,-1 2 1,-6 7 43,-1 0 0,0-1-1,-1 0 1,0 0 0,-16 10 0,14-12-35,1 2 0,1-1 0,0 1 0,-20 23 0,30-32-16,0 0-1,0 1 1,0-1-1,0 1 0,0-1 1,0 1-1,0-1 0,0 1 1,1-1-1,-1 1 1,0 0-1,1-1 0,0 1 1,-1 0-1,1-1 0,0 1 1,0 0-1,0 0 1,0-1-1,0 1 0,0 0 1,1-1-1,-1 1 0,0 0 1,1 0-1,1 2 1,0-2 4,0 1 0,0-1 1,0 0-1,0 0 0,1-1 1,-1 1-1,1 0 0,0-1 1,-1 1-1,1-1 0,0 0 1,0 0-1,0 0 0,2 0 1,14 3-687,1-1 1,-1-1-1,29 0 1,-47-2 552,49-1-4037,0-5-1280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8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51 9993,'0'0'5643,"-10"-2"-4084,5 1-1427,0 1-1,0-1 1,-1 1 0,1 0 0,0 1-1,0-1 1,0 1 0,-8 2 0,10-2-81,1 0 1,0 0 0,-1 1 0,1-1 0,0 1-1,0-1 1,0 1 0,0 0 0,0-1 0,0 1-1,0 0 1,0 1 0,1-1 0,-1 0 0,1 0-1,0 1 1,0-1 0,0 0 0,0 1 0,0-1-1,0 1 1,0 0 0,0 4 0,0-2-20,0 0 1,1 0-1,-1 1 1,1-1-1,0 0 0,1 1 1,-1-1-1,1 0 1,0 1-1,0-1 1,0 0-1,1 0 0,0 0 1,5 9-1,-5-11 41,0 0 0,0 0 0,1-1-1,-1 0 1,1 1 0,-1-1 0,1 0 0,0 0-1,0 0 1,0-1 0,0 1 0,0-1 0,0 1-1,0-1 1,1 0 0,-1 0 0,0-1 0,1 1-1,-1-1 1,1 1 0,-1-1 0,1 0 0,-1 0-1,6-2 1,-6 2 8,-1-1 1,1 0-1,0 0 0,-1 0 0,1 0 0,0 0 1,-1-1-1,1 1 0,-1-1 0,0 0 0,0 1 1,0-1-1,0 0 0,0 0 0,0-1 0,0 1 1,0 0-1,-1-1 0,1 1 0,-1-1 1,0 1-1,0-1 0,0 1 0,0-1 0,0 0 1,0 0-1,0-3 0,1-8-38,0 0 0,0 0-1,-1 0 1,-2-17 0,1 28-121,0 0 1,-1 0-1,0 0 0,0-1 1,0 1-1,0 0 0,0 0 1,0 1-1,-1-1 1,0 0-1,1 0 0,-1 1 1,0-1-1,0 1 1,0-1-1,-1 1 0,1 0 1,-1 0-1,1 0 0,-1 0 1,-4-2-1,2 1-797,-1 0 0,0 1 0,0-1 0,0 1 0,-1 1 0,1-1 0,0 1 0,-1 0 0,-11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9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9993,'0'0'11403,"82"2"-10954,-41-2-385,4 0-32,1 0 0,-4 0-128,-9 0-897,-10-2-1025,-10 1-641,-12-4-1537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9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53 12556,'0'0'4901,"51"0"-2948,-16-5-671,12-2-642,0 1-384,1 2-192,-1-1-448,0 0-1826,-6-2-1858,-4-6-2114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9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10410,'0'0'9128,"11"1"-8770,-4 0-314,1 0 0,-1 1 0,0 0 0,1 0 0,-1 0-1,0 1 1,0 0 0,-1 0 0,8 6 0,-11-8-13,-1 1 0,1 0 1,-1 0-1,1 1 0,-1-1 1,0 0-1,0 1 0,0-1 0,0 1 1,-1 0-1,1-1 0,-1 1 1,1 0-1,-1 0 0,0 0 0,0 0 1,0 0-1,-1 0 0,1 1 1,-1-1-1,1 0 0,-1 0 0,0 0 1,-1 0-1,1 1 0,0-1 1,-1 0-1,0 0 0,-1 5 0,-6 10 84,-1 1 0,-1-1-1,-1-1 1,-25 32-1,12-15-195,-22 20-3651,28-36-1233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15855,'0'0'1345,"0"49"-2978,5-41-1058,1-3-3651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3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33 10858,'18'-30'5359,"-18"30"-5286,0 0 1,0 0-1,0 0 0,0 0 1,0 0-1,0 0 1,0 0-1,0 0 1,-1 0-1,1 0 0,0 0 1,0 0-1,0 0 1,0 0-1,0 0 1,0 0-1,0 0 0,0 0 1,0 0-1,0 0 1,0 0-1,0 0 1,0 0-1,0 0 0,-1-1 1,1 1-1,0 0 1,0 0-1,0 0 1,0 0-1,0 0 0,0 0 1,0 0-1,0 0 1,0 0-1,0 0 0,0 0 1,0 0-1,0 0 1,0 0-1,0 0 1,0-1-1,0 1 0,0 0 1,0 0-1,0 0 1,0 0-1,0 0 1,0 0-1,0 0 0,0 0 1,0 0-1,-14 15 372,-73 84-200,-30 40-186,115-136-125,-1-1-169,1 1 0,0 0 0,1-1 0,-1 1-1,0 0 1,1 0 0,-1 0 0,1 0 0,0 0 0,0 0-1,0 0 1,0 5 0,2-8 60,-1 0 0,1 1 0,0-1-1,-1 0 1,1 0 0,0 1 0,-1-1 0,1 0-1,0 0 1,0 0 0,-1 0 0,1 0 0,0 0 0,-1 0-1,1 0 1,0 0 0,0 0 0,-1 0 0,1 0 0,0 0-1,-1-1 1,1 1 0,0 0 0,-1-1 0,1 1-1,0-1 1,22-8-1832,8-12-2071,3-8-2296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3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0 7719,'0'0'9497,"-7"9"-9417,-6 10-61,1-1 0,1 2-1,0-1 1,2 2 0,0-1-1,1 1 1,1 1 0,2-1 0,-6 36-1,10-49-174,-2 24 5,-4-18-3300,3-13-505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3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4837,'0'0'16303,"71"-17"-15855,-25 17-319,10 0-65,0 0-32,0 7-641,-11-2-2210,0-4-1761,-13-1-2883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4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0 13613,'0'0'4965,"-9"8"-4538,1-1-274,0 1 0,0 1 0,1 0 0,-10 13 0,14-18-109,1 1-1,-1-1 1,1 1-1,0-1 1,0 1 0,1 0-1,-1-1 1,1 1-1,0 0 1,0 0-1,1 0 1,0 0 0,0 0-1,0 0 1,1 8-1,0-11-31,0 0-1,0 0 0,0-1 0,0 1 1,0 0-1,0-1 0,0 1 0,1-1 0,-1 0 1,0 1-1,1-1 0,-1 0 0,1 0 1,0 0-1,-1 0 0,1 0 0,0 0 1,0 0-1,3 0 0,44 13 130,-31-10-122,-6-1-2,42 16-11,-52-18-10,-1 0 1,1 0-1,0 0 0,0 0 1,-1 0-1,1 0 0,-1 0 1,1 1-1,-1-1 0,1 1 1,-1-1-1,0 1 1,0-1-1,1 1 0,-1 0 1,0 0-1,-1-1 0,1 1 1,0 0-1,0 0 1,-1 0-1,1 0 0,-1 4 1,0-5 20,-1 1 1,1-1 0,-1 1 0,1-1 0,-1 1-1,0-1 1,0 0 0,0 1 0,0-1 0,0 0-1,0 0 1,0 1 0,0-1 0,0 0 0,-1 0-1,1 0 1,0 0 0,-1-1 0,1 1 0,-1 0-1,1-1 1,-1 1 0,1 0 0,-1-1 0,-1 1-1,-49 11 1230,44-11-928,-29 4 1309,-73 1 1,110-6-1715,0 0 0,0 0 1,0 0-1,0 0 1,0 0-1,1-1 0,-1 1 1,0 0-1,0 0 1,0 0-1,0 0 0,0-1 1,0 1-1,0 0 0,0 0 1,0 0-1,0-1 1,0 1-1,0 0 0,1 0 1,-1 0-1,0-1 1,0 1-1,-1 0 0,1 0 1,0 0-1,0-1 1,0 1-1,0 0 0,0 0 1,0 0-1,0-1 0,0 1 1,0 0-1,0 0 1,0 0-1,-1 0 0,1-1 1,0 1-1,0 0 1,0 0-1,0 0 0,0 0 1,-1 0-1,1 0 0,0-1 1,0 1-1,0 0 1,-1 0-1,21-10-5162,2 3 304,2 1-2684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4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22 3683,'0'0'18306,"-9"-6"-17367,6 4-911,0 0-1,0 1 1,0-1-1,0 1 1,-1-1-1,1 1 1,-1 0-1,1 0 1,-1 0-1,1 1 1,-1-1 0,1 1-1,-1 0 1,0 0-1,1 0 1,-1 0-1,1 1 1,-1-1-1,0 1 1,1 0-1,0 0 1,-1 1-1,1-1 1,0 0-1,-7 5 1,-49 33 82,56-37-141,0 1 0,0-1 0,0 1 0,1-1 0,-1 1 0,1 0 0,-1 0 0,1 0 0,0 0 0,0 1 0,1-1 0,-1 1 0,1-1 0,-1 1 0,1-1 0,-1 7 0,3-9-35,-1 0-1,1 0 1,0 0-1,0 0 1,-1 0-1,1 0 1,0 0-1,0 0 1,0 0-1,0 0 1,0-1 0,0 1-1,0 0 1,0-1-1,0 1 1,1-1-1,-1 1 1,0-1-1,0 0 1,0 1-1,3-1 1,37 9-944,-31-6 455,12 1-430,-1 0 312,0 1 0,0 1 0,0 1 0,38 18 0,-59-25 709,1 0 1,-1 0 0,0 0 0,0 0-1,1 0 1,-1 0 0,0 0-1,0 0 1,0 0 0,1 1 0,-1-1-1,0 0 1,0 0 0,0 0-1,1 0 1,-1 0 0,0 1-1,0-1 1,0 0 0,0 0 0,0 0-1,1 1 1,-1-1 0,0 0-1,0 0 1,0 0 0,0 1 0,0-1-1,0 0 1,0 0 0,0 1-1,0-1 1,0 0 0,0 0 0,0 1-1,0-1 1,0 0 0,0 0-1,0 1 1,0-1 0,0 0 0,0 0-1,0 0 1,0 1 0,0-1-1,-1 0 1,1 0 0,0 0 0,0 1-1,0-1 1,0 0 0,-17 7 1244,-27 0 446,42-7-1578,-108 6 2296,110-6-2496,-1 0 0,1 0 0,0 0 0,0 0 0,0 0 0,-1 0 0,1 0 0,0 0 0,0 0 0,-1 0 0,1 0 0,0 0 0,0 0 0,0 0 0,-1 0 0,1 0 0,0 0 0,0 0 0,0 0 0,-1 0 0,1-1 0,0 1 0,0 0 0,0 0 0,0 0 0,0 0 0,-1 0 0,1-1 0,0 1 0,0 0 0,0 0 0,0 0 0,0 0 0,0-1 0,0 1 0,-1 0 0,1 0 0,0 0 1,0-1-1,0 1 0,0 0 0,0-1 0,6-9-2426,10-7-2453,5 4-1753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4.9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96 231 9545,'0'0'5520,"-11"3"-5146,8-2-327,-45 16 450,45-16-397,1 0 0,0 1 0,0-1 0,0 0-1,0 1 1,0-1 0,0 1 0,1 0 0,-1-1 0,1 1 0,-1 0 0,1 0-1,-1 0 1,1 0 0,0 0 0,0 1 0,0-1 0,0 0 0,1 1 0,-1-1-1,0 0 1,1 1 0,-1 2 0,2-4-24,0 0 1,0-1-1,1 1 1,-1 0-1,0 0 0,0-1 1,0 1-1,0-1 0,1 1 1,-1-1-1,0 1 1,0-1-1,1 0 0,-1 1 1,0-1-1,1 0 0,-1 0 1,0 0-1,1 0 1,-1 0-1,0 0 0,3-1 1,35-2 958,-26-1-955,0-1 0,0 0 0,0-1 0,-1 0-1,0-1 1,0 0 0,-1-1 0,0 0 0,0-1 0,10-11 0,-9 8 4,0-1 0,-1 0 1,0 0-1,-1-1 0,-1-1 1,0 0-1,11-27 0,-18 38-76,0 0-1,-1 0 0,0 0 1,0 0-1,0-1 0,0 1 0,-1 0 1,1 0-1,-1-1 0,0 1 0,-1-8 1,0 10-22,0 0 0,0 1 0,0 0 0,0-1 0,0 1 0,0-1 0,0 1 0,0 0 0,0 0 1,-1 0-1,1 0 0,-1 0 0,1 0 0,0 0 0,-1 0 0,0 0 0,1 1 0,-1-1 0,1 0 1,-1 1-1,0 0 0,1-1 0,-1 1 0,0 0 0,0 0 0,1 0 0,-1 0 0,0 0 1,1 0-1,-1 0 0,-2 1 0,-4 1-17,0 0 1,1 0-1,-1 0 1,1 1 0,-1 0-1,1 0 1,0 1-1,0 0 1,0 0-1,1 1 1,-1 0-1,-6 7 1,8-8 61,0 0 0,0 1 0,1 0 0,-1 0 0,1 0 0,0 1 0,1-1 1,-1 1-1,1 0 0,0 0 0,1 0 0,-1 1 0,1-1 0,1 0 0,-2 8 0,3-12-21,1 0-1,-1 0 1,1 0-1,0 1 1,-1-1 0,1 0-1,0 0 1,0 0-1,1 0 1,-1-1-1,0 1 1,1 0-1,-1 0 1,1-1 0,-1 1-1,1-1 1,0 1-1,0-1 1,-1 0-1,1 0 1,0 1-1,0-1 1,0-1 0,0 1-1,1 0 1,1 0-1,70 20-1556,-53-16-425,-2-1 160,-14-3 1035,0-1-1,0 1 1,0 1 0,0-1-1,0 1 1,0 0 0,-1 0 0,1 0-1,-1 1 1,1-1 0,-1 1-1,0 0 1,0 1 0,0-1 0,6 8-1,-6-8-145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5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7 9033,'0'0'11872,"-10"-3"-11221,3 1-565,0 1-1,0 1 0,-1-1 0,1 1 0,0 0 1,0 1-1,0 0 0,0 0 0,-10 3 0,15-4-59,-1 1-1,1 0 1,-1 0-1,1 0 1,0 0-1,-1 0 1,1 0-1,0 0 0,0 1 1,0-1-1,0 1 1,0 0-1,0 0 1,1-1-1,-1 1 1,0 0-1,1 0 0,0 1 1,-1-1-1,1 0 1,0 0-1,0 1 1,0-1-1,0 0 1,1 1-1,-1-1 1,1 1-1,-1-1 0,1 1 1,0-1-1,0 1 1,0-1-1,0 1 1,1-1-1,-1 1 1,1 2-1,0-4-18,0 1-1,-1-1 0,1 0 1,0 0-1,0 1 1,0-1-1,0 0 0,0 0 1,1 0-1,-1 0 1,0-1-1,0 1 0,1 0 1,-1 0-1,0-1 1,1 1-1,-1-1 0,0 1 1,1-1-1,-1 0 1,1 1-1,-1-1 0,1 0 1,-1 0-1,1 0 1,-1 0-1,1 0 0,-1 0 1,1-1-1,-1 1 1,2-1-1,3 1 16,-1-1 1,0 0-1,1-1 1,-1 1-1,0-1 1,0 0-1,7-3 0,-10 3-11,2 0-1,0 0 1,0-1 0,-1 1 0,1-1-1,-1 0 1,1 1 0,-1-2-1,0 1 1,0 0 0,-1-1-1,1 1 1,-1-1 0,1 0 0,-1 0-1,0 0 1,-1 0 0,3-7-1,-4 11-3,-1-1 0,0 0 0,1 1 0,-1-1 0,1 1 0,-1-1 0,0 1 0,0-1 0,1 1 0,-1 0 0,0-1 0,0 1 0,1 0 0,-1-1 0,0 1 0,0 0 0,0 0 0,0 0-1,1 0 1,-1 0 0,0 0 0,0 0 0,0 0 0,-1 0 0,-29 0-45,27 1 46,1-1-20,1 0 0,0 0 0,0 0 0,0 0 0,-1 1 0,1-1 0,0 1 0,0 0 0,0 0 0,0 0 0,0 0 0,0 0 0,0 0 0,0 0 0,0 0 0,0 1 0,1-1 0,-4 4-1,5-5-1,0 1 0,0-1 0,0 0 0,-1 1-1,1-1 1,0 1 0,0-1 0,0 1 0,0-1-1,0 0 1,0 1 0,0-1 0,0 1 0,0-1-1,0 1 1,0-1 0,0 1 0,0-1 0,0 1-1,0-1 1,0 0 0,0 1 0,1-1 0,-1 1-1,0-1 1,0 0 0,0 1 0,1-1 0,-1 1-1,1-1 1,0 2-18,1-1 0,-1 0 1,1 0-1,0 0 0,0-1 0,-1 1 0,1 0 0,0-1 0,0 1 0,0-1 1,-1 1-1,4-1 0,61 4-2192,-53-4 820,0-1 1,0-1-1,-1 0 1,1 0-1,22-9 1,5-5-3167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6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51 8392,'0'0'11018,"-6"5"-10890,2-1-99,1 0-1,-1 0 1,1 0-1,0 0 1,0 1-1,1-1 0,-1 1 1,1 0-1,0 0 1,1 0-1,-1 0 0,1 0 1,0 0-1,0 1 1,0-1-1,1 9 0,-3 3 23,-13 56 145,11-52-147,0 1 1,1-1 0,-1 34 0,5-54 30,1-40 881,0 12-698,-2-45-682,1 68 325,-1 0-1,0 0 1,1 1 0,-1-1-1,-1 0 1,1 1 0,0-1-1,-1 1 1,0-1 0,0 1-1,0 0 1,0 0 0,0 0-1,-1 0 1,-2-3 0,12 8 86,1-1 1,-1 0-1,1 0 1,-1 0-1,15-2 1,-6 1 30,-1 0-34,1 0 0,-1-2 0,1 0 0,-1 0 0,1-1 0,-1-1 0,0-1-1,19-8 1,-24 8 1,0 0-1,-1-1 0,1 0 0,-1 0 0,0-1 1,0 0-1,-1 0 0,0-1 0,-1 0 1,1 0-1,-1-1 0,8-15 0,-8 2-50,-7 22 57,0 0 1,0 0-1,0-1 1,0 1-1,-1 0 1,1 0-1,0-1 1,0 1-1,0 0 1,-1 0-1,1 0 1,0-1-1,0 1 1,-1 0-1,1 0 1,0 0-1,0 0 1,-1-1-1,1 1 1,0 0-1,0 0 1,-1 0-1,1 0 1,0 0-1,-1 0 1,1 0-1,0 0 1,-1 0-1,1 0 1,0 0-1,0 0 1,-1 0-1,1 0 1,0 0-1,-1 0 1,1 1-1,-3 0-8,0 0 0,0 0 0,0 1-1,0-1 1,0 1 0,0 0 0,1 0-1,-1 0 1,1 0 0,-4 3 0,-4 8 169,-1-1 1,2 1 0,0 1 0,-8 15 0,14-23-96,1 0 0,-1 0 1,1 0-1,0 0 0,1 0 0,0 0 0,0 1 1,0-1-1,0 0 0,1 1 0,0-1 0,1 1 1,1 8-1,-1-14-49,-1 1 0,1 0 0,0-1 1,0 1-1,0-1 0,0 1 0,0-1 1,0 0-1,0 0 0,0 1 0,1-1 0,-1 0 1,0 0-1,1 0 0,-1 0 0,1 0 1,-1-1-1,1 1 0,0 0 0,-1-1 1,1 1-1,0-1 0,-1 1 0,1-1 0,0 0 1,0 0-1,-1 0 0,1 0 0,0 0 1,0 0-1,-1 0 0,1-1 0,0 1 0,2-2 1,1 2 123,0-1 0,0-1 0,-1 1 0,1 0 0,-1-1 1,1 0-1,-1 0 0,0-1 0,0 1 0,0-1 0,6-5 0,-9 7-119,1 0-1,-1-1 1,1 1-1,0 0 0,-1 0 1,1 0-1,0 0 1,0 0-1,0 0 0,0 0 1,0 1-1,0-1 1,0 1-1,0-1 1,0 1-1,0 0 0,0 0 1,2 0-1,44 5-134,-13 0 192,-8-5-290,0-2 1,0-1-1,-1 0 1,1-3 0,43-13-1,-69 18 197,0 1-1,0 0 0,1-1 1,-1 1-1,0 0 0,1-1 1,-1 1-1,0 0 0,1 0 1,-1 0-1,0 0 0,1 1 1,-1-1-1,0 0 1,1 0-1,-1 1 0,0-1 1,0 1-1,1-1 0,-1 1 1,0 0-1,0-1 0,0 1 1,0 0-1,0 0 0,0 0 1,0 0-1,0 0 0,0 0 1,0 0-1,0 0 1,-1 0-1,1 0 0,0 0 1,0 2-1,21 22 92,-4-14-79,0-1 1,23 10-1,-26-14-181,-1 1 0,0 1 0,-1 0 0,19 14 0,-28-19 157,0 1 0,0 0-1,0 1 1,-1-1-1,0 1 1,0-1 0,0 1-1,0 0 1,-1 0 0,1 0-1,-1 0 1,-1 1 0,1-1-1,-1 1 1,0-1 0,1 10-1,-2-8 74,0 1-1,-1-1 0,0 0 0,0 1 1,-1-1-1,0 0 0,0 0 1,0 0-1,-1 0 0,0 0 1,-1 0-1,0-1 0,0 1 1,0-1-1,0 0 0,-1-1 1,0 1-1,-1-1 0,-9 9 1,4-6 25,0 0 0,0 0 0,0-1 0,-1 0 0,0-1 1,0-1-1,0 0 0,-1 0 0,0-1 0,-18 3 0,30-7-39,0 0-1,0 1 1,-1-1-1,1 0 1,0 0-1,0 1 1,0-1-1,-1 0 0,1 0 1,0 0-1,0-1 1,-1 1-1,1 0 1,0 0-1,0-1 1,0 1-1,0 0 1,-1-1-1,1 0 0,0 1 1,0-1-1,0 1 1,0-1-1,0 0 1,0 0-1,0 0 1,1 1-1,-1-1 1,0 0-1,0 0 0,1 0 1,-1 0-1,0-2 1,0-2 63,0 1-1,1-1 1,0 0 0,0 1 0,0-1 0,0 1-1,1-1 1,2-6 0,0-1-71,1 0 0,0 0 0,1 1 0,0-1 0,1 1 1,0 1-1,1-1 0,0 1 0,1 0 0,0 0 0,18-15 0,-11 11-24,0 1-1,1 1 1,1 1 0,0 0-1,0 1 1,32-13 0,-12 11-474,0 3 1,0 1 0,57-6-1,-65 11-922,26-6-3469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4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23 629 9161,'-1'-1'269,"0"1"-1,0-1 1,0 1 0,0-1 0,-1 0 0,1 1 0,0-1 0,0 0-1,1 0 1,-1 0 0,0 1 0,0-1 0,0 0 0,0 0 0,1 0-1,-1 0 1,1-1 0,-1 1 0,1 0 0,-1 0 0,1 0 0,-1 0-1,1-1 1,0 1 0,0 0 0,0 0 0,-1-1 0,1-1 0,-2-40 3573,2 41-3705,17-202 3456,-1 1-3529,-16 193-53,2-22 116,-2 31-127,0 1 0,0-1 0,1 1 0,-1-1 0,0 1 0,0-1 0,1 1-1,-1-1 1,0 1 0,0-1 0,1 1 0,-1-1 0,1 1 0,-1 0 0,0-1 0,1 1 0,-1 0-1,1-1 1,-1 1 0,1 0 0,-1 0 0,1-1 0,-1 1 0,1 0 0,-1 0 0,1 0 0,-1 0 0,1 0-1,-1 0 1,1 0 0,-1 0 0,1 0 0,-1 0 0,1 0 0,-1 0 0,1 0 0,-1 0 0,1 0-1,-1 0 1,1 1 0,-1-1 0,1 0 0,-1 0 0,1 1 0,-1-1 0,1 0 0,-1 0 0,1 1-1,-1 0 1,14 4 1,0 0-1,0-1 1,1-1-1,-1 0 1,1-1-1,-1 0 1,1-1-1,16-1 1,14 2 21,2052 42-337,-738-124-197,-900 49 416,-287 20 96,716-35 0,-510 45 26,-376 1-58,-3 5-63,-1 0 70,1 1-1,-1-1 1,0 0 0,0 0-1,-5 9 1,-4 9-5,-5 31 28,3 1 0,-8 66 0,17-96 2,-2 11 1,2 1 0,1 0 0,2 0 1,4 41-1,-2-73 9,-1-1 0,1 1 0,0-1 1,0 1-1,1-1 0,0 1 0,-1-1 0,1 0 1,1 0-1,-1 0 0,6 7 620,-23-22-177,13 7-5102,11 0-1800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8040,'0'0'16666,"1"7"-16773,0 12 155,-1 0 0,0-1 0,-2 1 0,0 0 0,-8 30 0,4-22-569,2 1 0,-2 38-1,8-59-2204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11531,'0'0'5221,"0"32"-7399,13-37-1474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22.1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1733 547 4068,'8'-9'806,"5"-8"81,-1 1 1,-1-2-1,0 0 1,-1 0-1,-1-1 0,-1 0 1,-1 0-1,0-1 1,-2 0-1,0 0 0,-1 0 1,2-32-1,-6 44-723,0-1 0,0 1 0,-1-1-1,0 1 1,-1-1 0,0 1 0,0 0-1,-1 0 1,0 0 0,0 0 0,-1 0 0,0 1-1,0 0 1,-1-1 0,-6-7 0,2 6-99,0 1 0,0 0 0,-1 0 0,0 1 0,0 0 0,-1 1 0,0 0 0,0 0 0,0 1 1,-13-3-1,-17-5-54,1 3 1,-1 1-1,-1 2 1,-60-2-1,-172 12 6,211 2-23,0 3 0,1 2 0,0 3-1,1 3 1,0 3 0,-85 38-1,96-34 4,1 3 0,0 2 0,3 2 0,0 1 0,2 3-1,1 2 1,-61 67 0,82-78-1,2 2-1,1 0 1,1 1-1,2 1 1,0 0-1,2 1 1,2 1-1,0 0 1,2 1 0,2 0-1,0 1 1,3 0-1,0-1 1,2 2-1,2-1 1,1 0-1,8 60 1,-4-73-51,1 0 0,1 0 1,1-1-1,0 0 0,2 0 1,0-1-1,1 0 0,1-1 0,0 0 1,2 0-1,0-1 0,0-1 0,2 0 1,0-1-1,0-1 0,24 16 1,-11-10 31,1-2 1,1-1 0,0-1-1,0-2 1,2-1 0,0-1 0,0-2-1,0-1 1,44 4 0,-12-6 423,1-4 0,0-2 0,0-3 0,0-2 0,-1-4 0,0-2 0,107-34 0,-89 16 221,-2-3 0,0-4 0,-3-3 0,-1-4 0,89-66 0,-116 73-499,-2-2 0,-2-2-1,-2-2 1,63-79 0,-87 96-78,-1 0 0,-1-2 1,-1 0-1,-2 0 0,0-1 0,-2-1 0,-2 0 0,0-1 0,-2 0 0,8-56 0,-15 74-3,0 0 0,-1 0-1,-1 0 1,1 0 0,-2 0 0,0 0-1,0 1 1,-6-16 0,5 20-35,0 1 0,0-1 0,-1 1 0,1 0 0,-2 0 0,1 0 0,-1 0 0,0 1 0,0 0 0,0 0 0,-1 0 0,1 1 0,-1 0 0,-12-7 0,-2 2-94,-1 0 1,0 1 0,0 1 0,-1 1 0,1 1-1,-2 1 1,1 1 0,0 1 0,-27 1-1,-30 3-3348,-98 17 0,97-9-2253,27-5-3937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27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1997 286 7559,'0'0'694,"-2"-10"934,-2-2-1148,0 0-1,0 1 1,-1 0-1,0 0 1,-1 1-1,0-1 1,-1 1-1,0 0 1,-1 1-1,-9-10 1,-1 4-276,-1 0 1,0 2 0,-1 0 0,-1 1 0,0 1 0,0 1-1,-1 0 1,-1 2 0,1 1 0,-1 1 0,-43-7 0,-21 4 189,-162 1 1,193 9-210,-50-1-38,0 6 0,0 4-1,-145 33 1,202-31-32,0 2 0,2 2 0,0 1-1,1 3 1,1 2 0,0 2 0,2 2 0,1 2-1,-53 45 1,80-59-111,1 0 0,0 1 0,1 1 0,1 0 0,1 0 0,0 1 0,1 1 0,0 0 0,2 0 0,0 0 0,1 1 0,1 1 0,1-1 0,1 1 0,0 0 0,1 0-1,2 0 1,0 0 0,1 0 0,1 0 0,1 0 0,0 0 0,2 0 0,0 0 0,1 0 0,14 32 0,-9-29-9,1 0 0,1 0 0,1-1 0,1-1 0,1 0 0,1-1 0,1-1 1,1 0-1,0-1 0,35 26 0,-28-27 2,1-2 0,1 0 0,0-1 0,0-2 0,2-1 1,-1-1-1,1-2 0,54 10 0,22-5 36,0-4 1,1-4-1,206-19 0,-228 3 138,0-3-1,-1-4 1,82-29-1,-110 27-86,-1-2 0,-1-2 0,0-2 0,-3-3 0,60-43 0,-93 59-71,-1-1 0,-1 0 1,0-1-1,-1-1 1,0 0-1,-2-1 1,0 0-1,0-1 0,-2 0 1,-1-1-1,0 0 1,9-30-1,-14 37 8,-1 1 0,-1-1 0,0 0 0,-1 1 0,0-1 0,-1 0 0,0 0 0,-1 0 0,0 0 0,-1 1 0,0-1 0,-1 1 0,0-1 0,-1 1 0,0 0 0,-1 0 0,0 0 0,-1 1 0,0 0 0,0 0 0,-1 0 0,-1 1 0,-10-11-1,-7-2 9,0 1 0,-1 1 0,-1 2 0,-1 0 0,-1 2 0,0 1 0,-1 1 0,-36-11 0,-13 1-1253,-1 3 0,-89-12 0,66 18-2769,-4 2-1788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5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16 894 5349,'0'0'14467,"-4"-6"-14035,3 4-408,0 1 0,0-1-1,0 1 1,0-1 0,0 1-1,0-1 1,0 0 0,1 1-1,-1-1 1,0 0 0,1 1-1,0-1 1,-1 0-1,1 0 1,0 0 0,0 0-1,0 1 1,0-1 0,0 0-1,0 0 1,1 0 0,-1 1-1,1-1 1,-1 0 0,1 0-1,0 1 1,-1-1-1,1 1 1,0-1 0,0 0-1,0 1 1,0-1 0,1 1-1,0-2 1,7-15 215,0-1 0,-2 0 0,0 0 0,-1 0 0,-1-1 0,-1 0 0,-1 0 0,1-25 0,3-10 124,6-33-239,36-282 313,-48 265-256,-3 96-358,2 9 168,0 0 0,1 0 0,-1 0 0,0 0 0,0 1 0,0-1 0,0 0 0,0 0 0,0 0 0,0 0 0,0 0 0,0 0 0,0 0 0,1 0 0,-1 0 0,0 0 0,0 0 0,0 0 0,0 0 0,0 0 0,0 0 0,1 0 0,-1 0 0,0 0 0,0 0 0,0 0 0,0 0 0,0 0 0,0 0 0,0 0 0,1 0 0,-1 0 0,0 0 1,0 0-1,0 0 0,0 0 0,0 0 0,0 0 0,0 0 0,1 0 0,-1 0 0,0 0 0,0 0 0,0 0 0,0-1 0,0 1 0,0 0 0,0 0 0,0 0 0,0 0 0,0 0 0,0 0 0,0 0 0,0-1 0,0 1 0,0 0 0,0 0 0,1 0 0,-1 0 0,0 0 0,0 0 0,0 0 0,0-1 0,-1 1 0,1 0 0,13 2-107,171 42 95,-45-32-209,212-9 0,21 1 215,494 73 59,437 24-14,664-143-88,-1627 14 54,426-9-30,-766 37 28,1 0 0,0 0-1,-1 0 1,1 0 0,-1 0-1,1 1 1,0-1 0,-1 0-1,1 0 1,-1 0 0,1 1-1,-1-1 1,1 0 0,-1 1-1,1-1 1,-1 1 0,1-1-1,-1 0 1,0 1 0,1-1-1,-1 1 1,0-1 0,1 1-1,-1-1 1,0 1 0,1-1-1,-1 1 1,0 0 0,0-1 0,0 1-1,0-1 1,1 1 0,-1-1-1,0 1 1,0 0 0,0-1-1,0 1 1,0-1 0,-1 1-1,1 0 1,0-1 0,0 1-1,0-1 1,0 1 0,-1-1-1,1 1 1,0 0 0,-1-1-1,1 1 1,0-1 0,-1 0-1,1 1 1,0-1 0,-1 1-1,1-1 1,-1 1 0,-22 29 51,10-18-46,0 0-1,1 1 1,1 0-1,-11 16 1,17-20-11,0-1 1,1 0-1,0 1 1,1 0-1,0-1 1,0 1-1,1 1 1,0-1-1,-1 13 1,0 111-9,-2 16 89,3-130-116,-1 0 1,-1-1 0,0 1-1,-2-1 1,-13 32-1,13-37-567,-9 16-5338,11-24-1960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4.4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29 9097,'0'0'9812,"10"-3"-8723,43-7-386,1 2 1,0 3 0,102 2 0,-142 3-749,16 5-770,-18 2-1328,-11-7 1982,-1 1 0,0-1 0,0 0 0,0 0 1,1 1-1,-1-1 0,0 0 0,0 0 0,0 1 0,0-1 1,0 0-1,0 0 0,0 1 0,0-1 0,0 0 0,0 1 1,0-1-1,0 0 0,0 0 0,0 1 0,0-1 1,0 0-1,0 1 0,0-1 0,0 0 0,0 0 0,0 1 1,0-1-1,0 0 0,-1 0 0,1 1 0,0-1 0,0 0 1,0 0-1,0 0 0,-1 1 0,1-1 0,-8 4-5690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4.7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28 13613,'0'0'9449,"60"-14"-8520,-25 5-513,3 5-256,-3 3-96,1 1-96,-3 0-64,-5 5-1345,-2-1-2275,-3-4-2626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7.3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8296,'16'1'8775,"2"0"-3593,8 1-2640,15 2-3527,20 1-2566,-52-3 1276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7.6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7015,'0'0'13004,"54"4"-12908,-26-4-96,-2 2-1217,0 0-1762,-2-2-1665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7.9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 12236,'0'0'9737,"65"3"-9705,-31-3-769,-3 0-2210,-3 0-2113,0-7-4069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8.3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0 225 13100,'0'0'7442,"14"-10"-7143,261-187-21,-250 180-668,-25 17 382,0 0 0,0 0 0,0-1 0,0 2 0,0-1 0,1 0 0,-1 0 0,0 0 0,0 0 0,0 0 0,0 0 0,0 0 0,1 0 0,-1 0 0,0 0 1,0 0-1,0 0 0,0 0 0,0 0 0,0 0 0,1 1 0,-1-1 0,0 0 0,0 0 0,0 0 0,0 0 0,0 0 0,0 0 0,0 1 0,0-1 0,0 0 0,0 0 0,0 0 0,1 0 0,-1 0 0,0 1 0,0-1 0,0 0 0,0 0 1,0 0-1,0 0 0,0 0 0,0 1 0,-1-1 0,1 0 0,0 0 0,0 0 0,0 0 0,0 0 0,0 1 0,0-1 0,0 0 0,0 0 0,0 0 0,0 0 0,0 0 0,0 0 0,-1 1 0,1-1 0,0 0 0,0 0 0,0 0 1,0 0-1,0 0 0,0 0 0,-1 0 0,1 0 0,0 0 0,-32 48-801,15-25 1009,14-18-199,-35 62 17,35-62 15,1 0 0,0 0 0,0 1 0,0-1 0,1 0 1,0 1-1,0-1 0,0 1 0,1-1 0,0 1 0,0 8 0,1-14-32,-1 1-1,0 0 1,1-1 0,0 1 0,-1 0 0,1-1-1,-1 1 1,1-1 0,0 1 0,-1-1 0,1 1-1,0-1 1,-1 0 0,1 1 0,0-1 0,0 0-1,-1 1 1,1-1 0,0 0 0,0 0-1,0 0 1,-1 0 0,1 0 0,0 0 0,1 0-1,26 0-637,-21 0 170,23-2-2570,-1-9-2227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8.7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124 1 6246,'-9'4'4441,"-5"4"-2926,1-1-1,-1 2 0,-19 15 0,30-21-1286,0 0 1,-1 0-1,1 0 0,0 0 0,0 1 0,1-1 0,-1 1 0,1-1 1,0 1-1,-1 0 0,2 0 0,-1 0 0,0 0 0,1 1 0,0-1 0,0 0 1,0 1-1,1-1 0,-1 0 0,1 8 0,1-10-203,-1 1 1,1-1-1,0 0 0,0 0 0,0 1 1,1-1-1,-1 0 0,0 0 0,1 0 1,-1 0-1,1 0 0,0 0 0,0-1 1,-1 1-1,1-1 0,0 1 0,1-1 0,-1 1 1,0-1-1,0 0 0,0 0 0,1 0 1,-1-1-1,1 1 0,-1 0 0,5 0 1,7 1 179,0 0-1,0-1 1,19 0 0,-30-1-104,6 0 122,0 0 0,0 0 0,0-1 0,-1-1 0,1 1 1,0-1-1,-1-1 0,1 1 0,9-6 0,-15 6-127,0 0 1,1 0-1,-2-1 0,1 1 0,0-1 0,0 1 0,-1-1 0,1 0 0,-1 0 0,0 0 0,0 0 0,0 0 0,0-1 0,-1 1 1,1-1-1,-1 1 0,0-1 0,0 1 0,0-1 0,-1 0 0,1 0 0,-1 1 0,0-1 0,0-4 0,0 5-88,-1 1-1,1-1 0,-1 0 1,0 1-1,0-1 0,0 1 1,0 0-1,0-1 0,0 1 1,-1 0-1,1 0 1,-1-1-1,0 1 0,1 0 1,-1 1-1,0-1 0,0 0 1,0 0-1,-1 1 0,1-1 1,0 1-1,0 0 0,-1 0 1,1 0-1,-1 0 1,-2-1-1,-1 0-256,-1 0 0,0 0 0,0 0 0,0 1 0,0 0 1,0 1-1,0-1 0,0 1 0,-8 2 0,15-2 100,-1 0-1,0 0 1,1 0-1,-1 0 0,0 0 1,1 1-1,-1-1 1,0 0-1,1 1 1,-1-1-1,1 0 1,-1 1-1,0-1 1,1 1-1,-1-1 1,1 1-1,0-1 1,-1 1-1,1-1 1,-1 1-1,1-1 1,0 1-1,-1 0 1,1-1-1,0 1 0,0 0 1,-1-1-1,1 1 1,0 0-1,0-1 1,0 1-1,0 0 1,0-1-1,0 1 1,0 0-1,0 1 1,0-1-360,1 1 0,-1-1 0,0 0 0,1 1 1,-1-1-1,1 1 0,0-1 0,-1 0 0,1 0 0,0 1 1,0-1-1,0 0 0,0 0 0,0 0 0,0 0 1,0 0-1,3 2 0,18 7-8711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11339,'0'0'7399,"10"-7"-6374,37-26-490,64-60 1,19-14-369,-127 104-176,1 0-1,0 0 0,0 1 1,0 0-1,0 0 0,0 0 1,6-2-1,3 8-232,-8 17 6,-7-2 304,0-1-1,-1 0 1,0 0-1,-11 29 1,8-29-30,1 0 0,0 0 0,2 1 0,-3 32 1,6-50-119,0 0 0,0 0 1,0 0-1,0 0 1,1 0-1,-1 0 0,0 0 1,0 0-1,1 0 1,-1 0-1,0 0 0,1-1 1,-1 1-1,1 0 0,0 0 1,-1 0-1,1-1 1,-1 1-1,1 0 0,0-1 1,0 1-1,-1 0 1,1-1-1,0 1 0,0-1 1,0 1-1,0-1 1,0 0-1,0 1 0,-1-1 1,1 0-1,0 1 1,0-1-1,0 0 0,0 0 1,0 0-1,0 0 1,0 0-1,0 0 0,0 0 1,0-1-1,0 1 1,0 0-1,1-1 0,21 1-5333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9.0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38 1 5189,'0'0'16816,"-19"56"-21557,27-48-255</inkml:trace>
  <inkml:trace contextRef="#ctx0" brushRef="#br0" timeOffset="1">51 197 10218,'0'0'14029,"-43"47"-14061,43-36 64,-4 6-480,4 0-417,-2 3-833,0-3-1569,2-7-1506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9.6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104 0 10474,'0'0'10031,"0"10"-9775,-1 3-203,-1-1 0,0 1 0,-1 0 0,0-1-1,-1 0 1,0 0 0,-1 0 0,-1 0 0,1-1 0,-16 21 0,6-9 76,11-19-78,0 1 0,1-1 0,0 1 0,0 0 0,1 0 0,-1 0 1,1 0-1,0 1 0,0-1 0,1 0 0,-2 11 0,5-15-330,1-1 0,-1 1 1,1-1-1,-1 0 0,1 0 0,-1 1 1,1-2-1,-1 1 0,1 0 1,-1 0-1,1-1 0,-1 0 0,4-1 1,19-13-3977,0-11-1826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9.9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43 1 8296,'0'0'6374,"-41"68"-5445,39-37-545,2 0-128,0 0-160,4-2-31,7-4-98,1-3-447,-3-5-161,-5-2-223,-4-7-610,0 0-1697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0.3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1 156 4292,'0'0'17969,"71"-43"-17905,-30 45-64,6 2-192,1-3-1506,4-1-1985,-5-4-1987</inkml:trace>
  <inkml:trace contextRef="#ctx0" brushRef="#br0" timeOffset="1">593 9 13068,'0'0'11275,"63"-9"-11275,-33 9 0,4 0-96,-3 5-993,-3 2-673,-7-1-1281,-6 2-384,-9-4-256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0.6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8840,'0'0'11179,"64"18"-10603,-33-16-383,9-2-97,-5 4-224,-5-4-1602,0 0-2978,-6 0-4837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1.2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34 6951,'0'0'17264,"76"-5"-17168,-40 0-96,-1 1-737,-3-2-1569,1-1-2338,-8 0-1410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1.6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116 1 13805,'0'0'5931,"-10"3"-5525,7-1-393,-3 0 36,0 0-1,0 0 0,0 1 1,1 0-1,-9 6 1,12-7-43,1-1-1,-1 0 1,1 1 0,-1-1-1,1 1 1,-1 0 0,1-1 0,0 1-1,0 0 1,0 0 0,0 0 0,0 0-1,0 0 1,0 0 0,1 0 0,-1 0-1,1 0 1,0 0 0,-1 0 0,1 1-1,0-1 1,0 0 0,0 0 0,0 0-1,1 0 1,0 3 0,0-4-32,-1 1 0,1-1 0,0 1 0,0-1 0,0 1-1,0-1 1,1 0 0,-1 0 0,0 1 0,1-1 0,-1 0 0,0 0 0,1 0 0,-1-1 0,1 1 0,0 0 0,-1 0 0,1-1 0,1 1 0,41 10-569,-28-7 136,0 0 75,-1 0-1,0 1 1,0 1 0,0 0-1,-1 1 1,14 10-1,-27-17 408,0 1 0,0 0 0,0-1 0,0 1 0,0 0 0,0 0 0,0 0 0,0 0 0,-1 0 0,1 0-1,0 0 1,-1 0 0,1 0 0,-1 0 0,1 0 0,-1 0 0,1 0 0,-1 0 0,0 1 0,0-1-1,1 0 1,-1 0 0,0 0 0,0 1 0,0 0 0,-1 1 82,0-1 1,0 0-1,0 0 1,0 0-1,0 0 0,0 0 1,0 0-1,-1 0 1,1 0-1,-1-1 0,1 1 1,-4 2-1,-4 3 537,-2 1 0,1-1-1,-21 9 1,16-7-244,-1-2 0,1 0 1,-1-1-1,-1-1 1,1 0-1,-1-1 0,-26 3 1,42-8-681,0 1 1,0 0-1,0-1 1,0 1-1,0-1 1,0 1-1,0-1 0,0 1 1,0-1-1,0 0 1,0 1-1,0-1 1,0 0-1,1 0 1,-1 1-1,0-1 1,1 0-1,-1 0 1,1 0-1,-1 0 0,1 0 1,-1 0-1,1 0 1,-1 0-1,1 0 1,0 0-1,0 0 1,-1 0-1,1-1 1,0 1-1,0-2 1,0 0-1003,-4-21-8474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1.9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42 13837,'0'0'6182,"61"-20"-4420,-25 16-962,5 3-383,6 1-321,1 0-64,3 0-1121,-7-4-3235,7-8-5990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4.0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14 13421,'0'0'5253,"11"-5"-3428,6 1-1184,5 0-321,4 3-192,-2 1-96,3 0-32,-3 1-480,0 6-1538,-5-5-1313,-2-2-1442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4.4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1 224 13004,'0'0'8398,"11"-9"-7704,60-46-14,123-105-143,-206 176-797,1 0 1,0 1-1,1 0 1,-13 30 0,5 25 395,17-67-289,0 0-1,0 0 1,0 1 0,1-1 0,0 0-1,0 0 1,1 0 0,-1 0-1,1 1 1,0-1 0,4 9 0,-5-13-266,1 0 1,0 0 0,-1 0-1,1 0 1,0 0 0,0 0 0,0-1-1,0 1 1,0 0 0,0-1-1,0 1 1,0-1 0,0 1 0,0-1-1,0 1 1,2 0 0,5-1-6058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14446,'0'0'6710,"-11"7"-6491,-75 56-32,-87 83 0,152-119-228,20-27 33,1 1 0,0-1 0,0 1 0,-1-1 0,1 1 0,0 0 0,0-1 0,0 1 0,0-1 0,0 1 0,0-1 0,0 1 0,0 0 0,0-1 0,0 1 0,0-1 0,0 1 0,0 0 0,0-1 0,1 1 0,-1-1 0,0 1 0,0-1 0,1 1 0,-1-1 0,0 1 0,1-1 0,-1 1 0,0-1 0,1 1 0,-1-1 0,1 0 0,-1 1 0,1-1 0,-1 0 0,1 1 0,-1-1 0,1 0 0,-1 0 0,1 1 0,-1-1 0,1 0 0,0 0 0,-1 0 0,1 0 0,-1 0 0,1 0 0,0 0 0,-1 0 0,1 0 0,-1 0 0,2 0 0,76 5-1269,106-5 0,-123-1-2281,-15-1-724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4.8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106 26 11211,'0'0'7548,"-5"-5"-7153,4 4-367,0 0-1,0 0 1,0 1 0,0-1-1,0 0 1,0 0 0,0 0-1,0 1 1,0-1 0,0 1-1,0-1 1,-1 1 0,1-1-1,0 1 1,0-1 0,-1 1-1,1 0 1,0 0 0,0 0-1,-1 0 1,1 0 0,0 0-1,-1 0 1,1 0 0,0 1-1,0-1 1,-1 0-1,1 1 1,0-1 0,0 1-1,0-1 1,-1 1 0,1 0-1,-1 0 1,-3 4 213,-1-1 0,2 1-1,-1 1 1,0-1 0,1 0 0,-7 13-1,8-14-125,1 0 0,0-1 1,0 1-1,0 1 0,0-1 0,1 0 0,0 0 0,0 1 0,0-1 0,0 0 0,1 1 0,-1-1 0,1 6 0,1-8-99,-1 0 0,1-1 0,-1 1 0,1 0 0,0 0 0,-1-1-1,1 1 1,0-1 0,0 1 0,0-1 0,0 1 0,1-1 0,-1 1 0,0-1 0,1 0 0,-1 0-1,1 0 1,-1 0 0,1 0 0,-1 0 0,1 0 0,0 0 0,-1-1 0,1 1 0,0 0-1,0-1 1,-1 0 0,1 1 0,0-1 0,0 0 0,0 0 0,2 0 0,5 0 138,0 0 0,1 0 1,-1-1-1,0 0 1,0-1-1,0 0 0,0 0 1,-1-1-1,1 0 1,15-9-1,-20 10-74,1 0 0,-2-1 0,1 1-1,0-1 1,0 0 0,-1-1 0,0 1 0,0 0-1,0-1 1,0 0 0,0 1 0,-1-1 0,1 0 0,-1-1-1,0 1 1,0 0 0,-1-1 0,0 1 0,1-1-1,-1 1 1,-1-1 0,1 1 0,0-6 0,-2 8-92,0 0 1,1 0 0,-1 0-1,0 0 1,0 0 0,0 0-1,0 0 1,0 0 0,0 1-1,-1-1 1,1 0 0,-1 1-1,1-1 1,-1 1 0,0-1-1,1 1 1,-1 0 0,0 0-1,0 0 1,0 0 0,0 0-1,0 0 1,0 0 0,0 0-1,0 1 1,0 0 0,0-1-1,0 1 1,-3 0 0,0-1-400,1 0 1,-1 0 0,0 1-1,0 0 1,1 0 0,-1 0-1,0 0 1,0 1-1,1 0 1,-1 0 0,0 0-1,-7 3 1,11-3 22,0 0 0,1-1 0,-1 1 0,0 0 0,1 0-1,-1-1 1,0 1 0,1 0 0,-1 0 0,1 0 0,0 0 0,-1 0 0,1 0 0,0 0 0,-1 0-1,1 0 1,0 0 0,0 0 0,0 2 0,0 6-5084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5.1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223 0 12139,'0'0'10635,"-9"7"-10096,-42 29-119,1-1-262,-46 43 0,95-78-158,-1 1 0,1 0 0,0 0 0,0-1 0,0 1 0,1 0-1,-1 0 1,0 0 0,0 0 0,0 0 0,1 0 0,-1 0 0,0 0 0,1 0-1,-1 0 1,1 0 0,-1 1 0,1-1 0,0 0 0,-1 0 0,1 0-1,0 1 1,0-1 0,0 0 0,0 0 0,0 1 0,0-1 0,0 0-1,1 0 1,-1 1 0,0-1 0,1 0 0,-1 0 0,1 0 0,-1 0-1,1 1 1,-1-1 0,1 0 0,0 0 0,-1 0 0,1 0 0,0 0 0,0-1-1,0 1 1,0 0 0,0 0 0,0-1 0,0 1 0,0 0 0,0-1-1,0 1 1,1-1 0,0 1 0,11 4 3,0 0 0,0-1 1,0-1-1,14 3 0,-12-3-17,70 10-1909,-28-10-5085,-23-3-2083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5.6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27 12332,'0'0'10377,"53"3"-10152,-16-3-193,8 0-96,-4-2-1057,0-3-1762,-6-5-1986,1-3-2338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6.0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83 0 11531,'0'0'4575,"-11"3"-2349,10-3-2079,-43 13 1252,43-13-1372,-1 1 1,1-1-1,0 1 0,-1-1 1,1 1-1,0 0 1,-1-1-1,1 1 0,0 0 1,0 0-1,0 0 1,0 0-1,0 0 0,0 0 1,0 0-1,0 0 0,0 1 1,0-1-1,1 0 1,-1 0-1,0 1 0,1-1 1,-1 0-1,1 1 1,0-1-1,-1 1 0,1-1 1,0 1-1,0-1 0,0 0 1,0 1-1,0-1 1,0 3-1,2-2-30,1 1-1,-1-1 1,1 1-1,-1-1 1,1 0-1,0 0 1,0 0-1,0 0 1,0-1 0,0 1-1,0-1 1,0 1-1,1-1 1,-1 0-1,0-1 1,1 1-1,5 0 1,3 2-95,36 8-341,-30-7 175,0 0 0,0 2 0,27 11 0,-44-17 274,0 0 1,-1 0-1,1 1 0,0-1 1,-1 0-1,1 0 0,-1 1 1,1-1-1,0 1 0,-1-1 1,1 0-1,-1 1 0,1-1 1,-1 1-1,0-1 0,1 1 1,-1-1-1,1 1 0,-1 0 1,0-1-1,1 1 0,-1-1 1,0 1-1,0 0 0,0-1 1,1 1-1,-1 0 0,0-1 1,0 1-1,0 0 0,0-1 1,0 1-1,0 0 0,0-1 1,0 1-1,-1 0 0,1-1 1,0 1-1,0-1 0,0 1 1,-1 0-1,1-1 0,0 1 1,-1-1-1,1 1 0,0 0 1,-1-1-1,1 1 0,-1-1 1,1 0-1,-1 1 0,0 0 1,-35 23 900,29-20-758,-22 14 630,19-10-486,0-1 0,-1 0 0,0-1 0,-1 0 0,1-1 0,-1 0 0,0-1 0,0 0 0,-18 3 0,29-8-467,1 1 0,-1-1 0,1 1 0,-1-1 0,1 1 0,0-1 0,-1 1 0,1-1 0,-1 1 0,1-1 0,0 0 0,0 1 0,-1-1 0,1 0-1,0 1 1,0-1 0,0 0 0,0 1 0,0-1 0,0 0 0,0 1 0,0-1 0,0 0 0,0 1 0,0-1 0,0 0 0,0 1 0,1-2 0,-1-2-1059,0-18-4606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6.3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45 12300,'0'0'10698,"50"-37"-9705,-18 34-417,7 3-384,8 0-192,-3 0-352,9 0-1954,-3 0-2819,-5-4-5701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6.7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13485,'0'0'5701,"49"3"-3331,-8-3-992,13 0-578,6 0-511,5-1-257,3-1-32,-3 2-737,-15 0-576,-9 0-1282,-20 0-1216,-14 0-609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7.1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12332,'0'0'7623,"82"0"-6214,-42 0-736,6 0-353,-5 0-256,2 0-128,-5 0-1249,-5 0-2178,-10 0-1762,-5 0-6502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7.5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6 11979,'0'0'1911,"9"-2"1,5 0-1716,0 1 1,-1 1 0,1 0-1,0 0 1,15 4-1,-25-4-180,0 1-1,-1-1 0,1 1 0,0 0 1,0 0-1,0 0 0,-1 1 0,1-1 0,0 1 1,-1 0-1,1 0 0,-1 0 0,0 0 1,0 1-1,0-1 0,0 1 0,0 0 0,0 0 1,-1 0-1,0 0 0,1 0 0,-1 1 1,0-1-1,-1 1 0,1-1 0,1 5 0,-3-6 12,0 0 0,0 0 0,0 1-1,-1-1 1,1 0 0,-1 0 0,1 0 0,-1 0-1,0 0 1,0 0 0,1 0 0,-1 0-1,-1 0 1,1-1 0,0 1 0,0 0-1,-1-1 1,1 1 0,-1-1 0,-2 3-1,-42 31 908,29-23-684,-28 26 141,-10 8-3216,43-38-3021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7.8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230 1 11082,'0'0'8649,"-17"77"-8169,-1-41-192,-12 5-95,0-2-129,-2-3-32,6-3 32,-4-4-32,8-4-192,9-5-289,1-7-448,12-8-1057,0-11-8551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8.2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155 0 11275,'0'0'8424,"-7"52"-7816,7-29-95,4-2-289,11-2-64,1 3-64,-1-5-64,0 1-416,-7-2-481,-6 1-1057,-2-4-1185,-4-3-1633</inkml:trace>
  <inkml:trace contextRef="#ctx0" brushRef="#br0" timeOffset="1">0 156 9993,'0'0'8681,"66"-44"-7881,-31 44-607,-3 0-129,7 0-1025,-3 0-2018,-5-2-1025,-1-6-2562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7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5990,'0'0'6758,"0"-8"-3341,0 5-3213,1 0 0,-1 0 0,0 0 1,1 1-1,-1-1 0,1 0 0,0 0 0,0 0 1,0 1-1,0-1 0,1 0 0,2-3 1,-2 4-97,0 0 1,1 0 0,-1 1 0,0-1-1,1 1 1,-1 0 0,1 0 0,0 0-1,-1 0 1,1 0 0,0 0 0,-1 1-1,1-1 1,0 1 0,0 0 0,0 0-1,4 0 1,-2 1-96,0-1 0,0 1 0,0 0 0,-1 0 0,1 0 0,0 0 0,-1 1 0,1 0 0,-1 0 0,1 0 0,-1 1 0,0-1 0,0 1-1,0 0 1,0 0 0,-1 0 0,1 1 0,-1 0 0,0-1 0,3 6 0,-4-7 45,0 1-1,-1 0 1,1-1-1,-1 1 1,0 0-1,0 0 0,0 0 1,-1 0-1,1 0 1,-1 0-1,1 0 1,-1 0-1,0 0 1,0 0-1,0 0 1,-1 1-1,1-1 1,-1 0-1,0 0 1,0 0-1,0-1 0,0 1 1,0 0-1,0 0 1,-1 0-1,0-1 1,1 1-1,-1-1 1,0 1-1,0-1 1,0 0-1,-1 0 1,-1 2-1,-1 1 128,0-1 1,0 0-1,-1 0 0,1-1 0,-1 1 1,0-1-1,0-1 0,0 1 0,-9 2 1,15-5-160,13 0-741,83 6-203,-88-5 875,1 0 0,-1 1-1,0 1 1,0-1 0,0 1 0,0 0-1,0 1 1,-1 0 0,10 6-1,-15-8 41,-1-1-1,1 1 0,0 0 1,-1-1-1,0 1 1,1 0-1,-1 0 0,0 0 1,0 0-1,0 0 1,0 0-1,0 0 0,-1 0 1,1 1-1,0-1 0,-1 0 1,0 0-1,0 1 1,0-1-1,0 0 0,0 0 1,0 1-1,0-1 1,-1 0-1,1 0 0,-1 1 1,1-1-1,-1 0 1,0 0-1,0 0 0,-2 4 1,-1 1 91,0 0 1,-1 0-1,0-1 1,0 1-1,0-1 1,-1 0-1,-10 8 1,8-8 213,-1 0 1,0-1 0,-1 0-1,1-1 1,-1 0-1,0-1 1,0 0-1,-19 4 1,26-6-309,-1 0 0,-1-1-1,1 1 1,0-1 0,0 0 0,0 0 0,0 0-1,0 0 1,0-1 0,0 1 0,0-1-1,0 0 1,0-1 0,0 1 0,0-1 0,0 1-1,1-1 1,-1 0 0,1-1 0,-1 1-1,1 0 1,0-1 0,0 0 0,-4-4 0,6 6-309,1-1 0,-1 1 1,1 0-1,-1-1 0,1 1 1,0-1-1,-1 1 1,1-1-1,0 1 0,0-1 1,0 1-1,0 0 1,0-1-1,0 1 0,1-1 1,-1 1-1,0-1 0,1 1 1,-1 0-1,1-1 1,0 1-1,-1 0 0,1 0 1,0-1-1,0 1 0,0 0 1,0 0-1,0 0 1,0 0-1,2-2 0,15-13-5754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8.6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142 0 10346,'0'0'5029,"-9"3"-3887,3 0-1077,-1 0 1,0 1-1,1-1 1,0 2-1,0-1 1,0 1-1,0-1 1,1 2-1,-1-1 1,1 1-1,1-1 1,-1 1-1,1 1 0,0-1 1,0 0-1,1 1 1,0 0-1,-4 12 1,3-9 52,1-1-1,0 1 1,1 0 0,0 0 0,1 0 0,-1 10-1,2-17-103,0-1-1,0 1 0,1-1 0,-1 1 0,1-1 0,-1 0 0,1 1 0,0-1 0,0 0 0,0 1 0,0-1 0,0 0 1,0 0-1,1 0 0,-1 0 0,1 0 0,-1 0 0,1 0 0,0-1 0,0 1 0,0-1 0,0 1 0,0-1 0,0 0 1,0 1-1,0-1 0,0 0 0,1-1 0,2 2 0,16 3-99,1-1 1,0 0-1,0-2 1,35-1-1,46 6-511,-157-2 3178,22-1-1922,-185 1 2576,214-5-3715,6 0-775,131 6-13174,-82-4 7222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8.9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180 65 7527,'0'0'3038,"3"-8"213,9-26-662,-11 33-2523,-1 1 0,0-1 0,0 0 0,0 1 0,0-1 0,1 0 0,-1 1 0,0-1 0,0 1 0,0-1 0,0 0 0,0 1 0,-1-1 0,1 0 1,0 1-1,0-1 0,0 0 0,-1 1 0,1-1 0,0 1 0,0-1 0,-1 1 0,1-1 0,-1 1 0,1-1 0,0 1 0,-1-1 0,1 1 0,-1-1 0,1 1 0,-1-1 0,1 1 0,-1 0 0,0-1 0,1 1 0,-1 0 1,1 0-1,-1 0 0,0-1 0,1 1 0,-1 0 0,-1 0 0,-31-1 230,26 1-154,-55 8 15,59-8-126,-1 1-1,1 0 1,-1 0-1,1 0 1,-1 1-1,1-1 0,0 1 1,0 0-1,0 0 1,0 0-1,0 0 0,0 0 1,0 1-1,-4 4 1,7-6-33,0 0 1,-1-1-1,1 1 1,0 0-1,0 0 1,0-1-1,0 1 1,0 0-1,0 0 1,0 0-1,0 0 1,0-1-1,0 1 1,1 0-1,-1 0 1,0-1-1,0 1 1,1 0-1,-1 0 1,0-1-1,1 1 1,-1 0-1,1-1 1,-1 1-1,1 0 1,-1-1-1,1 1 1,0-1-1,-1 1 1,1-1 0,0 1-1,-1-1 1,1 0-1,0 1 1,0-1-1,-1 0 1,1 1-1,0-1 1,0 0-1,1 0 1,42 13-727,-32-10 449,6 2-14,-8-3 245,0 1 0,0 0 0,0 0-1,-1 1 1,12 7 0,-21-11 74,1 0-1,-1 0 1,0 0 0,0 0 0,1 1-1,-1-1 1,0 0 0,0 0-1,0 0 1,0 0 0,1 1 0,-1-1-1,0 0 1,0 0 0,0 0 0,0 1-1,0-1 1,1 0 0,-1 0-1,0 0 1,0 1 0,0-1 0,0 0-1,0 0 1,0 1 0,0-1 0,0 0-1,0 0 1,0 1 0,0-1-1,0 0 1,0 0 0,0 1 0,0-1-1,0 0 1,0 0 0,-1 1 0,1-1-1,0 0 1,0 0 0,0 0-1,0 1 1,-1-1 0,-13 8 1052,-24 3 386,34-10-1358,-19 4-140,-1 0 1,0-1-1,-33 0 1,57-4-39,-1 0 0,1 0 1,0 0-1,0 0 0,0 0 0,0 0 0,-1 0 1,1 0-1,0 0 0,0 0 0,0 0 0,-1 0 0,1 0 1,0 0-1,0 0 0,0 0 0,0 0 0,-1 0 1,1 0-1,0 0 0,0-1 0,0 1 0,0 0 0,0 0 1,-1 0-1,1 0 0,0 0 0,0-1 0,0 1 1,0 0-1,0 0 0,0 0 0,0 0 0,0 0 0,0-1 1,0 1-1,-1 0 0,1 0 0,0 0 0,0-1 1,0 1-1,0 0 0,0 0 0,0 0 0,0 0 0,0-1 1,1 1-1,-1 0 0,0 0 0,0 0 0,0-1 1,0 1-1,0 0 0,0 0 0,0 0 0,0 0 0,0-1 1,0 1-1,1 0 0,-1 0 0,0 0 0,0 0 0,10-11-4088,10-1-1793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9.2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196 226 7143,'0'0'5931,"-12"0"-4415,-4 0-1306,-1 1 0,1 1 0,-1 0 0,-15 4 0,27-5-74,1 0 0,-1 0 0,1 0 0,0 1 0,-1-1-1,1 1 1,0 0 0,0 0 0,0 1 0,0-1 0,0 1-1,1 0 1,-1 0 0,1 0 0,0 0 0,0 1-1,0-1 1,0 1 0,1 0 0,-1 0 0,1 0 0,-3 8-1,5-12-101,0 1 0,0 0 0,0 0 0,0-1-1,0 1 1,0 0 0,0-1 0,0 1-1,0 0 1,1-1 0,-1 1 0,0-1-1,1 1 1,-1 0 0,0-1 0,1 1 0,-1-1-1,0 1 1,1-1 0,-1 1 0,1-1-1,-1 1 1,1-1 0,-1 1 0,1-1-1,0 0 1,-1 1 0,1-1 0,-1 0 0,1 1-1,0-1 1,-1 0 0,1 0 0,0 0-1,-1 0 1,1 0 0,0 0 0,0 0 0,0 0-1,37 1 1345,-27-1-807,2-1-423,0-1 1,1 0 0,-1-1 0,0 0 0,0-1 0,0 0-1,0-1 1,-1-1 0,0 0 0,0 0 0,-1-1 0,17-14-1,-15 11-118,0 0 0,-1-2-1,0 1 1,-1-2 0,0 0-1,-1 0 1,-1 0 0,0-1-1,13-29 1,-20 39-18,0-1-1,-1 1 1,1-1-1,-1 0 1,0 1 0,0-1-1,-1 0 1,1 0 0,-1 0-1,0 0 1,0 0-1,-2-6 1,1 9-18,1 0 0,-1 0 1,0 0-1,0 0 0,0 1 0,0-1 1,-1 0-1,1 1 0,0-1 1,-1 1-1,1-1 0,-1 1 0,1 0 1,-1-1-1,0 1 0,0 0 0,1 0 1,-1 0-1,0 1 0,0-1 0,0 0 1,0 1-1,0-1 0,0 1 0,0-1 1,0 1-1,0 0 0,0 0 0,-3 0 1,-7 0-75,1 1 0,-1 0 0,1 0 0,-1 1 0,1 0 0,0 1 0,0 1 0,-12 4 0,19-6 72,-1 0-1,1 0 1,0 1 0,-1 0-1,1-1 1,0 1 0,0 0 0,1 1-1,-1-1 1,1 1 0,0 0-1,0 0 1,0 0 0,0 0 0,1 0-1,-1 0 1,1 1 0,0-1-1,0 1 1,1 0 0,-2 8-1,3-10 6,0-1 0,0 1 0,0-1 0,1 1 0,-1-1 0,1 1 0,0-1 0,0 1 0,0-1 0,0 0 0,0 1 0,0-1 0,1 0 0,-1 0 0,1 0 0,-1 0 0,1 0 0,0 0 0,0 0 0,0-1 0,0 1 0,0 0 0,0-1 0,4 2 0,9 5-111,0 0-1,27 10 0,-19-9-293,-10-4 37,46 26-701,-57-30 894,1 0 1,-1 1 0,0 0-1,0 0 1,0-1 0,0 1-1,0 0 1,-1 1 0,1-1-1,0 0 1,-1 0 0,0 1-1,1-1 1,-1 1-1,0-1 1,-1 1 0,1-1-1,0 1 1,-1 0 0,1 3-1,-1-4-58,0 0-1,-1-1 0,1 1 1,-1 0-1,1-1 0,-1 1 1,0 0-1,1-1 1,-1 0-1,0 1 0,0-1 1,0 1-1,0-1 0,-1 0 1,1 0-1,0 1 0,0-1 1,-1 0-1,1 0 0,-1 0 1,-2 1-1,-1 1-1262,-8 6-4688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9.6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88 33 12492,'0'0'7100,"-9"-6"-6881,-28-16-171,36 22-46,0 0 1,0 0-1,-1 0 0,1 0 1,0 0-1,0 0 1,0 0-1,0 1 1,0-1-1,0 0 0,-1 1 1,1-1-1,0 1 1,0-1-1,0 1 0,0-1 1,0 1-1,0 0 1,1 0-1,-1-1 1,0 1-1,0 0 0,0 0 1,1 0-1,-1 0 1,0 0-1,1 0 0,-1 0 1,1 0-1,-1 0 1,1 0-1,0 0 1,-1 0-1,1 0 0,0 2 1,-9 39 129,8-41-86,1 1 1,-1 0 0,1 0 0,0 0-1,0 0 1,0 0 0,0 0-1,0 0 1,1 0 0,-1 0-1,0 0 1,1 0 0,0 0 0,-1 0-1,1 0 1,0 0 0,0-1-1,0 1 1,0 0 0,0-1 0,1 1-1,-1-1 1,0 1 0,1-1-1,-1 1 1,1-1 0,-1 0-1,1 0 1,0 0 0,0 0 0,-1 0-1,1 0 1,0 0 0,0-1-1,0 1 1,0-1 0,0 1 0,0-1-1,0 0 1,0 0 0,0 0-1,0 0 1,0 0 0,0 0 0,2-1-1,2 1 113,1-1 1,0-1-1,-1 1 0,1-1 0,-1-1 0,1 1 0,-1-1 0,0 0 0,0 0 1,0-1-1,-1 1 0,7-7 0,-7 6-161,-1 0 0,0 0 0,-1-1 0,1 0 0,-1 0 0,0 0 0,0 0 0,4-11 0,-7 15-61,0 0 0,1 0 0,-1 0 0,0 0 0,0-1 0,0 1 0,0 0 0,0 0 0,0 0 0,0 0 0,0-1 0,-1 1 0,1 0 0,0 0 0,-1 0 0,1 0 0,-1 0 0,1 0 0,-1 0 0,1 0 0,-1 0 0,0 0 0,1 0 0,-1 0 0,0 0 0,0 0 0,0 0 0,0 1 0,0-1 0,0 0 0,0 1 0,0-1 0,0 1 0,0-1 0,0 1 0,0-1 0,0 1 0,0 0 0,-1-1 0,1 1 0,0 0 0,0 0 0,0 0 0,0 0 0,-1 0 0,-1 1 0,-1-2-480,-19 1-2009,23 0 2323,-1-1-1,1 1 0,-1 0 0,1 0 1,-1 0-1,1 0 0,-1 0 0,1 1 1,0-1-1,-1 0 0,1 0 0,-1 0 1,1 0-1,-1 0 0,1 1 0,-1-1 0,1 0 1,0 0-1,-1 1 0,1-1 0,-1 0 1,1 1-1,0-1 0,-1 0 0,1 1 1,0-1-1,0 1 0,-1-1 0,1 0 0,0 1 1,-1 0-1,1 3-5322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10.3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59 0 8232,'0'0'9246,"-7"9"-8910,0 2-248,0 0 0,1 0 0,1 0 0,0 1 0,0 0-1,1 0 1,1 1 0,0-1 0,1 1 0,0 0 0,1-1 0,0 26 0,1-9 44,1 47 19,-1-69-134,1-1 0,0 0 0,1-1 0,-1 1 0,1 0 0,0 0 0,0-1 0,1 1 0,6 9 0,-9-14-8,0 0-1,1-1 1,-1 1 0,0-1-1,1 1 1,-1-1-1,0 1 1,1-1-1,-1 1 1,1-1 0,-1 1-1,0-1 1,1 0-1,-1 1 1,1-1-1,-1 0 1,1 1-1,0-1 1,-1 0 0,1 0-1,-1 1 1,1-1-1,-1 0 1,1 0-1,0 0 1,-1 0 0,1 0-1,-1 0 1,1 0-1,0 0 1,-1 0-1,1 0 1,-1 0-1,1 0 1,1-1 0,10-21 196,-4-30-110,-7 34-98,-1-1-1,-1 1 1,0-1 0,-1 0-1,-1 1 1,-1 0 0,-9-27-1,12 44 36,34 15-32,-21-11 10,-1-2 0,0 1-1,1-1 1,-1-1 0,1 0-1,-1-1 1,1 0-1,-1 0 1,1-1 0,-1-1-1,0 0 1,0-1 0,0 0-1,-1 0 1,1-1 0,-1 0-1,0-1 1,-1-1 0,1 1-1,-1-1 1,0-1 0,-1 0-1,0 0 1,0 0 0,12-19-1,-19 26-11,0 0 0,0 0 0,-1 0 0,1 0 1,-1 0-1,1-1 0,-1 1 0,1 0 0,-1 0 0,1 0 0,-1 0 0,0 0 0,0-1 0,0 1 0,0 0 0,0 0 0,0 0 0,0-3 0,0 4-1,-1 0 0,0 0 0,1-1 0,-1 1 0,1 0 0,-1 0 0,1 0 0,-1 0 0,1-1-1,-1 1 1,0 0 0,1 0 0,-1 0 0,1 0 0,-1 0 0,1 1 0,-1-1 0,0 0-1,1 0 1,-1 0 0,1 0 0,-1 1 0,1-1 0,-1 0 0,0 1 0,-40 26-115,31-16 208,1 1 0,0 1 1,0-1-1,1 2 0,1-1 0,0 1 0,1 0 0,1 0 0,0 0 0,1 1 0,0 0 0,1 0 0,1 0 0,0 0 1,1 23-1,1-35-76,0-1 1,0 0-1,0 1 0,0-1 1,1 0-1,-1 0 1,1 1-1,-1-1 1,1 0-1,0 0 0,0 0 1,0 1-1,0-1 1,0 0-1,1-1 1,-1 1-1,0 0 0,1 0 1,0 0-1,-1-1 1,1 1-1,2 1 1,-1-1 116,1-1 0,0 1 0,0 0 0,0-1 0,0 0 1,0 0-1,1 0 0,-1-1 0,0 1 0,0-1 0,5 0 0,-8 0-120,-1 0-1,1 0 0,0-1 0,0 1 0,0 0 0,-1 0 1,1-1-1,0 1 0,-1 0 0,1-1 0,0 1 1,-1-1-1,1 1 0,0-1 0,-1 1 0,1-1 0,-1 1 1,1-1-1,-1 1 0,1-1 0,-1 0 0,0 1 0,1-1 1,-1 0-1,0 0 0,1 1 0,-1-1 0,0 0 0,0 0 1,0 1-1,1-1 0,-1 0 0,0 0 0,0 1 1,0-1-1,0 0 0,-1 0 0,1 0 0,0 1 0,0-1 1,0 0-1,-1 0 0,1 1 0,-1-2 0,0-2 28,0 0 1,0-1-1,-1 1 0,1 1 0,-1-1 0,0 0 1,-4-5-1,-33-36-2,-41-55 104,95 112-190,0-1 0,0-1 1,1 0-1,1-1 0,27 11 0,-32-15-891,-1 0 1,1-2-1,1 1 1,20 2-1,7-4-4707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11.1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 13837,'0'0'8670,"11"9"-8291,-5-4-327,-1-1-24,0 0 0,1 0 0,-1 0 0,1 0 0,0-1 0,0 0 0,0 0 0,0-1 0,0 0 0,0 0 0,1 0 0,9 1 0,17 0 15,0-2 1,0-1-1,47-5 0,-62 2-52,-1-1 0,0 0 0,0-1-1,0 0 1,0-2 0,-1 0 0,0-1 0,16-10 0,-37 24-30,1-1-1,0 1 1,0 0 0,0 0-1,1 1 1,0-1 0,0 1 0,1 0-1,0 0 1,0 0 0,1 0-1,-1 0 1,1 13 0,-1-8-13,1 1 0,0-1 1,1 0-1,0 0 0,1 0 0,1 1 0,0-1 1,0 0-1,7 17 0,37 57-475,7 14-695,-49-89 1125,0 0 0,0 0 0,-1 0 0,0 1 0,-1-1 0,0 1 0,0 14 0,-2-22 112,-1 0-1,1 0 0,-1 0 1,0 0-1,0-1 1,0 1-1,0 0 0,0-1 1,-1 1-1,0-1 1,0 1-1,0-1 1,0 0-1,0 0 0,-1 0 1,1 0-1,-1 0 1,0 0-1,0-1 1,0 1-1,0-1 0,0 0 1,0 0-1,-1 0 1,1 0-1,-1-1 1,0 1-1,1-1 0,-1 0 1,-5 1-1,-12 2 564,0-1 0,0 0 0,0-1 0,-27-2 0,38 0-231,6 0-199,0 0 0,0 0 0,0 0 0,0-1 0,0 1 0,0-1 0,0 0 0,0 0 0,0 0 0,1 0 0,-1-1-1,0 0 1,1 0 0,-1 0 0,1 0 0,0 0 0,0 0 0,0-1 0,0 0 0,0 0 0,0 0 0,1 0 0,-3-4 0,2 1-84,0 0-1,1-1 0,0 1 0,1 0 0,-1-1 0,1 0 1,0 1-1,1-1 0,-1 0 0,2 1 0,-1-1 0,1 0 1,1-9-1,2 2-116,0-1 1,0 1 0,2 0-1,-1 0 1,2 1-1,0 0 1,0 0-1,1 1 1,17-21 0,-12 19-182,-1 0 1,2 1-1,0 0 1,0 1-1,1 0 1,1 1 0,22-11-1,-19 13-366,1 1 0,1 1 0,32-7 0,27 0-4388,-6 3-2966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1.6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106 23 7399,'2'-22'6970,"-10"25"-1895,-4 13-2634,2 3-3373,-10 40 1016,3 0 0,3 1 0,-10 89 0,21-132-68,4 10 15,3-19-1387,6-15-2678,-1-10-253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2.0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49 10634,'0'0'10538,"41"-48"-10282,-15 47 1,9 1-193,5 0 0,1 0-32,0 0-32,-9 1-705,-4 6-832,-15-2-1314,-8-1-672,-5 1-2916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2.3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11627,'0'0'9513,"60"4"-8776,-25-5-385,8-1-288,2 2-32,-2 0-448,-2 0-1346,-3 0-1825,-5 0-417,-5 0-2466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2.7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7783,'0'0'15087,"68"6"-14703,-24-6-288,3 0-96,-6 3 0,-4-2-448,-7 3-577,-7 1-673,-16-1-352,-7 3-192,0-2-288,-18-1-3172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157 957 10762,'-50'0'481,"3"-3"2113,11-13-1217,16-7 33,16-7 447,4-12-127,38-11-449,21-15-128,29-11-96,20-13-352,25-3-481,9-2-224,5 3-1537,1 4-1730,-12 3-673,-16 0-2178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12396,'0'0'4996,"49"2"-4291,-8-1 96,17-1-257,3 0-448,5 0-96,3 0-64,-11 0-896,-4 0-1315,-19 0-159,-16 0-192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3.0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36 14318,'0'0'5156,"47"-8"-3362,-21-1-481,7 1-640,3 2-193,-6 1-351,-2 5-129,-4 0-385,-5 0-1376,-8 6-2724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4.1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13 254 12940,'-13'9'6590,"22"-10"-3010,2-5-4029,27-15 797,0-3 0,-2-1 0,0-2 0,-2-1 0,53-57 0,-82 79-198,-1 1 0,0-1 1,-1 1-1,1-1 1,4-12-1,-43 49-193,20-11 46,0 1-1,-21 40 1,31-50-45,0-1 0,1 1 0,0 0 1,0 0-1,1 1 0,1-1 0,0 0 1,0 17-1,2-27-40,0 0 1,0 0-1,0 0 1,0 0-1,0 0 1,0 0-1,1 0 1,-1 0-1,0 0 0,1 0 1,-1 0-1,1 0 1,-1 0-1,1 0 1,-1-1-1,1 1 1,0 0-1,-1 0 1,1-1-1,0 1 0,0 0 1,0-1-1,-1 1 1,1 0-1,0-1 1,0 0-1,1 1 1,0 0-633,1 0 1,0-1-1,-1 1 0,1-1 1,-1 1-1,1-1 1,0 0-1,-1 0 1,1-1-1,4 0 1,16-5-6708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4.5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137 9 15535,'0'0'1783,"-12"0"838,4 0-2227,0 0 0,0 1 1,0 0-1,0 0 0,0 0 1,0 1-1,-8 3 0,13-3-314,0-1 0,0 1 0,-1 0 0,2-1 0,-1 1-1,0 1 1,0-1 0,0 0 0,1 1 0,0-1 0,-1 1 0,1 0 0,0-1-1,0 1 1,0 0 0,1 0 0,-1 1 0,1-1 0,0 0 0,-1 1 0,2-1 0,-1 0-1,0 5 1,0-5-71,1 0 0,-1 0 0,1 0-1,0 0 1,1 0 0,-1 0-1,0 0 1,1 0 0,0 0 0,-1 0-1,1 0 1,0-1 0,1 1 0,-1 0-1,0 0 1,1-1 0,0 1-1,-1-1 1,3 3 0,0-1 3,0-1 0,0 1 1,0-1-1,1 0 0,-1 0 0,1-1 0,0 1 1,-1-1-1,1 0 0,7 2 0,-1-2 35,1 1-1,-1-1 0,0-1 0,0 0 0,1 0 0,-1-2 0,0 1 1,0-1-1,1-1 0,12-3 0,-20 4 23,-1-1-1,0 1 1,1-1-1,-1 0 1,0 0 0,0 0-1,0 0 1,-1-1-1,1 1 1,-1-1-1,1 1 1,-1-1-1,0 0 1,0 0 0,0 0-1,0 0 1,0-1-1,-1 1 1,1 0-1,-1-1 1,0 1 0,0-1-1,-1 0 1,1 1-1,-1-1 1,1 1-1,-1-1 1,0 0 0,-1 1-1,1-1 1,0 0-1,-1 1 1,0-1-1,0 1 1,0-1 0,0 1-1,-1 0 1,0-1-1,1 1 1,-1 0-1,0 0 1,0 0 0,-1 0-1,-2-3 1,-2 1-254,0 0 1,1 1 0,-2 0-1,1 0 1,0 1-1,-1-1 1,0 2 0,0-1-1,0 1 1,0 0 0,0 1-1,-15-1 1,23 2-11,-1 0 1,0 0-1,1 0 1,-1 0-1,0 0 1,1 0-1,-1 0 1,1 0-1,-1 0 1,0 0-1,1 0 1,-1 1-1,1-1 1,-1 0-1,1 0 1,-1 1-1,1-1 1,-1 0-1,1 1 1,-1-1-1,1 1 1,-1-1-1,1 0 1,-1 1-1,1-1 1,-1 2-1,-1 10-8065,2-1-3911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5.1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13485,'0'0'9897,"29"33"-19698,-23-29 4420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5.4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56 0 10890,'0'0'3460,"-4"9"-1581,-5 15-1265,1 1 1,1-1 0,1 1-1,1 0 1,2 0 0,-1 30-1,-1-30-153,2-14-1386,1 0-3826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5.8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227 0 9577,'0'0'11456,"-12"10"-11157,-20 16-59,0 2-1,2 1 0,2 2 1,0 1-1,-29 45 0,50-55-1096,7-21 738,0-1 1,0 0-1,0 0 0,1 1 1,-1-1-1,0 0 1,0 0-1,1 0 1,-1 1-1,0-1 0,1 0 1,-1 0-1,0 0 1,1 0-1,-1 1 0,0-1 1,1 0-1,-1 0 1,0 0-1,1 0 1,-1 0-1,0 0 0,1 0 1,-1 0-1,0 0 1,1 0-1,-1 0 1,0 0-1,1 0 0,-1-1 1,0 1-1,1 0 1,-1 0-1,1-1 1,3 0-942,1-2 0,-1 1 1,0 0-1,1-1 0,-1 0 1,-1 0-1,6-4 0,19-22-7166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6.1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122 1 9897,'0'0'6460,"-10"12"-5846,-29 39-182,35-46-394,2 1-1,-1-1 1,1 1 0,0-1-1,0 1 1,0 0-1,1-1 1,0 1 0,0 0-1,0 0 1,1 0-1,0 0 1,0 0 0,1 8-1,1-1-11,1 0 0,0 0 0,1 0 0,8 18 0,-11-28-111,28 77 16,-25-45-3348</inkml:trace>
  <inkml:trace contextRef="#ctx0" brushRef="#br0" timeOffset="1">38 247 6086,'0'0'4196,"-32"-66"-1922,27 50-512,5 1 992,0 5-384,5 2-576,12 3-1057,7 3-513,10 2-192,3 0 0,10 0-32,5 0-609,1 0-1825,-1 0-1922,-2-3-2370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6.5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6438,'0'0'15695,"63"12"-15631,-39-10-64,-3 2-384,0 0-834,-16 1-928,1-1-1249,-6-1-833,-6-1-3907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6.8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20 8872,'0'0'11627,"60"16"-10954,-25-16-545,1 0-64,-1 0-512,-7 0-1346,-6-9-1569,-10-1-1057,-7-7-6823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7.2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0 227 10826,'0'0'5050,"9"-3"-2450,8-3-1921,0-1-1,-1 0 1,0-1-1,-1-1 1,19-14-1,-20 13-508,0-2-1,0 0 1,-1 0-1,-1-1 0,0 0 1,-1-1-1,-1-1 1,0 0-1,15-28 1,-24 39-144,-16 87-367,15-75 411,1 0 0,0 0 0,0 0 0,1 0 0,0-1 0,1 1 0,-1-1 0,8 13 0,16 14-1700,-23-32 917,-1 0 0,0-1 0,1 1 0,-1-1 0,1 1 0,-1-1 0,1 0 0,0 0 0,0 0 0,0 0 0,5 1 0,4-2-10039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9129,'0'0'7303,"54"12"-5766,-13-12-768,8 0-449,5 0-288,-2 0-64,-1 5-929,-8-1-1697,-12-3-994,1-1-2241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7.5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1 118 9961,'0'0'11120,"0"-8"-9983,0 5-1076,0 0 0,0 0 0,0 1 0,0-1 0,1 0 0,-1 0 0,1 1 0,0-1 0,-1 1 0,3-5 0,0 3-20,-1 1 0,1 0-1,0 0 1,0 1 0,0-1 0,1 1-1,-1-1 1,0 1 0,8-3 0,10-9 31,-16 9-58,1 2 1,-1-1 0,1 0-1,-1 1 1,1 0-1,0 1 1,0-1-1,9-1 1,-6 58-170,-8-51 61,-1 1 1,1-1-1,0 1 1,0-1 0,1 1-1,-1-1 1,1 0-1,-1 0 1,5 6-1,-5-8-166,1 1 0,-1-1 0,0 0 0,1 0 0,-1 0-1,1 0 1,-1 0 0,1-1 0,-1 1 0,1 0 0,0-1 0,-1 1-1,1-1 1,2 1 0,4-3-3728,-2-8-2781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8.0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0 125 9513,'0'0'6646,"12"3"-5236,1-1-1200,1 0 0,0 0 0,0-1 0,0-1 0,0 0 0,0-1 1,0 0-1,0-2 0,0 1 0,15-6 0,67-36 24,-87 40-239,-1 0 0,-1-1-1,1-1 1,-1 1 0,1-1 0,-2-1-1,1 1 1,-1-1 0,7-9 0,-13 16-22,0 0 1,-1 0 0,1 0-1,0 0 1,0 0 0,-1 0-1,1 0 1,0 0 0,0 0-1,-1 0 1,1 0 0,0-1-1,0 1 1,-1 0 0,1 0-1,0 0 1,0 0 0,-1 0-1,1 0 1,0-1 0,0 1-1,0 0 1,-1 0 0,1 0 0,0 0-1,0-1 1,0 1 0,0 0-1,-1 0 1,1-1 0,0 1-1,0 0 1,0 0 0,0-1-1,0 1 1,0 0 0,0 0-1,0-1 1,0 1 0,0 0-1,0 0 1,0-1 0,0 1-1,0 0 1,0 0 0,0-1-1,0 1 1,0 0 0,0-1-1,0 1 1,-22 15-233,19-11 232,1 1 0,-1 0 0,1 0 0,0-1 0,0 1 0,0 1 0,1-1 0,-1 0 0,1 0 0,1 0 0,-1 1 0,1 5 0,0-8-172,0-1 0,0 1 0,0-1-1,0 1 1,1 0 0,0-1 0,-1 1 0,1-1-1,0 1 1,0-1 0,0 0 0,1 1-1,-1-1 1,1 0 0,-1 0 0,1 0 0,0 0-1,-1 0 1,1 0 0,0 0 0,0-1-1,0 1 1,1-1 0,-1 1 0,4 1 0,23 5-5844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8.7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73 174 8936,'0'0'2675,"-10"4"421,-5 3-1760,-7 3 212,-3-1 2722,24-9-2856,4-1-1180,0 0 0,-1 1 0,1-1-1,-1 0 1,1-1 0,-1 1-1,0 0 1,1-1 0,3-3 0,4-1-4,23-13-187,-2 0 0,0-2-1,-1-1 1,-2-2 0,52-53-1,-84 87-562,1 1-1,0-1 0,1 1 1,1 0-1,-1 11 0,1-14 366,1 0-1,0-1 0,1 1 1,-1-1-1,4 10 0,-4-15-58,1 1 0,-1-1 0,1 0 0,0 1 0,0-1 0,0 0 0,1 0 0,-1 0 0,0 0 0,1 0 0,0 0-1,-1 0 1,1 0 0,0 0 0,0-1 0,0 1 0,2 0 0,23 8-4169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1.0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81 130 11435,'16'-20'2078,"-3"3"49,0 2 1,27-27-1,-35 38-1949,0 0-1,-1 1 1,1 0 0,1 0-1,-1 0 1,0 0 0,1 1-1,-1 0 1,1 0 0,0 0-1,-1 1 1,1 0 0,0 0-1,8 0 1,-13 1-177,0 0 0,0 0 0,0 1 1,0-1-1,-1 0 0,1 0 0,0 1 0,0-1 0,-1 0 0,1 1 1,0-1-1,0 1 0,-1-1 0,1 1 0,0-1 0,-1 1 1,1 0-1,-1-1 0,1 1 0,-1 0 0,1 0 0,-1-1 0,1 1 1,-1 0-1,0 0 0,1-1 0,-1 1 0,0 0 0,0 0 0,0 0 1,0 0-1,1 0 0,-1-1 0,0 1 0,0 0 0,-1 0 0,1 0 1,0 1-1,0 1 4,-1 1 0,1 0 0,-1-1 0,0 1 0,0-1 0,0 1 1,0-1-1,-4 7 0,-4 3 36,-2 0 1,0-1-1,0 0 1,-1 0-1,-1-2 1,0 1-1,0-2 1,-20 12-1,18-13-5,1 2 1,0 0-1,0 0 0,1 1 0,1 1 0,0 0 0,-17 22 0,27-32-35,1-1 0,1 1 0,-1-1 0,0 1 0,0-1 0,0 1 0,1-1 0,-1 1 0,1-1 0,-1 1 0,1 0 0,0 0 0,-1-1 0,1 1 0,0 0 0,0-1 0,0 1 0,1 0 0,-1-1 0,0 1 0,1 0 0,-1-1 0,2 4 0,-1-3-23,1 0 1,-1 0 0,1 0-1,0 0 1,0 0 0,0-1-1,0 1 1,0-1 0,1 1-1,-1-1 1,0 0 0,1 0-1,3 2 1,8 1-390,-1-1 1,0 0-1,1-1 1,22 1-1,-13-2-979,0-1 0,0-1 0,0-2 0,-1 0 0,1-1 0,-1-1 0,26-9 0,5-6-2453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1.4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149 162 4837,'0'0'2658,"5"-11"524,18-33-337,-22 43-2714,-1 0-1,1 0 1,-1 0-1,1-1 1,-1 1-1,0 0 0,1 0 1,-1 0-1,0 0 1,0 0-1,0-1 1,0 1-1,0 0 1,0 0-1,0 0 1,0-1-1,0 1 1,-1 0-1,1 0 1,0 0-1,-1 0 1,1 0-1,-1 0 1,1 0-1,-1 0 1,0 0-1,1 0 1,-1 0-1,0 0 0,0 0 1,0 0-1,1 1 1,-1-1-1,0 0 1,0 0-1,0 1 1,0-1-1,0 1 1,0-1-1,-1 1 1,1-1-1,0 1 1,0 0-1,0 0 1,0-1-1,0 1 1,-2 0-1,-4-1 58,-1 0-1,1 1 1,0 0-1,-1 0 1,-9 2-1,12 0-172,-1-1-1,1 1 1,-1 1-1,1-1 0,0 1 1,0 0-1,0 0 0,0 0 1,1 1-1,-1-1 0,1 1 1,0 1-1,0-1 1,0 0-1,1 1 0,0 0 1,-1 0-1,2 0 0,-1 0 1,1 0-1,-3 6 0,4-8 4,0 0-1,0-1 0,0 1 1,1 0-1,-1-1 0,1 1 1,-1 0-1,1 0 0,0-1 0,0 1 1,0 0-1,1 0 0,-1 0 1,1-1-1,-1 1 0,1 0 0,0-1 1,0 1-1,0-1 0,0 1 1,1-1-1,-1 1 0,1-1 1,-1 0-1,1 0 0,0 1 0,0-1 1,0-1-1,0 1 0,0 0 1,1 0-1,-1-1 0,0 1 1,1-1-1,-1 0 0,1 0 0,-1 0 1,1 0-1,0 0 0,-1 0 1,1-1-1,0 1 0,0-1 0,4 0 1,1 1 186,1 0-1,0 0 1,-1-1 0,1-1-1,0 1 1,-1-1 0,1-1 0,-1 0-1,1 0 1,-1 0 0,0-1 0,0-1-1,0 1 1,11-7 0,-14 6-139,0 0 0,0 0 0,-1 0 0,1 0 0,-1-1 0,0 0 0,0 0-1,0 0 1,-1 0 0,1-1 0,-1 1 0,-1-1 0,1 0 0,-1 0 0,0 0 0,0 0 0,-1 0 0,0 0 0,0 0 0,0-11 0,-1 14-61,1-1-1,-1 0 1,0 0 0,-1 0 0,1 1-1,-1-1 1,0 0 0,0 0 0,0 1-1,0-1 1,0 1 0,-1-1-1,0 1 1,1-1 0,-1 1 0,-1 0-1,-4-6 1,4 7-117,-1-1 0,0 0 0,0 1 0,-1 0 0,1-1 0,0 2 0,-1-1 0,1 1 0,-1-1 0,1 1 0,-1 0 0,0 1 0,0-1 0,-5 1 0,-26 2-2766,19 11-2645,13-5-300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2.3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1 213 11755,'0'0'12262,"8"-1"-11589,7-2-595,-1-1 1,1 0-1,-1-1 0,0-1 1,-1 0-1,0-1 1,0 0-1,23-18 0,96-89 518,-99 83-557,-32 32-53,-1 0 0,1-1-1,-1 1 1,0 0 0,1 0 0,-1-1 0,0 1 0,1 0 0,-1 0-1,0 0 1,0-1 0,0 1 0,0 0 0,0 0 0,0 0-1,0 0 1,0-1 0,0 1 0,0 0 0,0 0 0,0 0-1,-1 1 1,-4 14 25,-1 0-1,0 0 1,-10 15-1,-15 41 73,29-66-339,0-1 1,1 1 0,-1 0-1,2 0 1,-1-1-1,1 1 1,-1 0-1,1 0 1,1 0 0,1 8-1,-2-13-48,1 0 0,-1 0 0,1 0 1,-1-1-1,1 1 0,-1 0 0,1 0 0,0-1 0,-1 1 0,1 0 0,0-1 0,0 1 0,-1-1 1,1 1-1,0-1 0,0 1 0,0-1 0,0 0 0,0 1 0,0-1 0,-1 0 0,1 0 0,0 1 1,0-1-1,0 0 0,0 0 0,0 0 0,0 0 0,1-1 0,-1 1 207,25 1-8231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2.6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179 29 16047,'-9'-1'2397,"-2"0"-1960,0 0 1,-1 0-1,1 1 0,0 0 0,0 1 1,0 0-1,-14 4 0,22-4-361,-1 0 0,0 1 1,1-1-1,-1 1 0,1 0 0,0-1 0,-1 2 0,1-1 1,0 0-1,0 1 0,1-1 0,-1 1 0,0 0 0,1 0 1,-1 0-1,1 0 0,0 0 0,0 1 0,1-1 0,-1 1 1,1-1-1,-1 1 0,1 0 0,0-1 0,0 1 0,1 0 1,-1 0-1,1 3 0,0-4-71,0 0-1,0 0 1,0 0 0,1 0-1,-1 0 1,1-1 0,0 1-1,-1 0 1,2-1 0,-1 1-1,0 0 1,0-1 0,1 1-1,-1-1 1,1 0 0,0 1-1,0-1 1,0 0 0,0 0-1,0 0 1,0 0 0,0-1-1,1 1 1,-1 0 0,1-1-1,-1 0 1,1 0 0,0 1-1,-1-2 1,1 1 0,0 0-1,0 0 1,4 0 0,5 1 32,0-1 1,1 1-1,-1-2 1,0 0-1,0 0 1,23-5 0,-29 4 43,0-1 0,-1 0 1,1 0-1,-1-1 1,1 0-1,-1 0 0,0 0 1,0 0-1,0-1 1,-1 0-1,0 0 1,1 0-1,-1 0 0,0-1 1,-1 0-1,1 1 1,-1-1-1,0-1 0,0 1 1,-1 0-1,0-1 1,0 1-1,0-1 0,0 0 1,-1 0-1,0 0 1,0 1-1,-1-1 1,1 0-1,-1 0 0,-1-8 1,0 12-97,0-1-1,0 1 1,0 0 0,0 0 0,0 0-1,-1 0 1,1 0 0,-1 1 0,1-1 0,-1 0-1,0 1 1,1-1 0,-1 1 0,0-1 0,0 1-1,0 0 1,0 0 0,0 0 0,0 0-1,0 0 1,-1 1 0,1-1 0,0 0 0,0 1-1,-1 0 1,1 0 0,0-1 0,-1 1-1,-2 1 1,2-2-163,0 1 0,0 0 0,0 0 0,0 0 0,0 1 0,0-1 0,1 1 0,-1-1 0,0 1 0,0 0 0,1 0 0,-1 0 0,0 1-1,1-1 1,-1 1 0,1-1 0,-1 1 0,1 0 0,0 0 0,0 0 0,0 0 0,0 0 0,-2 4 0,3-4-199,0-1 0,0 1 0,1 0 1,-1 0-1,0 0 0,1 0 0,0 0 0,-1 0 0,1 0 0,0 0 1,0 0-1,0 0 0,0 0 0,1 0 0,-1 0 0,1-1 0,-1 1 1,1 0-1,-1 0 0,1 0 0,0 0 0,0-1 0,0 1 1,0 0-1,0-1 0,2 3 0,17 7-5394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3.0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271 0 13581,'0'0'7831,"-9"5"-6694,-14 8-410,-27 14-160,1 2 1,-74 57-1,122-86-561,0 1-1,0-1 1,0 1-1,0 0 1,0-1 0,0 1-1,0 0 1,1-1-1,-1 1 1,0 0-1,0 0 1,1 0-1,-1 0 1,0 0-1,1 0 1,-1 0 0,1 0-1,-1 0 1,1 0-1,0 0 1,-1 0-1,1 1 1,0-1-1,0 0 1,0 0-1,0 0 1,0 0-1,0 0 1,0 1 0,0-1-1,0 0 1,1 0-1,-1 0 1,0 0-1,1 0 1,-1 0-1,1 0 1,-1 0-1,1 0 1,0 0 0,-1 0-1,1 0 1,0 0-1,-1 0 1,1 0-1,0-1 1,0 1-1,0 0 1,0-1-1,0 1 1,0 0 0,0-1-1,0 0 1,0 1-1,0-1 1,0 1-1,0-1 1,2 0-1,13 6 104,0-2-1,0 0 1,23 3-1,-17-4-68,17 7-146,20 4-1146,-19-11-5862,-16-6-2890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4.2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13068,'0'0'11627,"77"34"-10281,-27-30-866,6-1-352,-7-1 0,-3 2-192,-14 1-961,-9 0-961,-14 1-1281,-20-3-8936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4.5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1 293 11659,'0'0'9545,"74"-2"-8744,-23-3-321,7 0-320,1 2-128,5 0-320,-10 1-1794,-4-3-2530,-12 0-929</inkml:trace>
  <inkml:trace contextRef="#ctx0" brushRef="#br0" timeOffset="1">542 9 8296,'0'0'6064,"8"-2"-4030,-4 1-1952,0-1-1,0 1 0,0 0 1,1 0-1,-1 1 0,0 0 1,1-1-1,-1 1 0,0 0 1,0 1-1,1-1 0,-1 1 1,0 0-1,0 0 1,0 0-1,1 1 0,-2-1 1,1 1-1,0 0 0,0 0 1,0 1-1,-1-1 0,1 1 1,3 4-1,-3-5-68,-1 1-1,0 0 1,0 0-1,0 0 0,0 1 1,-1-1-1,0 1 1,1-1-1,-1 1 1,0 0-1,-1 0 1,1 0-1,-1 0 1,0 0-1,0 0 1,0 0-1,0 0 1,-1 1-1,1-1 1,-1 5-1,-1-3 38,0-1 0,-1 1-1,1-1 1,-1 0 0,0 1 0,-1-1 0,1 0-1,-1 0 1,0 0 0,0-1 0,0 1 0,-1-1-1,0 0 1,-6 6 0,-93 83 674,31-40-3754,40-33-1193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7655,'0'0'6017,"10"-4"-5019,0 1-945,0 1 0,0 0 0,0 1 0,0 0 0,0 0 0,0 1-1,0 0 1,0 1 0,0 0 0,0 1 0,12 3 0,54 12 10,-40-9-29,0 0 0,52 21 1,-87-29-27,0 1-1,0-1 1,1 0 0,-1 1 0,-1-1 0,1 1 0,0-1 0,0 1 0,0 0-1,0-1 1,0 1 0,0 0 0,-1 0 0,1 0 0,0-1 0,0 1 0,-1 0 0,1 0-1,-1 0 1,1 0 0,-1 0 0,1 0 0,-1 0 0,0 0 0,1 0 0,-1 0-1,0 0 1,0 0 0,0 2 0,0 0 35,-1-1 0,0 1-1,0-1 1,0 1 0,0-1-1,-1 0 1,1 0 0,0 0 0,-1 1-1,0-1 1,1-1 0,-4 4-1,-8 6 340,0 0-1,-29 18 0,37-26-309,-32 20 577,14-9-580,0 0-1,1 2 1,-24 22-1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1.5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0 123 11531,'0'0'1281,"13"-11"652,-11 9-1860,22-18 2118,43-28 0,-58 43-1830,0-1 0,1 1-1,0 1 1,0 0 0,0 0 0,0 1-1,0 0 1,1 1 0,-1 0 0,14-1 0,-23 3-359,-1 0 0,1 0 0,-1 0 0,1 0 0,-1 0 0,1 0 1,-1 0-1,1 0 0,-1 0 0,1 0 0,-1 0 0,1 0 0,-1 1 1,1-1-1,-1 0 0,1 0 0,-1 0 0,1 1 0,-1-1 0,0 0 1,1 1-1,-1-1 0,1 0 0,-1 1 0,0-1 0,1 1 0,-1-1 1,0 0-1,1 1 0,-1-1 0,0 1 0,0-1 0,0 1 0,1-1 1,-1 1-1,0 0 0,-8 21 44,-23 17 96,-32 11 400,48-40-436,1 1 0,0 0 1,0 1-1,1 0 0,1 1 1,-19 26-1,29-37-117,0 0-1,1 1 1,-1-1-1,1 0 1,0 1-1,0-1 1,0 0-1,0 1 1,0-1-1,0 1 1,1 0-1,-1-1 1,1 1-1,0-1 1,0 1-1,0 0 1,0-1-1,0 1 1,0 0-1,1-1 1,-1 1-1,1-1 1,0 1 0,0 0-1,0-1 1,0 0-1,0 1 1,1-1-1,-1 0 1,1 0-1,-1 0 1,1 1-1,0-2 1,0 1-1,0 0 1,0 0-1,0-1 1,0 1-1,0-1 1,0 1-1,1-1 1,-1 0-1,4 1 1,7 3-644,0 0 1,0-1-1,1-1 0,-1 0 1,1-1-1,26 0 1,-16-1-1886,0-1 1,39-6 0,-8-9-2335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1.8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107 96 10218,'0'-9'3219,"-1"2"-2472,0 1 1,0-1-1,-1 0 0,0 1 1,0 0-1,-1-1 1,-4-7-1,6 12-649,1 1-1,-1-1 1,0 0 0,0 1-1,0-1 1,0 1 0,0 0-1,-1-1 1,1 1 0,0 0-1,-1 0 1,1-1 0,-1 1-1,1 0 1,-1 1-1,1-1 1,-1 0 0,1 0-1,-1 1 1,0-1 0,0 1-1,1-1 1,-1 1 0,0 0-1,0-1 1,0 1 0,1 0-1,-1 0 1,0 1-1,0-1 1,0 0 0,1 0-1,-1 1 1,0-1 0,1 1-1,-1 0 1,0-1 0,1 1-1,-1 0 1,-2 2-1,2-2-95,0 1 0,1 0-1,-1-1 1,0 1-1,1 0 1,-1 0-1,1 0 1,-1 0-1,1 0 1,0 1 0,0-1-1,0 0 1,0 1-1,0-1 1,1 0-1,-1 1 1,1-1-1,-1 1 1,1-1 0,0 1-1,0-1 1,0 1-1,0-1 1,1 1-1,-1-1 1,1 1-1,1 3 1,-1 0 2,1-1 0,0 1-1,0-1 1,1 1 0,-1-1 0,1 0 0,0 0-1,1 0 1,-1 0 0,8 7 0,-6-8 42,0 1 1,1-1-1,-1 0 0,1-1 1,0 1-1,0-1 1,0 0-1,1-1 0,-1 1 1,0-1-1,1 0 0,0-1 1,-1 0-1,1 0 1,12 0-1,-18-2 49,0 1 0,0-1 0,0 1 0,0-1 0,0 0 0,0 0 0,0 1 0,0-1 0,0 0 0,0 0 0,0 0-1,0 0 1,-1 0 0,1 0 0,0 0 0,-1 0 0,1-1 0,-1 1 0,1 0 0,-1 0 0,0-1 0,1 1 0,-1 0 0,0 0 0,0-1 0,0 1 0,0 0 0,0 0 0,0-1 0,0 1 0,0 0 0,-1 0 0,1-1 0,0 1 0,-2-2 0,2-2-32,-1-1 1,0 1 0,-1 0 0,0-1-1,0 1 1,-4-10 0,1 9-83,-1 0-1,1 0 1,-1 0 0,0 1 0,0 0-1,0 0 1,-1 1 0,0-1 0,-9-3-1,-11-4-2873,-3 3-4132,23 5 171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3.7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188 82 5509,'0'0'1741,"7"-9"458,5-5-1326,18-22 1217,-8 13 2186,-26 32-1166,-4 10-3348,-117 146 645,11-16-227,114-148-201,-1-1 0,0 1-1,0 0 1,1 0 0,-1 0 0,1 0 0,-1 0-1,1 0 1,-1 0 0,1 0 0,0 0 0,-1 0-1,1 0 1,0 0 0,0 0 0,0 0 0,0 0-1,0 1 1,0-1 0,0 2 0,0-3-61,1 1-1,0-1 1,-1 0 0,1 1-1,-1-1 1,1 0-1,0 1 1,-1-1 0,1 0-1,-1 0 1,1 1 0,0-1-1,-1 0 1,1 0 0,0 0-1,0 0 1,-1 0 0,1 0-1,0 0 1,-1 0 0,1 0-1,0-1 1,0 1 0,44-17-3348,-27 6 2302,0-1 1,0-1-1,-1-1 0,-1 0 0,28-32 0,-32 31 1309,0 0 1,15-28-1,-22 32 618,1 0 1,-2 0-1,0 0 1,6-23-1,-10 34-766,0 0-1,0-1 1,0 1-1,0 0 1,0-1-1,0 1 1,0 0-1,1-1 1,-1 1-1,0 0 1,0-1-1,0 1 1,0 0-1,-1-1 1,1 1-1,0 0 1,0-1-1,0 1 1,0 0-1,0-1 1,0 1-1,0 0 1,-1-1 0,1 1-1,0 0 1,0 0-1,0-1 1,-1 1-1,1 0 1,0 0-1,0-1 1,-1 1-1,1 0 1,0 0-1,-1 0 1,1-1-1,0 1 1,-1 0-1,1 0 1,0 0-1,-1 0 1,1 0-1,0 0 1,-1 0-1,1 0 1,0 0-1,-1 0 1,1 0-1,0 0 1,-1 0 0,1 0-1,0 0 1,-1 0-1,1 0 1,0 0-1,-1 0 1,1 0-1,0 1 1,-1-1-1,1 0 1,0 0-1,0 0 1,-1 1-1,1-1 1,0 0-1,0 0 1,-1 1-1,-20 14 565,14-8-451,0 0 0,1 1-1,1 1 1,-1-1 0,1 1-1,0-1 1,1 1 0,0 1 0,1-1-1,-5 17 1,4-2-20,1-1 1,0 1-1,2 32 1,1-54-307,0 0 1,0 0 0,0 0-1,0 1 1,-1-1 0,1 0-1,0 0 1,-1 0 0,0 0-1,0 0 1,1 0 0,-3 2-1,3-3-137,-1 0 0,0 0 0,0 0 0,0-1 0,0 1 0,0 0 0,0-1-1,0 1 1,0 0 0,0-1 0,0 1 0,0-1 0,0 0 0,0 1 0,0-1-1,0 0 1,-2 0 0,-16 1-6516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4.1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88 11403,'0'0'10442,"60"-38"-10346,-28 38-32,7 0-64,2 0-993,-4 0-1281,4 0-545,-5-11 96,-2-6-1569,-5-4-4132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4.4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92 0 8520,'0'0'10485,"-9"4"-10144,5-3-308,0 0-1,0 1 1,0 0 0,0 0-1,0 0 1,1 0-1,-1 1 1,1-1 0,0 1-1,0 0 1,0 0-1,0 0 1,0 1-1,1-1 1,-1 1 0,1-1-1,0 1 1,0 0-1,0 0 1,1-1 0,-1 1-1,1 1 1,0-1-1,0 0 1,0 0-1,1 0 1,0 0 0,0 6-1,-1-7-23,1-1 0,0 1 0,0 0 0,0-1 0,0 1-1,1-1 1,-1 1 0,1-1 0,-1 1 0,1-1 0,0 1 0,0-1 0,0 0 0,0 1-1,1-1 1,-1 0 0,1 0 0,-1 0 0,1 0 0,0 0 0,0 0 0,0 0-1,0-1 1,2 2 0,4 1-1,0 0-1,0-1 0,0-1 1,0 1-1,0-1 1,11 1-1,-18-3-9,9 2-135,1 0 0,-1 1 0,-1 0-1,1 0 1,0 1 0,10 6-1,-18-9 138,0 1-1,0-1 0,0 0 1,0 1-1,0-1 1,0 1-1,-1 0 0,1-1 1,-1 1-1,1 0 0,-1 0 1,1 0-1,-1 0 1,0 0-1,0 0 0,0 1 1,0-1-1,-1 0 0,1 0 1,-1 1-1,1-1 1,-1 0-1,0 1 0,0-1 1,0 1-1,0-1 1,0 0-1,0 1 0,-1-1 1,1 0-1,-1 1 0,0-1 1,-1 3-1,1-3 112,-1 1 0,1-1-1,-1 0 1,0 0 0,0 0-1,0 0 1,0-1 0,0 1-1,0 0 1,0-1 0,-1 0-1,1 1 1,0-1 0,-1 0-1,1 0 1,-1 0 0,0-1-1,1 1 1,-1 0 0,0-1-1,-5 0 1,-66 1 2280,57-1-2289,13 0-141,0-1 0,1 0 0,-1 1 1,1-1-1,-1 0 0,1-1 1,-1 1-1,1 0 0,0-1 0,-1 0 1,1 0-1,0 0 0,0 0 1,1 0-1,-6-6 0,7 7-199,0 0 0,0 0-1,1 0 1,-1-1 0,0 1-1,0 0 1,1-1 0,-1 1 0,1 0-1,-1-1 1,1 1 0,-1-1 0,1 1-1,0-1 1,0 1 0,0-3-1,0 2-240,1 0 0,-1 1 0,1-1 0,-1 0 0,1 1 0,0-1 0,0 1 0,0-1 0,0 1 0,0-1 0,0 1 0,0 0 0,0 0 0,0-1 0,1 1 0,-1 0 0,3-2 0,19-11-7150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4.8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250 48 13581,'0'0'8280,"-6"-8"-7618,4 5-650,0 0 0,-1 0 0,1 0 0,-1 1 0,1-1 0,-1 1 1,0-1-1,0 1 0,0 0 0,0 0 0,-1 0 0,1 1 0,0-1 0,-1 1 1,1 0-1,-1 0 0,0 0 0,1 0 0,-1 1 0,0-1 0,1 1 1,-1 0-1,0 0 0,1 0 0,-1 1 0,0-1 0,1 1 0,-1 0 0,0 0 1,1 0-1,-1 0 0,-4 4 0,-4 0-95,0 1 1,1 1-1,-18 12 0,26-17 14,-1 1-1,1-1 1,0 1-1,0 0 1,0 1 0,0-1-1,0 0 1,1 1-1,0 0 1,0-1 0,0 1-1,0 0 1,0 0-1,-1 7 1,3-10 36,0 0 1,0 1-1,0-1 0,1 0 0,-1 0 1,1 1-1,-1-1 0,1 0 0,-1 0 1,1 0-1,0 0 0,-1 0 1,1 0-1,0 0 0,0 0 0,0 0 1,0 0-1,0-1 0,0 1 0,0 0 1,0 0-1,0-1 0,0 1 1,0-1-1,0 1 0,1-1 0,-1 1 1,0-1-1,0 0 0,1 0 0,0 1 1,48 7-412,-42-7 318,121 17-387,-129-18 529,0 0 1,0 0-1,-1 0 1,1 0-1,0 0 1,0 0-1,0 1 1,0-1-1,0 0 0,0 0 1,0 0-1,0 0 1,0 0-1,-1 0 1,1 1-1,0-1 0,0 0 1,0 0-1,0 0 1,0 0-1,0 1 1,0-1-1,0 0 1,0 0-1,0 0 0,0 0 1,0 0-1,0 1 1,0-1-1,0 0 1,0 0-1,0 0 0,0 0 1,0 0-1,0 1 1,1-1-1,-1 0 1,0 0-1,0 0 1,0 0-1,0 0 0,0 0 1,0 1-1,0-1 1,0 0-1,1 0 1,-1 0-1,0 0 0,0 0 1,0 0-1,0 0 1,0 0-1,1 0 1,-1 0-1,0 0 1,0 0-1,0 0 0,0 0 1,0 0-1,1 0 1,-1 0-1,0 0 1,0 0-1,0 0 0,0 0 1,0 0-1,1 0 1,-1 0-1,0 0 1,-18 9 778,-24 4 72,-11 1-379,33-7-877,-1-1 0,1-1 0,-1-1 0,-28 1 0,70-16-7902,3-2 1154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5.1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168 221 12684,'0'0'6390,"-10"-2"-6075,5 1-310,-1 0 0,0 1 0,1-1 0,-1 2 1,1-1-1,-1 0 0,0 1 0,1 0 0,0 1 0,-1-1 0,1 1 0,0 0 1,-1 0-1,1 1 0,0-1 0,1 1 0,-1 0 0,0 1 0,1-1 0,0 1 0,0 0 1,0 0-1,-6 7 0,6-5 14,0 0 0,0 0 1,1 0-1,0 0 0,-5 13 0,7-18-11,1 0 0,-1 0-1,1 0 1,-1 0 0,1 0-1,-1 1 1,1-1 0,0 0-1,0 0 1,-1 1-1,1-1 1,0 0 0,0 0-1,0 1 1,0-1 0,0 0-1,1 0 1,-1 1 0,0-1-1,1 0 1,-1 0 0,1 0-1,-1 1 1,1-1 0,-1 0-1,1 0 1,0 0 0,-1 0-1,1 0 1,0 0 0,0 0-1,0-1 1,0 1 0,0 0-1,0 0 1,0-1 0,0 1-1,0 0 1,2 0 0,9 1 168,-1-1 1,0-1 0,1 0-1,-1 0 1,1-1 0,-1-1-1,0 0 1,0 0 0,0-1-1,0-1 1,0 0 0,0 0-1,-1-1 1,0 0 0,0-1 0,0 0-1,-1-1 1,14-11 0,-4 1-27,0 0 0,-1 0 0,-1-2 1,-1 0-1,0-2 0,-2 1 0,18-34 1,-10-4 124,-21 57-273,-1 0 0,1-1 1,-1 1-1,1-1 0,-1 1 1,0-1-1,1 1 1,-1-1-1,0 1 0,0-1 1,0 1-1,0-1 0,-1 0 1,1 1-1,0-1 0,-1 1 1,1 0-1,-1-1 0,1 1 1,-1-1-1,0 1 1,1 0-1,-1-1 0,0 1 1,0 0-1,0 0 0,0 0 1,0 0-1,0-1 0,0 1 1,-1 1-1,1-1 0,0 0 1,-3-1-1,-5 0-72,-1 1 0,1-1 1,-1 2-1,1-1 0,-1 2 0,0-1 0,1 1 0,-1 1 1,1-1-1,0 2 0,-1-1 0,-13 7 0,10-4 20,-1 1-1,1 1 0,1 0 1,-1 0-1,1 1 0,0 1 1,-17 16-1,27-22 45,-1 0 0,0 0 0,0 0 0,1 1 0,0-1 0,0 1 0,0-1 0,0 1 0,0 0 0,1 0 0,-1-1 0,1 1 0,0 0 0,0 8 0,1-10 5,0 0 0,0 0 0,1 1 0,-1-1 0,1 0 0,-1 0 0,1 0 0,0 0 0,0 1 0,0-1 0,0-1 0,1 1 0,-1 0 0,0 0 0,1 0 0,-1-1 0,1 1 0,0-1 0,0 1 0,-1-1 0,1 1 0,0-1 0,0 0 0,0 0 0,0 0 0,0 0 0,3 0 0,13 5-2,1 0 0,35 4 0,-40-8-213,-1 0-1,0 1 0,1 0 1,-1 1-1,-1 0 0,1 1 1,0 1-1,12 7 0,-23-12 165,-1 0 0,1 0-1,0 0 1,-1 1 0,1-1 0,-1 0-1,0 1 1,1-1 0,-1 1-1,0 0 1,0-1 0,0 1 0,0 0-1,0-1 1,-1 1 0,1 0-1,0 0 1,-1 0 0,0 0 0,1 0-1,-1 0 1,0 0 0,0 0-1,0 2 1,-1 1 31,0 0 0,-1 0 0,0 0 0,0 0 0,0 0 0,-1 0 0,-2 4 0,2-6-410,1 1 1,0 0-1,0 0 0,0 0 1,0 1-1,1-1 1,-1 0-1,1 0 0,-1 7 1,2-11 319,0 0-1,0 0 1,0 1 0,0-1-1,0 0 1,0 1 0,0-1 0,0 0-1,0 0 1,0 1 0,0-1-1,1 0 1,-1 0 0,0 1 0,0-1-1,0 0 1,0 0 0,0 1 0,0-1-1,1 0 1,-1 0 0,0 1-1,0-1 1,0 0 0,1 0 0,-1 0-1,0 1 1,0-1 0,0 0-1,1 0 1,-1 0 0,0 0 0,0 0-1,1 0 1,-1 0 0,0 1-1,1-1 1,-1 0 0,0 0 0,0 0-1,1 0 1,-1 0 0,0 0 0,1 0-1,-1 0 1,0 0 0,0-1-1,1 1 1,-1 0 0,1 0 0,0 0-364,16 0-3705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5.5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70 82 6246,'0'0'3651,"6"-9"-287,0 3-2404,-4 4-667,1-1-1,-1 1 0,0 0 0,0-1 1,0 0-1,0 1 0,-1-1 1,1 0-1,-1 0 0,0 0 0,1 0 1,-1 0-1,-1 0 0,1 0 1,0-6-1,-1 8-207,0 1 0,0-1 1,0 0-1,0 1 0,0-1 0,0 1 1,0-1-1,0 0 0,0 1 0,-1-1 1,1 1-1,0-1 0,0 1 0,-1-1 1,1 1-1,0-1 0,-1 1 0,1-1 1,-1 1-1,1 0 0,-1-1 0,1 1 1,-1-1-1,1 1 0,-1 0 1,1-1-1,-1 1 0,1 0 0,-1 0 1,0-1-1,-24 2 466,20 0-572,1 1 0,0-1 0,-1 1 0,1 0 0,0 0 0,0 0 0,0 0 0,-7 6 0,8-4 16,0-1-1,0 1 0,1 0 0,-1 0 0,1 0 0,0 0 0,0 0 0,1 0 0,-1 1 1,1-1-1,-1 6 0,2-9 16,0 0 0,0 1 0,0-1 0,0 0 1,0 1-1,0-1 0,0 0 0,1 1 0,-1-1 1,1 0-1,-1 1 0,1-1 0,-1 0 0,1 0 1,0 0-1,-1 1 0,1-1 0,0 0 0,0 0 0,0 0 1,0 0-1,0-1 0,0 1 0,0 0 0,0 0 1,0 0-1,1-1 0,-1 1 0,0-1 0,0 1 1,1-1-1,-1 1 0,0-1 0,1 0 0,-1 0 0,0 0 1,1 1-1,-1-1 0,0 0 0,3-1 0,4 1 237,1 0 0,-1-1 0,0 0 0,1-1 0,-1 1 0,0-2 0,0 1 0,0-1 0,15-7 0,-19 7-172,1 1 0,-1-1 0,1 1 0,-1-1 1,0-1-1,0 1 0,-1 0 0,1-1 0,0 0 0,-1 0 1,0 0-1,0 0 0,0 0 0,-1-1 0,0 0 0,1 1 1,1-9-1,-4 12-93,0 0-1,-1 0 1,1 0 0,-1 0 0,1 0 0,-1 1 0,0-1 0,1 0-1,-1 0 1,0 1 0,1-1 0,-1 0 0,0 1 0,0-1 0,0 1-1,0-1 1,0 1 0,1 0 0,-1-1 0,0 1 0,0 0 0,0-1-1,0 1 1,0 0 0,0 0 0,0 0 0,0 0 0,0 0 0,0 0-1,0 0 1,0 0 0,-2 1 0,-37 0-1780,39-1 1698,0 0 0,0 0 1,0 0-1,0 0 1,0 0-1,0 0 0,0 0 1,1 1-1,-1-1 0,0 0 1,0 1-1,0-1 0,0 0 1,0 1-1,0-1 1,1 1-1,-1-1 0,0 1 1,0 0-1,1-1 0,-1 1 1,0 0-1,1 0 0,-1-1 1,1 1-1,-1 0 1,1 0-1,-1 0 0,1-1 1,-1 1-1,1 0 0,0 0 1,0 0-1,-1 0 0,1 0 1,0 0-1,0 0 0,0 0 1,0 1-1,1-1-85,-1 1-1,1-1 1,0 0 0,-1 0-1,1 0 1,0 0-1,0 1 1,0-1 0,0 0-1,0 0 1,0 0-1,0-1 1,0 1 0,0 0-1,0 0 1,0-1-1,1 1 1,-1 0 0,0-1-1,0 1 1,1-1-1,-1 0 1,1 1 0,-1-1-1,0 0 1,1 0-1,1 0 1,26 1-2863,4-1-1581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6.7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189 59 10250,'0'0'10340,"-6"13"-10238,0 2-43,1 1 1,1-1-1,0 1 1,1 0-1,0 0 0,0 29 1,2-12 306,-2 0-1,-2 0 1,-1 0 0,-1-1-1,-17 44 1,25-83-252,0 0 0,0 1-1,-1-1 1,0 0 0,0 1 0,-1-1-1,0 0 1,0 1 0,0-1 0,-1 1 0,0-1-1,-1 1 1,1 0 0,-7-11 0,-8-14-533,-29-41 1,41 65 386,-3-2-28,7 7 57,0 1-1,-1-1 1,1 1-1,0-1 1,0 0-1,-1 1 1,1-1-1,1 0 1,-1 0 0,0 0-1,-1-3 1,2 5-3,15 2-170,9 3 315,-1 0-1,1-1 1,49 0-1,-61-4-81,0-1-1,0-1 0,0 0 0,0-1 0,0 0 0,0-1 0,-1 0 1,1-1-1,20-12 0,-27 14-54,24-14 17,36-28 0,-59 40-21,0 0-1,0 0 1,0 0 0,-1-1-1,0 0 1,0 0-1,0-1 1,-1 1-1,0-1 1,0 0-1,5-14 1,-9 21-4,1-1 0,-1 0-1,0 0 1,0 1 0,0-1 0,1 0 0,-1 0 0,0 1 0,0-1 0,0 0 0,0 0 0,0 0 0,0 1 0,0-1 0,0 0 0,-1 0 0,1 1 0,0-1 0,0 0 0,-1 0 0,1 1-1,0-1 1,-1 0 0,1 1 0,-1-1 0,1 0 0,-1 1 0,1-1 0,-1 1 0,1-1 0,-1 1 0,0-1 0,1 1 0,-1-1 0,0 1 0,1 0 0,-1-1 0,0 1 0,0 0 0,1 0-1,-1-1 1,0 1 0,0 0 0,1 0 0,-1 0 0,0 0 0,0 0 0,1 0 0,-1 0 0,0 0 0,0 0 0,0 1 0,0-1 0,-4 1-39,0 0 0,1 0 0,-1 0 0,1 1 0,-1-1 0,1 1 0,0 0 0,-5 3 0,3 1 35,-1-1-1,1 1 0,0 0 0,1 0 1,-1 1-1,1 0 0,0 0 1,1 0-1,0 1 0,0-1 0,1 1 1,0 0-1,0 0 0,0 0 1,0 9-1,-1 4 17,1-1 1,1 1-1,1-1 0,1 1 0,3 24 1,-2-40-8,0 1-1,0 0 1,1-1 0,-1 1 0,1-1 0,0 0-1,1 1 1,0-1 0,5 9 0,-7-13 28,1 1 0,-1-1 0,0 1 0,0-1 0,1 1 0,-1-1 0,1 1 0,-1-1 0,1 0 1,0 0-1,-1 0 0,1 0 0,0 0 0,0 0 0,0-1 0,0 1 0,0-1 0,0 1 0,0-1 0,0 0 0,0 1 0,0-1 0,0 0 0,0 0 0,0 0 1,0-1-1,-1 1 0,1 0 0,0-1 0,0 0 0,3 0 0,-3-1 12,-1 1 0,1 0 1,0-1-1,-1 1 0,1-1 0,-1 0 1,0 1-1,1-1 0,-1 0 0,0 0 0,0 0 1,0 0-1,0 0 0,-1 0 0,1 0 1,0 0-1,-1 0 0,1 0 0,-1 0 1,0-5-1,1-49 166,-2 47-198,1 4-2,-1 0 0,0 0 1,0 1-1,0-1 0,-1 1 1,1-1-1,-1 1 1,-3-6-1,4 8-26,0 1 0,0-1 0,0 0-1,0 1 1,0-1 0,0 1 0,-1-1 0,1 1 0,-1-1 0,1 1 0,-1 0-1,1 0 1,-1 0 0,0 0 0,1 0 0,-1 0 0,0 0 0,0 1 0,0-1-1,0 0 1,-4 0 0,6 2 9,0 0 1,-1 0-1,1 0 0,0 0 0,-1-1 0,1 1 0,0 0 0,0 0 1,0 0-1,0 0 0,0 0 0,0 0 0,0 0 0,0 0 1,0-1-1,0 1 0,0 0 0,1 0 0,-1 0 0,0 0 0,0 0 1,1-1-1,-1 1 0,1 0 0,-1 0 0,1-1 0,-1 1 1,1 0-1,0 0 0,-1-1 0,2 2 0,8 3 13,-1 0 0,1 0 0,1-1 0,-1 0 0,1-1 0,-1 0 0,1 0 0,0-2 0,0 1 0,20-1 0,5 0 10,73-9-1,-82 3-12,-1-1-1,0-2 0,0 0 1,-1-1-1,27-15 0,-50 23-82,-24 17-390,22-15 473,-1-1 1,0 1 0,1-1 0,-1 1 0,0-1-1,1 1 1,-1 0 0,1-1 0,-1 1 0,1 0-1,-1-1 1,1 1 0,-1 0 0,1 0 0,0 0-1,-1-1 1,1 1 0,0 0 0,0 0-1,0 0 1,0 0 0,0-1 0,0 1 0,0 0-1,0 0 1,0 0 0,0 0 0,0 0 0,0-1-1,1 1 1,-1 0 0,0 0 0,1 0 0,-1-1-1,0 1 1,1 0 0,-1-1 0,1 1-1,-1 0 1,1-1 0,-1 1 0,1 0 0,0-1-1,-1 1 1,1-1 0,0 1 0,0-1 0,-1 1-1,1-1 1,0 0 0,0 1 0,-1-1-1,1 0 1,0 0 0,0 0 0,0 1 0,1-1-1,9 1 23,0 0 1,-1 0-1,21-3 0,-16 2-14,52-4 27,-44 2-722,-1 1 0,1 0 1,28 5-1,-49-4 665,-1 1 1,0-1-1,0 1 1,0 0-1,0-1 0,0 1 1,0 0-1,-1 0 1,1-1-1,0 1 1,0 0-1,-1 0 1,1 0-1,0 0 0,-1 0 1,1 0-1,-1 1 1,1-1-1,-1 0 1,0 0-1,1 0 0,-1 0 1,0 1-1,0-1 1,0 0-1,0 1 1,2 40 79,-2-31-60,3 16 123,1-1 0,1 0 1,1 0-1,18 45 0,-15-47-185,-1-1-1,-2 1 1,0 1-1,-1-1 0,3 43 1,-9-62 68,0 0 0,0 0-1,0 0 1,-1 0 0,1 0 0,-1 0 0,0 0 0,-1 0 0,1-1 0,-1 1 0,0-1 0,0 0-1,0 0 1,-1 0 0,1 0 0,-1 0 0,0-1 0,0 0 0,0 0 0,0 0 0,-1 0-1,0-1 1,1 1 0,-1-1 0,0 0 0,-6 1 0,-1 2 182,0-2 0,-1 1 0,1-2 0,-1 0 0,1 0 0,-1-1 0,0 0 1,1-1-1,-1-1 0,-12-2 0,22 2-110,0 0 0,0 0 0,0-1 0,0 1 0,1-1 0,-1 1 0,0-1-1,1 0 1,0 0 0,-1 0 0,1-1 0,0 1 0,0 0 0,0-1 0,0 0 0,1 1 0,-1-1 0,1 0 0,0 0 0,-1 0 0,1 0 0,1 0 0,-1 0 0,0 0 0,1 0 0,-1 0 0,1-6 0,-1-1-44,1-1 0,0 1 0,0-1 1,1 1-1,1-1 0,0 1 0,4-14 1,-1 9-107,2 0 0,0 0 0,0 0 0,1 1 0,1 0 0,0 0 0,1 1 0,1 0 0,0 1 0,1 0 0,0 1 0,19-14 0,-14 14-198,1 0 0,1 0 0,0 2 0,0 1 0,1 0 0,0 1 0,0 1 0,0 1 0,29-3 0,27-1-2989,9-1-1927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33.7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2133 544 16496,'-2'-10'101,"-88"-214"-3459,84 211 3294,-1 0 0,0 0 1,0 0-1,-2 1 0,1 0 0,-2 1 0,1 0 0,-1 1 0,-1-1 1,0 2-1,-1 0 0,0 0 0,0 1 0,0 0 0,-1 1 0,0 1 0,-15-6 1,-26-7 279,0 1-1,-111-20 1,28 17 411,-1 5-1,-235 5 0,326 13-465,1 2 0,0 2-1,1 2 1,-1 2 0,1 1-1,1 3 1,1 2-1,0 1 1,1 3 0,-53 32-1,64-33-65,2 2-1,0 0 0,2 2 0,0 1 0,2 1 1,1 2-1,1 0 0,1 1 0,1 1 0,2 1 1,1 1-1,1 1 0,-24 66 0,34-79-107,2 1 1,0 0-1,1 0 0,1 0 1,1 1-1,1-1 0,0 1 0,2-1 1,0 1-1,2-1 0,0 0 1,1 0-1,1 0 0,1 0 0,1-1 1,0 0-1,1 0 0,2 0 1,0-1-1,23 31 0,8 0 17,3-1-1,1-3 0,3-1 1,1-3-1,2-2 0,2-2 1,90 47-1,-101-65 125,0-2 1,2-1-1,0-3 0,0-1 0,1-3 1,0-1-1,1-3 0,0-1 1,0-3-1,89-8 0,-25-6 69,0-6 0,-2-5 0,144-50 0,-176 49-173,-2-4-1,-1-3 0,-1-3 1,67-44-1,-110 60 196,-1-2-1,0 0 1,-1-2-1,-2-1 1,0-1-1,-1-1 0,-2-1 1,-1-1-1,-1-1 1,-2 0-1,25-52 1,-38 68-157,1 0 0,-1 0 1,-1 0-1,-1-1 0,0 0 0,0 1 0,-2-1 1,1 0-1,-2 0 0,0 0 0,-1 0 1,0 0-1,-1 0 0,0 0 0,-1 0 0,-1 1 1,0-1-1,-1 1 0,-1 0 0,0 0 1,0 1-1,-1 0 0,-1 0 0,0 1 0,-1-1 1,0 2-1,0-1 0,-1 2 0,0-1 1,-1 1-1,-13-8 0,-11-6-78,-1 2 1,-1 2-1,-1 1 0,-1 2 1,0 1-1,0 3 0,-74-14 1,7 9-539,-196-6 0,-66 24-2747,125 8-2900,50-1-4796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11627,'1'1'140,"0"-1"-1,0 0 1,0 1-1,-1-1 1,1 1-1,0-1 1,0 1 0,0-1-1,-1 1 1,1 0-1,0-1 1,-1 1 0,1 0-1,-1-1 1,1 1-1,-1 0 1,1 0-1,-1 0 1,1-1 0,-1 1-1,0 0 1,1 0-1,-1 0 1,0 0 0,0 0-1,0 0 1,0 0-1,0 0 1,0 0-1,0 1 1,1 39 83,-2-31 218,0 7-285,-1 0-1,-1 0 0,-1 0 1,0-1-1,-1 1 1,-8 17-1,1 1 834,11-34-743,3-3-115,-1-1 0,1 0 0,0 1 1,0 0-1,-1-1 0,2 1 1,-1 0-1,0 0 0,0 0 0,5-3 1,3-3-7,41-47 49,-26 26-44,1 1 0,2 1 0,48-36 0,-76 63-133,1 0-1,-1 0 1,0 0-1,1 0 1,-1-1-1,0 1 1,0 0-1,1 0 1,-1 0-1,0 0 1,1 0-1,-1 0 1,0 0 0,1 0-1,-1 0 1,0 0-1,1 0 1,-1 0-1,0 0 1,1 0-1,-1 0 1,0 0-1,1 0 1,-1 0-1,0 1 1,1-1-1,-1 0 1,0 0 0,0 0-1,1 1 1,-1-1-1,0 0 1,0 0-1,1 0 1,-1 1-1,0-1 1,0 0-1,0 1 1,1-1-1,-1 0 1,0 0-1,0 1 1,0-1 0,0 0-1,0 1 1,0-1-1,0 0 1,1 1-1,3 29 52,-7 38 160,3-66-209,-6 35 62,4-31 5,1 0-1,0 1 1,0 0-1,0-1 1,1 1 0,0 0-1,0-1 1,2 9 0,-2-14-62,1-1 0,0 1 0,0 0 0,0-1 1,0 1-1,0 0 0,0-1 0,0 1 0,0-1 1,0 1-1,0-1 0,0 0 0,0 0 0,1 1 0,-1-1 1,0 0-1,0 0 0,0 0 0,0 0 0,0 0 0,1 0 1,0-1-1,31-4 177,-19-3-165,0-1-1,-1 0 1,1-1-1,-2-1 0,0 0 1,0 0-1,-1-1 0,0-1 1,16-25-1,-25 36-14,-15 18-182,8-10 174,-1 0-1,1 1 1,0 0-1,1-1 1,0 2-1,0-1 1,0 0-1,1 1 1,0-1-1,0 1 1,1 0-1,0 0 1,1 0-1,-2 12 1,3-17-203,0 0 1,0 0-1,1 0 1,-1 1-1,0-1 1,1 0-1,0 0 1,2 5-1,-3-7-9,1 0 1,0-1-1,-1 1 0,1 0 1,0-1-1,-1 1 0,1-1 1,0 1-1,0-1 0,-1 1 0,1-1 1,0 1-1,0-1 0,0 0 1,0 0-1,0 1 0,0-1 0,-1 0 1,1 0-1,0 0 0,0 0 1,0 0-1,0 0 0,0 0 1,0-1-1,0 1 0,0 0 0,-1 0 1,1-1-1,0 1 0,0 0 1,0-1-1,0 1 0,-1-1 1,1 1-1,1-1 0,14-11-6918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26.0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342 164 3587,'0'0'4458,"-6"-9"-4261,4 6-80,-28-37-120,28 37 246,-1 0 1,1 1-1,-1-1 1,0 0-1,0 1 0,0 0 1,0 0-1,0-1 1,0 2-1,-1-1 0,1 0 1,-7-2-1,9 5-186,0-1 1,0 1-1,0-1 0,0 0 0,0 1 0,1 0 0,-1-1 0,0 1 1,0-1-1,1 1 0,-1 0 0,0-1 0,1 1 0,-1 0 1,1 0-1,-1 0 0,1-1 0,-1 1 0,1 0 0,0 0 0,-1 0 1,1 0-1,0 0 0,0 0 0,-1 2 0,-7 34 29,6-25 147,-8 50-74,2-1 1,3 2-1,4 83 1,1-71-156,-15 135 0,-73 162 46,54-245-22,-31 205 0,62-307 14,1 0 1,1 0-1,1 0 0,1 1 0,5 26 0,-5-45-38,1 1 0,0-1 0,0 0 0,1 0 0,0 0 0,0 0 0,1 0 0,0-1 0,0 1 0,1-1 0,-1 0 0,1-1 0,0 1 0,1-1 0,0 0 0,-1 0 0,2 0 0,-1-1 0,0 0 0,14 6 0,10 1 70,0-2 1,1 0 0,39 4 0,26 8 106,-14-3-226,1-2 0,0-5-1,139 3 1,252-33-304,-46 0 185,328 61 168,-448-18 56,716 69 38,-286-23 82,-566-54-51,318 16 1461,-485-32-1566,-1 0 1,0 0-1,1 0 1,-1 0-1,1-1 1,-1 0-1,1 1 1,-1-2-1,0 1 1,0 0-1,1-1 1,-1 0-1,0 0 1,-1 0-1,1-1 1,0 1-1,0-1 1,-1 0-1,0 0 1,0 0-1,0 0 1,0 0-1,0-1 1,0 0-1,-1 1 1,0-1-1,0 0 1,0 0-1,0 0 1,0-1-1,-1 1 1,0 0-1,1-7 1,153-760-777,-98 437 441,-32 195 202,-6 0-1,-6-1 1,-7-218-1,-7 294 197,2 47-65,-1-1 0,0 1-1,-1 0 1,-1-1 0,-1 1 0,0 0 0,-8-20 0,10 34-30,-1 1 1,0-1-1,0 0 1,0 1-1,-1 0 1,1-1-1,0 1 1,-1 0-1,0 0 1,1 1-1,-1-1 0,0 0 1,0 1-1,0 0 1,0-1-1,0 1 1,0 0-1,0 1 1,0-1-1,-7 0 0,-9-1-63,-1 0 0,-26 3 0,20-1 59,-1113 23 2008,353 1-1935,0-44-298,664 11 87,-779-46-689,1 79 376,661 4 84,-110 8-2568,250-31-405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7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63 609,'0'0'6587,"-7"-7"-6251,-21-24-133,27 30-208,1 1 0,0 0 0,-1 0 0,1 0 1,0-1-1,0 1 0,-1 0 0,1-1 0,0 1 0,0 0 0,0-1 0,-1 1 0,1 0 0,0-1 0,0 1 0,0 0 0,0-1 0,0 1 0,0 0 0,0-1 0,0 1 0,0 0 0,0-1 0,0 1 0,0 0 0,0-1 0,0 1 0,0-1 0,0 1 1,0 0-1,0-1 0,0 1 0,0 0 0,1-1 0,-1 1 0,0 0 0,0-1 0,0 1 0,1 0 0,-1 0 0,0-1 0,0 1 0,1 0 0,-1 0 0,0-1 0,1 1 0,-1 0 0,0 0 0,1-1 0,17-3-1763,-15 4 806,5-4-2642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7:4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2306,'0'0'1911,"11"0"-1852,384 0-417,6-3 2808,-36 1-650,-62-21-807,218-16-376,-426 29-455,-38 4 263,179-14 479,-199 18-545,-9 0-1150,-10 2-2882,-11 0 1634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8:3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114 122 7335,'0'0'-331,"-11"3"875,9-3-492,-56 16 286,56-16-337,0 0 1,0 1 0,-1 0-1,1 0 1,0-1 0,0 1-1,0 0 1,0 1 0,1-1-1,-1 0 1,0 0 0,0 1-1,1-1 1,-1 1 0,1 0 0,-1-1-1,1 1 1,0 0 0,-1 0-1,1 0 1,0 0 0,0 0-1,1 0 1,-1 0 0,0 0-1,1 0 1,-1 0 0,0 3-1,4-4-25,-1 0 0,0 0-1,0 0 1,0 0 0,0 0 0,1-1-1,-1 1 1,0-1 0,1 0 0,-1 1-1,0-1 1,1 0 0,-1 0-1,0-1 1,1 1 0,1-1 0,3 1 84,58-4 364,1-2 1,102-24-1,-95 15-230,127-10-1,378 26 147,-228 5-162,626-65 899,-442 16-403,-442 35-648,-41 2-29,0 3-1,89 6 1,-70 10-3862,-42-12 475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8:3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5061,'2'-1'73,"-1"1"0,1-1 0,0 0 1,0 0-1,-1 1 0,1-1 0,0 1 0,0-1 1,0 1-1,0 0 0,0 0 0,-1 0 0,1 0 1,0 0-1,0 0 0,2 1 0,0-1 113,611-3 2322,734 8 344,-498 39-1981,-70-3-856,-424-28-3485,-226-10 705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9:3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 3587,'-9'-3'1727,"-7"-2"2446,16 5-4158,0 0 0,0 0 0,-1 1 0,1-1 0,0 0 0,0 0-1,0 0 1,-1 0 0,1 0 0,0 0 0,0 0 0,0 0 0,0 0-1,-1 0 1,1 1 0,0-1 0,0 0 0,0 0 0,0 0 0,0 0 0,-1 0-1,1 1 1,0-1 0,0 0 0,0 0 0,0 0 0,0 1 0,0-1-1,0 0 1,0 0 0,0 0 0,0 1 0,0-1 0,0 0 0,0 0 0,0 0-1,0 1 1,0-1 0,0 0 0,0 0 0,0 0 0,0 1 0,0-1-1,0 0 1,0 0 0,0 0 0,0 0 0,1 1 0,-1-1 0,0 0 0,0 0-1,0 0 1,0 0 0,0 0 0,0 1 0,1-1 0,-1 0 0,0 0-1,0 0 1,0 0 0,1 0 0,-1 0 0,0 0 0,0 0 0,1 1 0,3 0 196,0 0 1,1 0 0,0 0-1,-1-1 1,1 1 0,-1-1-1,1 0 1,0 0 0,7-2-1,-1 1 11,89-1 20,99 4 322,180 5-438,-224-9-81,297 5 1321,-411 9-5177,-35-12 191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9:3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 5061,'0'0'2915,"-9"-1"-1714,-29-1-331,31 0 800,14-1-1319,13 0-322,1065 37 467,-616-25-143,111 10 314,-526-18-5082,-34-7-3181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3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67 9673,'0'0'3358,"-8"-9"-2899,-44-49 1975,47 123-1457,4-40-928,-2-1-1,-10 45 1,-3 19 3,-5 273-47,-118 661-261,123-926 186,-81 605-106,87-596-391,-46 462 408,55-562 163,-5 33 202,2 1 1,1 0-1,2-1 1,9 78-1,-8-114-207,1 0 0,0 1 0,0-1-1,0 0 1,0 0 0,1 0 0,-1 0 0,0 0 0,1 0-1,-1-1 1,1 1 0,0 0 0,0-1 0,-1 1 0,1-1 0,0 0-1,0 1 1,1-1 0,-1 0 0,0 0 0,0-1 0,0 1-1,1 0 1,-1-1 0,0 1 0,1-1 0,2 0 0,10 2-14,1-1 1,-1-1 0,20-2 0,-5 0-4,6 2-181,34 1 107,0-2 0,0-4 1,79-16-1,-32 0 98,1 5-1,1 6 0,235 10 1,-259 2-3,-19 0-10,136 20 0,-203-21 34,31 4-31,-39-5 19,1 0-1,0 0 1,-1-1 0,1 1-1,-1 0 1,1-1 0,0 1-1,-1-1 1,1 0 0,-1 0-1,1 1 1,-1-1 0,0 0-1,1 0 1,-1 0 0,0 0-1,0 0 1,1-1 0,-1 1-1,1-2 1,2-3 22,0 1-31,0-1-1,-1 0 0,0 0 1,0-1-1,4-9 0,34-105-29,-10 32 36,39-177 0,-39 38 741,2-241-1,-30-235-478,-5 360-222,2 222-33,10-692-5,-8 790 19,-1 15-40,0-1 1,-1 1 0,0-1 0,-1 1 0,-1-12-1,1 20 29,1-1 0,-1 0-1,1 0 1,-1 0 0,0 1-1,0-1 1,0 0 0,0 1-1,0-1 1,0 0 0,0 1-1,0 0 1,-1-1 0,1 1-1,-1 0 1,1 0 0,-1-1-1,1 1 1,-1 0 0,0 1-1,1-1 1,-1 0 0,0 0-1,0 1 1,0-1 0,1 1-1,-1-1 1,0 1-1,0 0 1,-3 0 0,-24-2 296,20 0-269,0 1 0,0 1 0,0 0 0,0 0 0,0 0 1,1 1-1,-1 1 0,0-1 0,0 2 0,1-1 0,-9 4 0,-15 9-86,0-1 0,-1-2-1,0-1 1,-1-1 0,0-2-1,-1-2 1,-62 4-1,-334-32 251,181 4-132,103 10-567,-204-39 0,348 46 252,1 1 0,-1-1 0,1 1 0,0-1 0,-1 0-1,1 0 1,0 0 0,-1 0 0,1 0 0,0 0-1,0-1 1,0 1 0,0-1 0,-3-2 0,2-11-3738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23 7239,'10'-23'10956,"-12"50"-7178,1-4-4392,-44 280 1298,20-163-2676,25-132-406,5-10-4237,1-15-1148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11307,'0'0'12016,"13"-1"-11279,204-8 566,-63 7-3695,-154 2 2213,1 0-1,-1 0 1,1-1-1,-1 1 1,1 0-1,0 0 1,-1 0-1,1 0 1,-1 0-1,1 0 1,-1 0-1,1 0 1,-1 0-1,1 0 1,-1 1-1,1-1 1,-1 0-1,1 0 0,-1 0 1,1 1-1,-1-1 1,1 0-1,-1 1 1,1-1-1,-1 0 1,1 1-1,-1-1 1,0 0-1,1 1 1,-1-1-1,0 1 1,1-1-1,-1 1 1,0-1-1,0 1 1,1-1-1,-1 1 1,0-1-1,0 1 1,0-1-1,0 1 1,0-1-1,0 1 1,0-1-1,0 1 1,0-1-1,0 2 1,-3 4-3798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0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11627,'0'0'8584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10186,'0'0'9641,"52"10"-7880,-19-10-928,10 0-448,-2 0-321,1 0-32,-7 0-32,-7 5-833,-13 9-608,-9 6-866,-6 0-575,-8 0-1635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4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11243,'0'0'7591,"60"4"-5125,-26-9-1313,9-3-736,-2 2-353,2-1-32,1 2-577,-6 3-992,-3-5-1058,-1 1-1441,-8-6-1729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11723,'0'0'7848,"-3"9"-7752,-4 11-45,1-1 0,1 1 0,1 0 1,1 0-1,0 0 0,2 0 0,0 1 1,1-1-1,4 27 0,-3-44-16,0 0 0,0 0 0,0-1 0,0 1 0,0 0 0,1-1-1,-1 1 1,1-1 0,0 1 0,0-1 0,0 0 0,0 0 0,0 0 0,0 0 0,0 0 0,1 0 0,-1-1-1,1 1 1,-1-1 0,1 1 0,-1-1 0,1 0 0,0 0 0,0 0 0,0-1 0,0 1 0,-1-1 0,1 1 0,0-1-1,0 0 1,0 0 0,0 0 0,0-1 0,0 1 0,5-2 0,2 0 147,0 0 1,1-1-1,-1-1 1,-1 1-1,1-1 1,0-1-1,-1 0 0,15-11 1,-9 5-23,0-2 0,-1 0 0,0-1 0,-1 0 1,-1-1-1,0 0 0,-1-1 0,-1 0 0,-1-1 0,13-29 0,-20 30-155,-8 17-247,-12 21-129,13-13 372,2 0-1,-1 1 1,1-1 0,0 1-1,1-1 1,0 1 0,0 0 0,1 0-1,1 0 1,0 0 0,0 0-1,1-1 1,2 15 0,-1-18-129,-1 1-1,1-1 1,1 1 0,0-1 0,-1 0 0,2 0-1,-1 0 1,8 9 0,-7-10-367,0 0 1,0-1 0,1 0-1,0 0 1,0-1 0,0 1-1,0-1 1,0 0-1,1 0 1,9 3 0,25 3-6489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16752,'0'0'9064,"43"48"-13900,-27-36-641,-4-3-4549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16335,'0'0'11435,"35"-21"-26297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12 10442,'0'0'15818,"-9"-4"-15701,7 3-126,-1 0-1,0 0 1,0 0-1,1 0 1,-1 0-1,0 1 1,0-1-1,0 1 1,0 0-1,0 0 1,0 0 0,0 0-1,0 0 1,0 1-1,0-1 1,0 1-1,-3 1 1,3 0-3,-1 0 0,0 1-1,0-1 1,1 1 0,0 0 0,-1 0 0,1 0 0,0 0 0,1 1-1,-1-1 1,0 1 0,1 0 0,0 0 0,-2 5 0,0-3-8,2 0 0,-1 1 0,0-1 0,1 1 1,-1 8-1,2-14 5,1 0 0,0 0 0,0 0 0,0 1 0,0-1 0,0 0 0,0 0 0,0 0 0,0 0 0,0 0 0,0 0 0,1 0 0,-1 0 0,0 1 0,1-1 0,-1 0 0,1 0 0,-1-1 1,1 1-1,0 0 0,-1 0 0,1 0 0,0 0 0,0 0 0,0-1 0,-1 1 0,1 0 0,0-1 0,0 1 0,0 0 0,0-1 0,0 1 0,0-1 0,0 0 0,0 1 0,0-1 0,0 0 0,1 0 0,-1 1 0,0-1 0,1 0 0,5 0-2,1 0-1,-1 0 1,0-1 0,1 1-1,-1-2 1,0 1-1,0-1 1,0 0 0,0 0-1,0-1 1,11-6-1,2-3-65,-1-1 0,26-22-1,-45 35 58,0 0 0,1 0-1,-1 0 1,0 0 0,0 0 0,1 0-1,-1 0 1,0 0 0,0 0 0,0 0-1,1 0 1,-1 0 0,0 0 0,0 0 0,1 0-1,-1 0 1,0 0 0,0 0 0,0 1-1,1-1 1,-1 0 0,0 0 0,0 0-1,0 0 1,0 0 0,1 1 0,-1-1-1,0 0 1,0 0 0,0 0 0,0 1-1,0-1 1,0 0 0,1 0 0,-1 0-1,0 1 1,0-1 0,0 0 0,0 0-1,0 1 1,0-1 0,0 0 0,0 0 0,0 1-1,0-1 1,0 0 0,0 0 0,0 0-1,0 1 1,0-1 0,-1 0 0,1 0-1,0 1 1,0-1 0,0 21-482,0-16 495,1 59-81,-1 65-1,-1-112 125,-1-1-1,0 0 1,-1 1 0,-1-1-1,-9 24 1,9-34 177,1 0 0,0-1 0,-1 1 1,0-1-1,-1 0 0,1 0 0,-1 0 0,-6 5 0,10-8-155,0-1-1,-1 0 0,1 0 0,0 0 0,0 0 0,-1 0 0,1 0 1,0-1-1,-1 1 0,1 0 0,-1-1 0,1 1 0,-1-1 0,1 1 0,-1-1 1,1 0-1,-1 0 0,1 0 0,-1 1 0,0-2 0,1 1 0,-1 0 1,1 0-1,-1 0 0,1-1 0,-1 1 0,1-1 0,-1 1 0,1-1 1,-1 1-1,1-1 0,0 0 0,-1 0 0,1 0 0,0 0 0,0 0 0,-1 0 1,1 0-1,0 0 0,-1-2 0,-8-14-275,1 0 0,1-1-1,0 0 1,1-1 0,2 1 0,-1-1 0,2-1-1,1 1 1,-2-32 0,5 49-99,-1 1 1,1 0-1,0-1 0,0 1 1,1-1-1,-1 1 0,0 0 0,0-1 1,1 1-1,-1 0 0,1-1 1,-1 1-1,1 0 0,0 0 1,-1-1-1,1 1 0,1-1 1,11-9-5844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14350,'0'0'7644,"10"-10"-6870,132-134-181,-133 129-199,-17 12 414,-24 15-526,25-7-293,0 0 1,0 0 0,0 1-1,1 0 1,-1 0-1,1 1 1,1-1 0,-1 1-1,1 1 1,1-1-1,-1 1 1,1 0 0,1 0-1,-1 0 1,1 0-1,1 0 1,-1 1 0,-1 14-1,4-22-17,0 0 1,1 0-1,-1 0 0,0 0 0,0-1 0,0 1 0,1 0 0,-1 0 1,1 0-1,-1 0 0,1 0 0,-1 0 0,1-1 0,-1 1 0,1 0 1,0 0-1,-1-1 0,1 1 0,0-1 0,0 1 0,-1 0 0,1-1 1,0 1-1,0-1 0,1 1 0,32 7-774,33-12-2145,-57 2 1675,0-1 1,0-1 0,-1 0 0,0 0-1,0-1 1,11-6 0,17-13-6096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4708,'0'0'8841,"-8"1"-6711,1 0-1780,1 1 0,0 0 0,-1 0 1,1 1-1,0-1 0,0 2 0,1-1 0,-1 0 0,-10 9 1,13-9-236,-1 0 1,1 0 0,0 0 0,0 1-1,0-1 1,1 1 0,-1 0 0,1 0 0,-1 0-1,1 0 1,1 0 0,-1 0 0,1 1-1,-1-1 1,1 0 0,0 1 0,1-1-1,-1 6 1,1-9-108,1 1 0,-1-1 0,1 0 0,-1 1 0,1-1 0,-1 0 0,1 1 0,0-1 0,0 0 0,0 0 0,0 0 0,0 0 0,0 0 0,0 0 0,0 0 0,0 0 0,0 0 0,0 0 0,1 0 0,-1-1 0,0 1 0,1-1 0,-1 1 0,3 0 0,47 13 6,-22-6-335,-23-6 304,-1 0 0,0 0 0,0 1 0,0 0 0,0 0 0,-1 0 0,1 0 0,-1 1 0,0-1 0,0 1 0,0 0 0,0 1 0,0-1 0,-1 1 0,0-1 0,0 1 0,-1 0 0,1 0 0,-1 0 0,0 1 0,0-1 0,-1 0 0,1 1 0,-1-1 0,0 1 0,-1-1 0,1 1 0,-1 0 0,0-1 0,-1 1 0,0 0 0,1-1 0,-2 1 0,1-1 0,-1 0 0,1 1 0,-5 7 1,-1 2 313,0-1 1,-1 0 0,0 0 0,-1-1 0,0 0 0,-1 0 0,-1-1 0,0-1 0,0 0 0,-14 10 0,24-20-265,0 0-1,1-1 1,-1 1-1,0-1 1,0 1 0,1-1-1,-1 1 1,0-1-1,0 1 1,0-1-1,0 0 1,0 1-1,0-1 1,0 0-1,0 0 1,0 0-1,0 0 1,0 0 0,0 0-1,0 0 1,0 0-1,1 0 1,-1 0-1,0 0 1,0-1-1,0 1 1,0 0-1,0-1 1,0 1-1,0-1 1,0 1 0,0-2-1,-1 1-21,1-2 1,0 1-1,0 0 1,0 0-1,0 0 0,0 0 1,0-1-1,1 1 1,-1 0-1,1-1 0,0 1 1,0-5-1,0-6-161,0 1-1,1-1 1,1 0-1,4-17 1,3 8 47,1 1 1,1 0-1,1 0 1,1 1-1,0 0 0,2 1 1,0 1-1,18-17 0,-8 8 137,-1-2 0,23-36 0,-46 63-13,0 1 0,0 0 0,0-1 0,0 0 0,-1 1 0,1-1 0,0 0 0,-1 1 0,0-1-1,1 0 1,-1 1 0,0-1 0,0 0 0,1 0 0,-2 1 0,1-1 0,0 0 0,0 0 0,0 1 0,-1-1 0,0-2 0,1 4-16,0 0-1,-1-1 1,1 1-1,0 0 1,-1-1 0,1 1-1,0 0 1,-1 0 0,1-1-1,0 1 1,-1 0 0,1 0-1,-1-1 1,1 1 0,0 0-1,-1 0 1,1 0-1,-1 0 1,1 0 0,-1 0-1,1 0 1,0 0 0,-1 0-1,1 0 1,-1 0 0,1 0-1,-1 0 1,0 0-1,-18 14-220,13-8 191,0 1 0,1-1 0,0 1-1,0 1 1,0-1 0,1 1 0,0-1 0,0 1 0,1 1 0,0-1 0,1 0 0,0 1-1,0-1 1,1 1 0,0-1 0,0 13 0,2-19-21,-1 0 0,1 0 1,0 0-1,0 0 0,0 0 1,0 0-1,0-1 0,1 1 0,-1 0 1,1 0-1,-1-1 0,1 1 0,-1-1 1,1 0-1,0 1 0,0-1 1,-1 0-1,1 0 0,0 0 0,0 0 1,0 0-1,1-1 0,-1 1 1,0-1-1,0 1 0,0-1 0,0 0 1,0 0-1,1 0 0,-1 0 0,0 0 1,2 0-1,6 0-659,-1-1 0,1 1 0,0-2 0,-1 1 0,0-1 0,13-4 0,13-13-4633,1-6-4239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11339,'0'0'5653,"-11"3"-3902,6-2-1652,1 1 0,-1-1 0,1 1 0,-1 0 0,1 1 0,-1-1 0,1 1 0,0-1 0,0 1 0,0 0 0,1 1 0,-1-1 0,1 1 0,0 0 0,0-1 0,0 1-1,0 1 1,1-1 0,-1 0 0,1 1 0,0-1 0,1 1 0,-1-1 0,1 1 0,-2 10 0,2-11-68,0 0-1,0 1 1,0-1-1,1 0 1,0 1 0,0-1-1,0 1 1,0-1-1,1 0 1,0 1-1,-1-1 1,2 0 0,-1 0-1,0 1 1,1-1-1,2 4 1,-1-4-11,0-1 0,0 0 1,0 0-1,0-1 0,1 1 1,-1-1-1,1 1 0,0-1 1,0 0-1,-1-1 0,1 1 0,0-1 1,1 1-1,-1-1 0,0 0 1,8 0-1,31 3-73,-33-4-104,0 0 0,-1 1 0,1 1-1,0-1 1,0 2 0,9 3 0,-18-6 157,0 0 1,0 0-1,0 1 0,-1-1 1,1 0-1,0 1 1,0-1-1,-1 1 0,1-1 1,0 1-1,0 0 0,-1-1 1,1 1-1,-1 0 1,1-1-1,-1 1 0,1 0 1,-1-1-1,1 1 1,-1 0-1,0 0 0,1 0 1,-1 0-1,0-1 0,1 1 1,-1 0-1,0 0 1,0 0-1,0 0 0,0 1 1,-1 0 79,1 0 1,-1 0 0,0 0-1,0-1 1,0 1 0,0 0 0,0 0-1,-1-1 1,1 1 0,0-1-1,-1 1 1,-2 1 0,-46 31 2189,47-32-2136,0-1 0,0 1 0,-1-1 0,1 0 0,0 0 0,-1 0 0,1 0-1,-1 0 1,1-1 0,-1 1 0,-5-1 0,-5-10-1806,8-16-3564,6 3-2195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10154,'0'0'9641,"9"-3"-7415,6-3-1913,1-2 0,-2 0 0,1 0 1,-1-2-1,21-17 0,-39 30-308,1-1 0,0 1 0,0 0 0,0 1 0,0-1 0,0 0 0,1 1 0,-1 0 0,1-1 0,0 1 0,0 0 0,1 0 1,-1 0-1,1 0 0,0 0 0,0 1 0,-1 4 0,4-8 11,0 0 0,0 0 1,0 0-1,-1 0 0,1-1 1,0 1-1,1-1 0,-1 1 0,0-1 1,0 1-1,0-1 0,0 0 1,0 0-1,0 0 0,0 0 1,0-1-1,4 0 0,1 1 91,4-1-34,-1-1 1,1 0-1,-1 0 0,0-1 0,0 0 1,0-1-1,14-7 0,-15 7-102,0-1 0,1 1 0,0 1-1,0 0 1,0 0 0,0 1 0,15-1-1,-24 5 18,-1 0-1,1 0 0,-1 0 0,0 0 1,0 0-1,0 0 0,0 0 0,0 1 1,0-1-1,0 0 0,-1 0 1,1 0-1,-1 0 0,1 0 0,-1 0 1,0 0-1,-1 2 0,0 7 98,28-10 673,21-9-126,-41 6-766,1 0-1,0 0 0,0 1 1,1 0-1,9 1 0,-16 0 31,0 1 0,0 0 0,1 0 0,-1 0 1,0 0-1,0 1 0,-1-1 0,1 0 0,0 0 0,0 0 0,0 1 0,-1-1 0,1 0 0,-1 1 0,1-1 0,-1 1 0,0-1 1,1 1-1,-1-1 0,0 1 0,0-1 0,0 1 0,0-1 0,0 1 0,0-1 0,-1 3 0,3 14-3533,-2-13-1232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177 240 9417,'0'0'8456,"-9"1"-8072,2 0-372,0 1-1,1 0 0,-1 0 0,0 0 0,1 1 1,-1 0-1,1 0 0,0 1 0,0 0 1,1 0-1,-1 0 0,1 1 0,0 0 1,0 0-1,0 0 0,0 0 0,1 1 1,-4 6-1,-3 4 162,2 1 0,-12 25 0,18-37-117,1 0 1,0 0-1,1 1 0,-1-1 1,1 0-1,0 0 0,1 1 1,-1-1-1,1 0 0,0 1 1,0-1-1,1 1 0,1 9 1,-1-14-53,0 1 1,1 0 0,-1 0 0,1-1 0,-1 1-1,1-1 1,-1 1 0,1-1 0,0 0-1,0 1 1,-1-1 0,1 0 0,0 0 0,0-1-1,0 1 1,0 0 0,0-1 0,1 1-1,-1-1 1,0 1 0,0-1 0,0 0-1,0 0 1,0 0 0,1 0 0,-1 0 0,0-1-1,4 0 1,5-1 132,-1 0 0,1 0-1,-1-1 1,16-7 0,0-3-70,-2-1 0,0-1 0,-1-2 1,0 0-1,-2-1 0,0-2 0,-1 0 0,0-1 1,-2 0-1,-1-2 0,-1 0 0,-1-1 0,-1-1 1,0 0-1,-3-1 0,17-48 0,-20 17-192,-8 57 108,1-1 1,-1 0-1,0 0 0,0 0 1,0 0-1,0 0 1,0 0-1,0 0 1,-1 0-1,1 0 0,0 0 1,0 0-1,-1 0 1,1 0-1,0 1 0,-1-1 1,1 0-1,-1 0 1,1 0-1,-1 1 0,0-1 1,1 0-1,-1 0 1,0 1-1,1-1 0,-1 1 1,0-1-1,0 0 1,1 1-1,-1 0 0,0-1 1,0 1-1,0-1 1,0 1-1,0 0 1,0 0-1,0 0 0,0-1 1,0 1-1,1 0 1,-1 0-1,0 0 0,0 0 1,0 0-1,0 1 1,0-1-1,0 0 0,0 0 1,0 1-1,-1 0 1,-5 2 12,1 0 0,-1 1 0,1 0 0,0 0 1,0 0-1,1 1 0,-1 0 0,1 0 0,0 0 0,0 1 1,1 0-1,-7 10 0,1-1 22,1 1-1,1 0 1,-13 35 0,19-47-23,1 1 0,0-1 0,-1 0 0,2 1 0,-1 0-1,0-1 1,1 1 0,0-1 0,0 1 0,0 0 0,1-1 0,-1 1 0,1-1 0,3 9 0,-3-10-15,1-1 0,0 1 1,0-1-1,0 1 0,0-1 1,0 0-1,1 0 0,-1 0 1,0 0-1,1 0 0,0 0 1,-1-1-1,1 1 0,0-1 1,0 0-1,0 0 0,0 0 1,0 0-1,0 0 0,0-1 1,0 1-1,6-1 0,25 2-1340,-1-2-1,1-2 0,48-8 0,-8 2 25,-43 9 2142,-29 0-691,1-1 0,0 1 0,-1-1-1,1 0 1,0 0 0,-1 0 0,1 0 0,0 0 0,-1-1 0,1 1 0,0-1 0,-1 0 0,1 0 0,-1 0 0,1 0-1,-1 0 1,0 0 0,3-2 0,18-13 19,0 0 0,33-32 0,-48 39-132,1 1 0,-2-1 1,1 0-1,-2-1 0,1 0 0,-1 0 1,-1 0-1,9-22 0,-16 28-170,-6 8 186,-8 8 175,4 1-38,1 1 0,0 1 0,1 0 0,0 1 1,2 0-1,0 0 0,0 1 0,2 0 0,0 0 0,1 0 1,0 1-1,2 0 0,0 0 0,0 32 0,3-46-143,0 0-1,1-1 1,-1 1 0,1 0-1,0 0 1,0 0-1,4 7 1,-5-10-99,1 1-1,0-1 1,-1 0 0,1 1 0,0-1-1,0 0 1,0 0 0,0 0-1,0 0 1,0 0 0,0 0 0,0 0-1,1 0 1,-1 0 0,0 0 0,1-1-1,-1 1 1,0 0 0,1-1-1,-1 1 1,1-1 0,-1 0 0,3 1-1,-10-26-3702,-46-61 2475,-4-8 3789,56 94-2400,0-1 1,0 1-1,0 0 1,0 0 0,-1 0-1,1-1 1,0 1-1,0 0 1,0 0 0,0 0-1,0-1 1,0 1 0,0 0-1,0 0 1,0-1-1,0 1 1,0 0 0,0 0-1,0-1 1,0 1 0,0 0-1,0 0 1,0 0-1,0-1 1,0 1 0,0 0-1,0 0 1,0-1 0,0 1-1,1 0 1,-1 0-1,0 0 1,0-1 0,0 1-1,0 0 1,0 0 0,1 0-1,-1 0 1,0-1-1,0 1 1,0 0 0,1 0-1,-1 0 1,0 0 0,0 0-1,1 0 1,-1 0-1,0 0 1,0 0 0,19 0 338,21 8-2033,-40-8 1621,88 20-5954,-39-14 33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 8904,'0'0'11702,"-4"12"-11761,-20 67 89,22-70-9,0-1 1,1 1 0,0 0-1,1 0 1,-1 0 0,2 0-1,-1 0 1,1-1-1,3 10 1,-4-16-12,0-1 1,1 1-1,0-1 0,-1 0 1,1 1-1,0-1 0,-1 0 1,1 0-1,0 1 0,0-1 1,0 0-1,0 0 0,0 0 0,1 0 1,-1 0-1,0 0 0,0-1 1,1 1-1,-1 0 0,0-1 1,1 1-1,2 0 0,-1 0 71,0-1 0,1 1 0,-1-1 0,1 0-1,-1 0 1,1-1 0,-1 1 0,1-1 0,4-1 0,3-2 145,0 0 1,0 0-1,-1-1 1,19-13-1,-7 2-180,0-2 0,-2-1-1,0 0 1,-1-2 0,-1 0 0,28-43-1,-63 95-131,3 0-1,0 2 0,-12 47 0,13-19 163,12-60-71,1 1-1,-1-1 1,1 1-1,0-1 1,-1 1-1,1 0 1,0-1-1,0 1 1,0-1-1,1 1 1,-1-1-1,0 1 1,0 0-1,1-1 1,-1 1-1,1-1 1,0 1-1,-1-1 1,1 1-1,0-1 1,0 0-1,0 1 1,0-1-1,0 0 1,0 0-1,0 0 1,0 0-1,0 0 1,1 0-1,-1 0 1,0 0-1,3 1 1,1-1-126,-1-1 1,0 1-1,1-1 1,-1-1-1,1 1 1,-1 0-1,0-1 1,1 0-1,-1 0 1,8-3-1,-5 1-991,-1-1-1,1 1 1,-1-1-1,0 0 1,0-1-1,5-5 1,21-21-8620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13965,'0'0'3177,"-11"6"191,6-4-2971,-51 27 2491,53-28-2818,0 1 0,1 0 1,-1 0-1,0-1 1,1 1-1,0 1 0,-1-1 1,1 0-1,0 1 1,0-1-1,0 1 0,1-1 1,-1 1-1,1 0 1,-1 0-1,1 0 0,0 0 1,0 0-1,-1 4 1,3-6-100,-1 0 1,0 1-1,1-1 1,-1 0-1,1 0 1,0 0 0,-1 0-1,1 0 1,0 0-1,0 0 1,0 0-1,-1 0 1,1 0 0,0-1-1,0 1 1,0 0-1,0 0 1,1-1-1,-1 1 1,1 0 0,32 14-443,-19-9 54,-6-1 216,46 25-553,-53-29 747,0 1 1,0-1-1,0 0 0,0 1 0,0-1 0,-1 1 1,1 0-1,0 0 0,-1-1 0,1 1 0,-1 0 0,0 0 1,0 0-1,0 1 0,0-1 0,0 0 0,0 0 1,0 1-1,-1-1 0,1 0 0,-1 3 0,0-3 77,-1 0 0,0-1 0,1 1 0,-1 0-1,0-1 1,0 1 0,0 0 0,-1-1 0,1 1-1,0-1 1,0 0 0,-1 1 0,1-1 0,-1 0-1,1 0 1,-1 0 0,0 0 0,1 0-1,-4 1 1,-40 15 1295,34-13-955,0 0-78,7-2-318,0 0 0,1 0 1,-1-1-1,0 1 0,0-1 1,0 0-1,0 0 0,0-1 1,0 1-1,0-1 1,-1 0-1,-6-1 0,17-14-6270,5-1-433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15631,'0'0'5541,"-8"11"-4874,-50 60 817,25-34-1046,2 1 0,-38 61 0,64-79-681,6-19 201,-1-1 1,0 1-1,0-1 1,1 0 0,-1 1-1,0-1 1,1 0-1,-1 1 1,0-1-1,1 0 1,-1 0-1,1 1 1,-1-1 0,0 0-1,1 0 1,-1 0-1,1 0 1,-1 0-1,0 1 1,1-1-1,-1 0 1,1 0 0,-1 0-1,1 0 1,-1 0-1,0 0 1,1 0-1,0 0 1,3-1-315,0 0 0,0 0 0,0 0-1,0-1 1,-1 1 0,1-1 0,0 0 0,3-3 0,9-6-2774,-1-1 0,20-22 0,-1-1-2727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7399,'0'0'8360,"-10"12"-7618,3-4-501,-1 1-1,1 0 1,0 1-1,1-1 1,0 1 0,1 1-1,0-1 1,1 1-1,0 0 1,0 0 0,1 0-1,1 0 1,-2 12-1,3-7-285,1 1-1,0-1 0,1 0 1,1 0-1,0 1 0,1-1 1,1-1-1,7 19 0,-6-20-683,-3-6-1295,-7-26-14457</inkml:trace>
  <inkml:trace contextRef="#ctx0" brushRef="#br0" timeOffset="1">96 247 5285,'0'0'6470,"-54"-61"-4196,39 43-352,4 5-416,1 3-33,5 2 96,5 4 449,13 4-2114,9 0-128,10 6-993,7-2-2082,4-4-2595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10346,'0'0'12011,"53"28"-11723,-18-23-224,1-1-64,-1-2-1121,-5-2-1601,-6 0-1314,-1-4-1858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7527,'0'0'6000,"11"1"-5540,57 6 417,-62-6-706,1 1 0,-1-1 0,0 1 0,0 1 0,0-1 1,0 1-1,-1 0 0,1 0 0,-1 1 0,9 6 1,-13-9-131,0 0 0,0 0 0,0 1 1,0-1-1,0 0 0,0 1 0,0-1 1,-1 0-1,1 1 0,0-1 0,-1 1 1,1-1-1,-1 1 0,0-1 0,1 1 1,-1-1-1,0 1 0,0-1 1,0 1-1,0-1 0,0 1 0,-1 2 1,0-1 69,0 1 1,-1-1 0,1 0 0,-1 0 0,0 0 0,0 0 0,0 0-1,0 0 1,-4 4 0,-5 4 306,0-1-1,-1 0 1,-18 11 0,29-21-404,-19 15 126,13-9-308,0-1 1,-1 0 0,1 0-1,-1-1 1,0 0 0,0 0-1,0 0 1,-11 2 0,18-15-8620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14894,'0'0'7234,"-7"9"-7048,-132 187 145,128-174-564,21-23-1578,26-31-2006,42-73-7701,-55 68 11039,-3-1 4917,-19 37-2036,-12 42 417,0-2-1953,2-1-1,2 2 1,1-1 0,0 68 0,3-104-4104,-5-10 1637,-7-11 331,14 17 1101,-2-4 94,-35-50-320,35 51 707,0-1 0,0 0 0,1 0-1,0 0 1,0-1 0,0 1 0,1 0-1,-1-1 1,0-6 0,6 10-141,0 0 0,0 1 0,0 0 0,0 0 0,0 0 0,0 1 0,0-1 0,8 1 0,3-1-829,13-6-1910,3-3-2050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10954,'0'0'5776,"-3"8"-4649,0-1-939,1 0-1,0 0 1,1 1-1,-1-1 1,2 1 0,-1-1-1,1 10 1,0-13-171,1-1-1,-1 1 1,1-1 0,0 0-1,0 1 1,0-1 0,0 0-1,1 0 1,-1 0 0,1 0 0,0 0-1,0 0 1,0 0 0,0-1-1,1 1 1,-1-1 0,1 1 0,-1-1-1,1 0 1,0 0 0,4 2-1,-5-2-68,8 3-99,-1 1 0,0 0 0,0 0 0,13 14 0,-21-19 159,0 0 1,1 0-1,-1 0 1,0 0 0,0 0-1,0 0 1,-1 1 0,1-1-1,0 0 1,0 1 0,-1-1-1,1 1 1,-1-1 0,1 1-1,-1-1 1,0 1 0,1-1-1,-1 1 1,0-1 0,0 1-1,0-1 1,0 1 0,0-1-1,-1 1 1,1-1 0,0 1-1,-1-1 1,1 1-1,-1-1 1,1 1 0,-1-1-1,0 1 1,0-1 0,0 0-1,1 0 1,-1 1 0,0-1-1,-1 0 1,1 0 0,0 0-1,0 0 1,0 0 0,-3 1-1,-2 2 355,0-1-1,-1 1 0,1-1 1,-1-1-1,0 1 1,0-1-1,0-1 0,0 1 1,0-1-1,0 0 0,0 0 1,-1-1-1,1 0 1,0-1-1,0 1 0,-10-3 1,15 2-472,1 0 0,0 0 0,-1 0 0,1 0 0,0 0 0,-1 0-1,1 0 1,0-1 0,0 1 0,0 0 0,0-1 0,0 1 0,1 0 0,-1-1 0,0 1 0,0-3 0,-4-27-9702,5 17 21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44 5477,'-2'-24'11711,"-6"9"-7265,7 14-4420,-1 0-1,1 1 1,-1-1 0,0 1-1,1-1 1,-1 1 0,1 0 0,-1 0-1,0 0 1,1 0 0,-1 0 0,0 0-1,1 0 1,-1 0 0,1 0-1,-1 1 1,0-1 0,1 1 0,-1-1-1,1 1 1,-1 0 0,1 0 0,0-1-1,-3 3 1,-8 2-25,0 1 0,1 1 1,0 0-1,0 0 0,0 1 0,1 1 0,1-1 1,-12 13-1,21-20-31,0 0-1,0-1 1,-1 1 0,1 0 0,0 0 0,0-1 0,0 1-1,0 0 1,0 0 0,0 0 0,0-1 0,0 1-1,1 0 1,-1 0 0,0-1 0,0 1 0,0 0 0,1-1-1,-1 1 1,1 0 0,-1-1 0,0 1 0,1 0-1,-1-1 1,1 1 0,-1-1 0,1 1 0,0-1 0,-1 1-1,1-1 1,-1 1 0,1-1 0,0 1 0,-1-1-1,1 0 1,0 0 0,0 1 0,-1-1 0,1 0 0,0 0-1,0 0 1,0 0 0,40 12-1325,-36-11 1098,6 2-7,-1 0 0,0 0-1,0 1 1,0 1-1,14 7 1,-23-11 289,0 0 0,0 0 0,1 0 1,-1 0-1,0 0 0,0 0 0,0 0 0,0 0 0,0 0 1,0 0-1,-1 0 0,1 1 0,0-1 0,-1 0 0,1 1 1,0-1-1,-1 0 0,0 1 0,1 2 0,-1-3 86,-1 1 0,1 0 1,-1-1-1,1 1 0,-1 0 0,0-1 0,0 1 0,0-1 0,0 1 0,0-1 0,0 0 1,0 1-1,-1-1 0,1 0 0,0 0 0,-1 0 0,1 0 0,0 0 0,-1 0 0,0 0 1,-1 1-1,-10 5 157,0 1 0,-1-1 0,1-1 0,-1-1 0,-1 0 0,1 0 0,0-2 0,-24 4 1,38-11-4897,9-13-423,11 1-3042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160 209 12716,'0'0'3934,"-9"-1"-2652,4 0-1227,-1 0 0,1 0 0,-1 1 0,1 0 0,0 0 0,-1 1 0,1 0 0,-1-1-1,1 2 1,0-1 0,0 1 0,-1 0 0,1 0 0,1 0 0,-1 0 0,0 1 0,0 0 0,1 0 0,-6 6 0,6-6 21,0 0 0,1 1 0,-1 0 0,1 0-1,0 0 1,0 0 0,0 0 0,1 1 0,0-1-1,-1 1 1,2-1 0,-1 1 0,0 0 0,1 0-1,0 0 1,0 0 0,1 0 0,-1 0 0,1 6-1,1-10-45,-1 1 0,1-1 0,0 0 0,0 1 0,0-1 0,0 0 0,0 1 0,0-1 0,0 0 0,1 0 0,-1 0 0,0 0 0,1 0 0,-1 0 0,1-1 0,-1 1 0,0 0 0,1-1 0,0 1-1,-1-1 1,1 1 0,-1-1 0,1 0 0,0 0 0,-1 0 0,1 0 0,0 0 0,-1 0 0,1 0 0,-1 0 0,3-1 0,6 0 103,-1 0 0,0 0 0,-1-1-1,15-5 1,-8 1-112,0-2 0,-1 0-1,-1-1 1,1 0-1,-1-1 1,-1 0 0,0-1-1,0-1 1,-1 0 0,11-15-1,-13 15-31,-1 0 0,0 0 1,0-1-1,-2 1 0,0-1 0,0-1 0,-1 1 0,-1-1 0,0 0 0,-1 0 0,3-23 0,-6 36 7,0-1 0,1 1 0,-1 0 0,0 0 0,0-1 0,0 1 0,0 0 0,0 0 0,0-1 0,0 1 0,0 0 1,-1 0-1,1 0 0,0-1 0,-1 1 0,1 0 0,-1 0 0,1 0 0,-1 0 0,0 0 0,0 0 0,1 0 0,-1 0 0,0 0 0,0 0 0,0 0 0,0 0 0,0 0 0,0 1 0,0-1 0,0 0 0,0 1 0,0-1 0,0 1 0,0-1 0,-1 1 0,1 0 0,0-1 0,0 1 0,-1 0 0,1 0 0,0 0 0,0 0 0,-1 0 0,1 0 0,0 0 0,0 0 0,-1 1 0,1-1 0,0 0 0,0 1 0,0-1 0,0 1 0,-1 0 0,1-1 0,-1 2 0,-6 1-24,1 1 1,-1 1-1,1-1 0,0 1 1,1 0-1,-1 0 1,-7 9-1,7-6 14,1 1 1,0 0-1,0 0 1,1 1-1,0 0 1,1 0-1,-5 15 0,8-22 9,0-1-1,0 1 0,0-1 1,1 1-1,-1-1 0,1 1 0,0 0 1,-1-1-1,1 1 0,0-1 1,1 1-1,-1 0 0,0-1 0,1 1 1,0-1-1,-1 1 0,1-1 0,0 1 1,0-1-1,0 0 0,1 1 1,-1-1-1,0 0 0,1 0 0,0 0 1,-1 0-1,1 0 0,0 0 0,0 0 1,0-1-1,0 1 0,1-1 1,-1 1-1,0-1 0,0 0 0,4 1 1,56 9 31,-54-11-206,1 0-1,-1 1 0,0 1 0,1 0 0,-1 0 0,0 0 0,0 1 0,13 6 0,-20-8 165,0 0 0,1 0 1,-1 1-1,0-1 0,0 0 0,1 1 0,-1-1 0,0 1 0,0-1 1,-1 1-1,1-1 0,0 1 0,-1 0 0,1-1 0,0 1 0,-1 0 1,0 0-1,1-1 0,-1 1 0,0 0 0,0 0 0,0-1 0,0 1 0,-1 0 1,1 0-1,-1 2 0,-19 49 420,12-36-161,8-17-258,0 1-1,1-1 1,-1 0 0,1 0-1,-1 0 1,1 0 0,-1 1-1,0-1 1,1 0 0,-1 0-1,1 0 1,-1 0 0,1 0-1,-1 0 1,1 0 0,-1 0-1,1 0 1,-1-1 0,0 1-1,1 0 1,-1 0-1,1 0 1,-1 0 0,1-1-1,-1 1 1,0 0 0,1-1-1,-1 1 1,0 0 0,1 0-1,-1-1 1,0 1 0,1-1-1,18-10-1966,2-7-2315,-1-4-2098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53 7976,'0'0'4553,"8"-6"-2471,1-1-1474,1 1 0,0 1 0,0 0 0,0 0 0,19-5 0,-26 8-508,1 1 1,-1 0-1,1 0 1,-1 0-1,1 0 1,-1 1 0,1-1-1,-1 1 1,1 0-1,-1 0 1,1 0-1,0 1 1,-1-1-1,1 1 1,-1 0 0,1 0-1,-1 0 1,0 0-1,1 1 1,-1-1-1,0 1 1,0 0-1,0 0 1,0 0 0,5 5-1,-7-5-99,0 0 0,1 0 0,-1 0-1,0 0 1,0 0 0,-1 0 0,1 0 0,0 1 0,-1-1 0,1 0-1,-1 1 1,0-1 0,0 0 0,0 1 0,0-1 0,0 0-1,0 1 1,-1-1 0,1 0 0,-1 0 0,0 1 0,1-1 0,-1 0-1,0 0 1,0 0 0,-1 0 0,1 0 0,0 0 0,-1 0 0,-2 2-1,-5 7 31,-1-1 0,0-1-1,-22 17 1,17-15 28,-5 5 122,-3 2 220,0 1-1,-30 34 1,52-52-398,0 0 0,0 0 0,0 0 0,0 0 0,0 0 0,0 0 0,1 0 0,-1 0 0,1 0 0,-1 1 0,1-1 1,-1 0-1,1 0 0,-1 0 0,1 1 0,0-1 0,0 0 0,0 1 0,0-1 0,0 0 0,0 2 0,0-2 4,1 0-1,0 0 1,-1 0 0,1-1-1,0 1 1,0 0 0,-1 0-1,1-1 1,0 1 0,0-1-1,0 1 1,0-1 0,0 1-1,0-1 1,0 1 0,0-1-1,0 0 1,0 0 0,0 1-1,1-1 1,10 1 63,0 0 0,0-1 0,20-3 1,-19 2-41,24-2-694,42-9 1,-3-7-4737,-32 5-381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79 261 8296,'0'0'1649,"-8"7"332,2-3-1682,-35 32 1762,39-34-1845,0 0 0,0 0 1,0 0-1,0 0 0,0 1 1,1-1-1,-1 0 0,1 1 1,0-1-1,0 1 0,0 0 1,0-1-1,0 1 0,0 0 1,1 0-1,-1-1 0,1 1 1,0 4-1,3-6-148,-1 0-1,1 0 1,-1 0-1,1-1 1,0 1-1,0-1 1,-1 0-1,1 0 1,0 0-1,0 0 0,0 0 1,-1 0-1,6-2 1,-3 0-49,-1 0 0,0-1-1,1 1 1,-1-1 0,0 0 0,0 0 0,0-1-1,-1 1 1,1-1 0,-1 1 0,0-1 0,0 0 0,0-1-1,-1 1 1,1 0 0,-1-1 0,0 1 0,0-1-1,-1 0 1,3-8 0,-4 13-12,0-1 1,-1 0-1,1 1 1,0-1-1,0 0 0,0 1 1,-1-1-1,1 1 1,0-1-1,-1 0 0,1 1 1,0-1-1,-1 1 1,1-1-1,-1 1 1,1-1-1,-1 1 0,1-1 1,-1 1-1,1 0 1,-1-1-1,0 1 0,1 0 1,-1-1-1,1 1 1,-1 0-1,0 0 0,1 0 1,-1-1-1,0 1 1,0 0-1,-25-1-4,21 1-13,32-20 746,-3 2-705,0-1 0,-2-1-1,-1-1 1,0-1 0,-1 0-1,-2-2 1,21-33 0,-26 28-16,-11 20-59,-11 19-210,-4 9 342,2 1 1,0-1-1,1 2 1,1 0-1,1 0 1,1 0-1,1 1 1,0 0-1,2 0 1,1 1-1,1-1 0,0 1 1,3 22-1,-1-42-64,1 0-1,0-1 0,0 1 1,0-1-1,0 1 0,0-1 1,0 0-1,1 1 0,-1-1 1,1 0-1,0 0 0,-1 0 0,1 0 1,0 0-1,0-1 0,0 1 1,1 0-1,2 1 0,-4-2-1,0-1 0,0 1 0,0-1 0,0 0 0,0 1 0,0-1 0,0 0 0,0 0-1,0 1 1,0-1 0,0 0 0,0 0 0,0 0 0,0 0 0,0 0 0,0-1 0,0 1 0,0 0-1,0 0 1,0-1 0,0 1 0,0 0 0,0-1 0,-1 1 0,1-1 0,0 1 0,0-1 0,0 0-1,0 1 1,-1-1 0,1 0 0,0 0 0,-1 1 0,1-1 0,0 0 0,-1 0 0,1 0 0,-1 0-1,0 0 1,1 0 0,-1 0 0,0 0 0,1 0 0,-1 0 0,0 0 0,0 0 0,0 0 0,0-1-1,3-9 18,-1 0-1,-1 0 1,0 0-1,-1 0 1,0 0-1,-2-21 0,1 29-59,1 0-1,-1 1 0,0-1 0,1 0 1,-1 1-1,0-1 0,-1 1 0,1 0 1,0-1-1,-1 1 0,1 0 1,-1 0-1,0-1 0,0 1 0,0 1 1,0-1-1,0 0 0,0 0 0,0 1 1,0-1-1,-1 1 0,1 0 0,-1 0 1,1 0-1,-1 0 0,1 0 0,-1 0 1,0 1-1,1-1 0,-1 1 1,0 0-1,-5 0 0,-21 5-88,28-5 107,1 0 1,-1 0-1,1 0 1,-1 0-1,1 1 1,-1-1-1,1 0 1,-1 0-1,1 0 0,-1 1 1,1-1-1,-1 0 1,1 1-1,0-1 1,-1 0-1,1 1 1,-1-1-1,1 0 0,0 1 1,-1-1-1,1 1 1,0-1-1,0 1 1,-1-1-1,1 1 1,0-1-1,0 1 0,0-1 1,0 1-1,-1-1 1,1 1-1,0-1 1,0 1-1,0-1 1,0 1-1,0-1 0,0 1 1,0-1-1,1 1 1,-1-1-1,0 1 1,0-1-1,0 1 1,0-1-1,1 1 0,-1-1 1,0 1-1,1-1 1,-1 1-1,0-1 1,1 1-1,0-1 1,3 3 24,1-2 1,0 1 0,0 0 0,0-1 0,0 0 0,0 0 0,0-1 0,0 1 0,1-1-1,-1 0 1,0-1 0,10-1 0,-8 1 5,3 0-9,1-1 0,-1 0-1,1-1 1,-1 0 0,0-1 0,0 0-1,-1 0 1,1-1 0,-1-1 0,0 1-1,12-11 1,-4 2 8,-1 0-1,-1-1 1,0-1-1,20-28 1,-18 13-39,-17 31 7,1-1 1,-1 1 0,0-1-1,0 1 1,0-1-1,0 1 1,1-1 0,-1 1-1,0-1 1,0 1-1,0 0 1,0-1 0,0 1-1,0-1 1,0 1-1,0-1 1,-1 1 0,1-1-1,0 1 1,0-1-1,0 1 1,0-1 0,-1 1-1,1 0 1,0-1-1,0 1 1,-1-1 0,1 1-1,0 0 1,-1-1-1,1 1 1,0 0 0,-1-1-1,1 1 1,-1 0-1,1 0 1,0-1 0,-1 1-1,1 0 1,-1 0-1,1 0 1,-1 0 0,1 0-1,-1 0 1,1-1-1,-1 1 1,1 0 0,-1 0-1,1 0 1,-1 0-1,1 1 1,0-1 0,-1 0-1,1 0 1,-1 0-1,1 0 1,-1 0 0,1 1-1,-1-1 1,1 0-1,0 0 1,-1 1 0,0 0-1,-5 1-5,1 0-1,-1 1 1,0 0-1,1 0 0,0 1 1,0-1-1,0 1 1,0 0-1,1 1 1,-1-1-1,1 1 1,0 0-1,0 0 0,1 0 1,0 0-1,0 1 1,-4 9-1,1-3 12,1-1 0,1 2 0,0-1 0,0 0 1,2 1-1,-1 0 0,0 22 0,3-33 2,0 0 0,-1 1 1,1-1-1,0 0 0,1 1 0,-1-1 1,0 0-1,1 0 0,-1 1 1,1-1-1,0 0 0,0 0 1,0 0-1,0 0 0,0 0 0,0 0 1,0 0-1,1 0 0,-1 0 1,1-1-1,-1 1 0,1 0 1,0-1-1,0 0 0,-1 1 0,1-1 1,0 0-1,0 0 0,0 0 1,1 0-1,-1 0 0,0 0 0,0-1 1,0 1-1,1-1 0,2 1 1,3-1 32,-1 0 0,1-1 1,0 0-1,-1 0 1,0-1-1,1 0 0,-1 0 1,0-1-1,13-6 0,3 98-137,-18-70 67,-1 0 0,0 0 0,-2 0 0,0 1 0,-1-1 0,-1 1-1,-1-1 1,0 1 0,-2-1 0,0 0 0,-1 0 0,-13 35 0,13-44 47,-23 49 315,26-56-278,-1-1 0,0 1-1,0 0 1,0-1-1,0 0 1,0 1-1,0-1 1,0 0-1,-1 0 1,1 0-1,-1 0 1,0-1-1,1 1 1,-1-1 0,0 1-1,0-1 1,-4 1-1,6-3 6,0 1-1,0-1 1,1 1 0,-1-1-1,0 0 1,1 1 0,-1-1-1,1 0 1,-1 0 0,1 1-1,-1-1 1,1 0 0,-1 0-1,1 0 1,0 0 0,-1 0-1,1 0 1,0 0 0,0 1-1,0-1 1,0 0 0,0 0-1,0 0 1,0 0 0,0 0-1,0 0 1,0-1 0,0-42 49,1 32-41,-1-7-60,0 1 1,2 0-1,0 0 0,1-1 1,1 2-1,1-1 1,1 0-1,0 1 0,1 0 1,14-25-1,-19 39-88,0 1 1,0-1-1,1 0 0,-1 1 0,1 0 1,0 0-1,-1 0 0,1 0 1,0 0-1,6-2 0,18-7-3548,-22 10 2705,16-6-5169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10410,'0'4'2466,"0"-1"449,5-2-1378,14 4-127,11 0 127,7-1-576,8 0-512,2-1-321,-4-2-96,0-1-353,-10 0-1024,-5 0-1410,-13-5-1024,-5-8-2051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9993,'0'0'3828,"11"0"-3065,19 4-472,0 1-1,-1 1 1,1 1-1,-2 2 1,1 1-1,-1 1 0,-1 2 1,0 0-1,40 29 1,-64-41-281,-1 0 0,0 1 0,0 0 0,1-1 0,-1 1 0,0 0 0,-1 0 0,1 0 0,0 1 0,-1-1 0,1 0 0,-1 1 0,1-1 0,-1 1 0,0-1 0,0 1 0,0-1 0,-1 1 0,1 0 0,-1-1 0,1 1 0,-1 0 0,0 3 0,-1-1 66,0-1 0,-1 1 0,1-1 1,-1 0-1,0 1 0,0-1 1,-1 0-1,1 0 0,-1-1 0,0 1 1,0 0-1,0-1 0,-4 4 0,-14 13-63,-56 56 1237,25-29-5043,45-43-4529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3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7751,'0'0'11900,"9"0"-11222,427-10 2095,-130 0-2722,171-8-890,-461 19 167,4 0-1422,-9-4-4909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3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17 10890,'0'0'5712,"-8"-4"-4532,4 2-1006,-20-8 221,24 10-381,-1 0 0,1 0 0,-1 0-1,1 0 1,-1 0 0,1 0-1,-1 0 1,1 0 0,-1 1-1,1-1 1,-1 0 0,1 0-1,-1 0 1,1 1 0,0-1-1,-1 0 1,1 1 0,-1-1 0,1 0-1,0 1 1,-1-1 0,1 0-1,0 1 1,0-1 0,-1 0-1,1 1 1,0-1 0,0 1-1,-1-1 1,1 1 0,0-1 0,0 1-1,0-1 1,0 1 0,0-1-1,0 1 1,0-1 0,0 1-1,0-1 1,0 1 0,0-1-1,0 1 1,0-1 0,0 0 0,0 1-1,1-1 1,-1 1 0,0-1-1,0 1 1,0-1 0,1 1-1,0 2 51,0 0-1,0-1 0,1 1 0,-1-1 0,1 1 0,-1-1 1,1 0-1,0 0 0,0 0 0,0 0 0,0 0 0,0 0 1,0 0-1,1 0 0,-1-1 0,0 1 0,4 0 0,48 21 688,-48-21-679,83 24 59,1-5 1,144 17-1,-68-13-349,-163-25 215,-1 0-1,1 1 1,-1-1 0,0 1 0,1 0 0,-1 0-1,0 0 1,1 0 0,-1 0 0,0 0 0,0 0-1,0 1 1,0-1 0,0 1 0,0 0 0,-1-1-1,4 5 1,-5-5 3,1 1 0,-1-1 0,1 1-1,-1 0 1,0-1 0,1 1 0,-1 0-1,0-1 1,0 1 0,0 0 0,-1-1-1,1 1 1,0 0 0,-1-1 0,1 1-1,0-1 1,-1 1 0,0 0 0,1-1 0,-1 1-1,0-1 1,0 0 0,0 1 0,0-1-1,0 0 1,0 1 0,-2 0 0,-19 19 185,-1-1-1,-1 0 1,-1-2 0,0-1 0,-50 24 0,21-10 350,36-21-365,-250 158 1886,223-130-1890,43-37-245,0 0 1,1 1 0,0-1 0,-1 0 0,1 1 0,0-1 0,-1 1-1,1 0 1,0-1 0,0 1 0,0 0 0,0-1 0,1 1-1,-1 0 1,0 0 0,1 0 0,0 0 0,-1 0 0,1 0-1,0 0 1,0 0 0,0 0 0,0 0 0,1 3 0,0-4-312,1 0 1,-1 0 0,1 0 0,-1 0 0,1 0-1,0-1 1,0 1 0,-1-1 0,1 1-1,0-1 1,0 0 0,-1 0 0,1 0 0,0 0-1,0 0 1,0 0 0,-1 0 0,1-1 0,0 1-1,0-1 1,2 0 0,30-11-9621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7815,'0'0'14526,"-9"1"-14264,6-1-242,1 0 0,0 0 0,-1 0 1,1 1-1,-1-1 0,1 1 0,0 0 1,-1-1-1,1 1 0,0 0 0,0 0 1,0 1-1,0-1 0,-4 3 0,4-1 13,0 0 0,0 1 0,0-1 0,0 1 0,0-1 0,1 1 0,0 0 0,0 0 0,0 0 0,0 0 0,0 5 0,-3 6-128,2 1 1,0-1-1,1 0 0,1 0 0,0 1 1,1-1-1,3 18 0,-3-32-58,-1 1-1,1-1 1,0 0 0,0 1 0,0-1-1,0 0 1,0 0 0,0 0 0,0 0 0,1 0-1,-1 0 1,0 0 0,1 0 0,-1 0-1,0-1 1,1 1 0,-1-1 0,1 1-1,-1-1 1,1 1 0,-1-1 0,1 0-1,-1 0 1,1 0 0,0 0 0,-1 0-1,1 0 1,-1 0 0,1 0 0,-1 0-1,1-1 1,-1 1 0,1-1 0,-1 1-1,3-2 1,3 0-752,0-1 0,0 0 0,0 0 0,-1-1 1,1 0-1,6-5 0,17-17-5015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8808,'0'0'13325,"-32"38"-13325,32-13 0,0-2 0,17-4-288,2-8-1794,3-11-2883,2-3-7975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32 13229,'-20'9'2054,"5"-1"2616,37-1-3248,54 9-669,-57-11-1627,0-1-1,1 0 0,-1-1 0,38 0 0,-51-4 176,1 0 1,-1 0-1,1 0 0,-1-1 1,1 0-1,-1 0 0,0 0 1,0-1-1,0 0 0,0 0 0,-1-1 1,1 1-1,-1-1 0,0-1 1,0 1-1,0-1 0,-1 1 1,8-12-1,5-9-2787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68 801,'0'0'2370,"3"-9"-144,9-28 326,-12 36-2418,0 0 0,0 0-1,0 0 1,0 0 0,0 1 0,0-1 0,0 0-1,1 0 1,-1 0 0,0 0 0,1 0 0,-1 1 0,1-1-1,-1 0 1,1 0 0,-1 1 0,1-1 0,-1 0-1,1 1 1,0-1 0,0 0 0,-1 1 0,1-1 0,0 1-1,0-1 1,-1 1 0,1 0 0,0-1 0,0 1 0,0 0-1,0 0 1,0-1 0,-1 1 0,1 0 0,0 0-1,0 0 1,0 0 0,0 0 0,0 0 0,0 0 0,0 0-1,0 1 1,-1-1 0,1 0 0,0 1 0,0-1 0,0 0-1,0 1 1,-1-1 0,1 1 0,0-1 0,0 1-1,0 0 1,2 2 45,0 0 0,0 0 0,0 0-1,0 0 1,-1 1 0,1-1-1,-1 1 1,3 5 0,-3-3-44,-1-1 0,0 1-1,0 0 1,0-1 0,0 1 0,-1 0 0,0-1-1,0 1 1,-1 0 0,1-1 0,-1 1 0,-1-1 0,1 1-1,-1-1 1,0 1 0,0-1 0,0 0 0,-1 0 0,1 0-1,-7 7 1,-6 10 516,-2-2-1,-1 0 1,-27 23-1,-11 14-323,49-50-646,-1 2 205,5-2-8432,5-18-3482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6406,'0'0'14659,"1"5"-14798,1 14 144,0 0-1,-2 0 1,-1 20-1,-1-24 13,1 0-1,1 0 1,1 0-1,0 0 1,1-1-1,0 1 0,9 27 1,1-29-2413,-12-12 2290,0-1 0,0 0 0,0 1 0,1-1 0,-1 0 0,0 0 0,0 1 0,0-1 0,0 0 0,1 1 0,-1-1 0,0 0 0,0 0 0,1 0 0,-1 1 0,0-1 0,0 0 0,1 0 0,-1 0 0,0 0 0,1 1 0,-1-1-1,0 0 1,0 0 0,1 0 0,-1 0 0,0 0 0,1 0 0,-1 0 0,0 0 0,1 0 0,-1 0 0,0 0 0,1 0 0,-1 0 0,0 0 0,1 0 0,-1 0 0,0 0 0,1-1 0,-1 1 0,0-8-4384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73 9577,'0'0'3646,"-2"-9"-752,-11-30-642,13 38-2175,-1-1 0,0 0 0,0 1 0,-1-1 0,1 1-1,0-1 1,0 1 0,-1 0 0,1-1 0,-1 1 0,1 0 0,-1 0-1,1 0 1,-1 0 0,0 0 0,0 0 0,1 1 0,-1-1 0,0 1-1,0-1 1,0 1 0,0 0 0,1-1 0,-1 1 0,0 0 0,0 0-1,0 0 1,0 1 0,0-1 0,0 0 0,-3 2 0,-1-1-70,0 1-1,0 0 1,0 0 0,1 1 0,-1-1 0,0 1 0,-7 6 0,4-2 16,0 1 0,1 0 0,0 1 0,-9 12 0,15-19-20,0 0 1,1 0 0,-1 0 0,1 1 0,-1-1 0,1 1 0,0-1 0,0 1 0,0-1 0,0 1 0,1 0 0,-1-1 0,1 1 0,-1 0 0,1 0 0,0-1 0,0 1 0,0 0 0,0 0 0,1-1 0,-1 1-1,1 0 1,0-1 0,1 4 0,-1-4 4,1 0-1,0-1 0,1 1 1,-1-1-1,0 0 0,0 0 1,0 0-1,1 0 0,-1 0 1,1 0-1,-1 0 0,1-1 1,-1 1-1,1-1 0,-1 0 1,1 0-1,-1 0 0,1 0 1,-1 0-1,1 0 0,-1-1 1,1 1-1,2-2 0,5 0 35,0 0 0,0-1-1,0 0 1,14-7 0,2-5-14,-1-2 1,33-27-1,-4 2-65,-60 49 6,-1 0 0,2 0 0,-1 0 0,1 1 0,0 0 1,0 0-1,1 0 0,0 0 0,1 1 0,0 0 0,0-1 1,1 1-1,0 0 0,1 0 0,0 1 0,0-1 0,1 9 1,1-16-34,0 0 1,0-1-1,0 1 1,0-1-1,0 1 1,0-1 0,1 0-1,-1 0 1,0 1-1,1-1 1,-1 0 0,1 0-1,0 0 1,-1 0-1,1-1 1,0 1 0,-1 0-1,1-1 1,0 1-1,0-1 1,0 0 0,0 1-1,-1-1 1,1 0-1,0 0 1,0 0 0,3-1-1,4 1-804,0 0-1,1-1 1,-1-1-1,14-3 1,25-15-4252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10186,'0'0'13132,"80"-50"-12812,-33 47-95,0 2-161,-3 1-64,1 0 32,-13 0-737,-4 0-961,-11 6-864,-10 2-1410,-7-4-1249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12460,'0'0'8456,"79"-12"-7976,-48 5-352,9 2-128,-3 3-1057,-5-1-2050,-8-1-1121,-9-1-2466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42 11211,'0'0'7036,"-3"10"-6444,0 1-491,1 1-1,0-1 1,0 0-1,1 1 0,1-1 1,0 0-1,0 1 1,1-1-1,0 1 1,6 20-1,-6-31-48,-1-1 0,0 0 0,0 1 0,0-1-1,0 0 1,0 1 0,1-1 0,-1 0 0,0 1-1,0-1 1,1 0 0,-1 1 0,0-1 0,0 0 0,1 0-1,-1 1 1,0-1 0,1 0 0,-1 0 0,0 0 0,1 0-1,-1 1 1,0-1 0,1 0 0,-1 0 0,0 0-1,1 0 1,-1 0 0,1 0 0,-1 0 0,0 0 0,1 0-1,-1 0 1,0 0 0,1 0 0,-1 0 0,1 0 0,-1 0-1,0-1 1,1 1 0,-1 0 0,0 0 0,1 0-1,-1-1 1,0 1 0,0 0 0,1 0 0,-1 0 0,0-1-1,0 1 1,1 0 0,-1-1 0,0 1 0,0 0 0,1-1-1,-1 1 1,0 0 0,0-1 0,0 1 0,0 0 0,0-1-1,0 1 1,0 0 0,0-1 0,0 1 0,0-1-1,0 1 1,11-26 706,-5 3-687,-2 0 0,3-44 0,-7 69-74,0-1-1,0 1 0,0 0 1,0 0-1,1 0 1,-1 0-1,0 0 0,1 0 1,0-1-1,-1 1 1,1 0-1,0 0 0,0-1 1,0 1-1,0-1 1,0 1-1,0-1 1,1 1-1,-1-1 0,0 0 1,1 1-1,-1-1 1,1 0-1,2 1 0,-1 0 9,1-1 0,0 1 0,0-1 0,0 0 0,0 0 0,1-1 0,-1 1 0,0-1 0,0 0 0,8-1 0,-1 0 13,-1-1 0,0 0 0,0-1 1,0 0-1,0 0 0,0-1 0,0 0 0,16-11 0,8-13 32,-32 26-37,0 0-1,0 0 1,0 0-1,-1 0 0,1 0 1,-1 0-1,1 0 1,-1 0-1,0-1 1,0 1-1,0-1 1,0 1-1,1-6 0,-2 8-11,0 0-1,0-1 0,-1 1 0,1 0 0,0-1 0,0 1 0,-1 0 0,1 0 0,0 0 1,0-1-1,-1 1 0,1 0 0,0 0 0,-1 0 0,1-1 0,0 1 0,-1 0 0,1 0 0,0 0 1,-1 0-1,1 0 0,0 0 0,-1 0 0,1 0 0,-1 0 0,1 0 0,0 0 0,-1 0 1,1 0-1,0 0 0,-1 0 0,1 0 0,0 0 0,-1 1 0,1-1 0,0 0 0,-1 0 0,1 0 1,0 0-1,-1 1 0,1-1 0,-1 1 0,-15 8-101,13-5 92,-1 0 0,2 0 0,-1 1 0,0-1 0,1 1-1,0-1 1,0 1 0,0 0 0,0 0 0,1 0 0,0 0 0,0 0-1,0 0 1,1 0 0,-1 0 0,1 0 0,1 0 0,-1 0-1,1 0 1,1 7 0,-1-10 12,1-1 0,-1 1-1,1-1 1,-1 1 0,1-1-1,0 0 1,-1 0 0,1 0-1,0 0 1,0 0 0,0 0-1,0 0 1,0-1 0,0 1-1,0-1 1,0 1 0,0-1-1,0 0 1,0 0 0,0 0-1,0 0 1,3 0 0,2 0 25,0-1 0,0 1 0,0-1 0,0-1 0,11-2 0,-8-1-5,1 0 1,-1 0-1,0-1 1,0 0 0,-1 0-1,0-1 1,0-1-1,-1 0 1,1 0 0,-2 0-1,12-16 1,-19 24-23,0 0 0,-1 1 0,1-1 0,0 0 0,0 0 0,0 0 0,0 0-1,0 0 1,-1 0 0,1 0 0,0 0 0,0 0 0,0 0 0,0 0 0,-1 0 0,1 0 0,0 0 0,0 0 0,0 0 0,-1 0 0,1 0 0,0 0 0,0 0 0,0 0 0,0 0 0,-1 0 0,1 0 0,0 0 0,0 0 0,0 0 0,0-1 0,0 1 0,-1 0 0,1 0 0,0 0 0,0 0 0,0 0 0,0 0 0,0-1 0,0 1 0,-1 0 0,1 0 0,0 0 0,0 0 0,0-1 0,0 1 0,0 0 0,0 0 0,0 0 0,0 0 0,0-1 0,0 1 0,0 0 0,0 0-1,0 0 1,0 0 0,0-1 0,0 1 0,0 0 0,0 0 0,0-1 0,-15 9-88,11-4 78,1-1 0,-1 0 0,0 1-1,1 0 1,0 0 0,-1 0 0,2 0 0,-1 0 0,0 1-1,1-1 1,0 1 0,0-1 0,0 1 0,1 0 0,-1 0 0,1 0-1,0 0 1,1 0 0,-1 0 0,1 10 0,2-13 1,0 0-1,-1-1 1,1 1 0,0-1-1,-1 0 1,1 0 0,0 1 0,0-1-1,0 0 1,0-1 0,0 1 0,1 0-1,-1 0 1,0-1 0,0 0 0,0 1-1,1-1 1,-1 0 0,0 0-1,0 0 1,4-1 0,2 1-887,0 0 0,-1 0 0,1-1 0,-1 0 0,12-3 0,0-9-4395,-5-4-2515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15310,'0'0'9161,"1"9"-9529,21 69-3823,-19-70 3355,0-1 0,0 0 0,0 0-1,1 0 1,0 0 0,0-1 0,1 1 0,0-1-1,0 0 1,6 5 0,-11-11 703,1 1-1,0-1 1,-1 0-1,1 0 1,0 1-1,-1-1 1,1 0-1,0 0 1,-1 0-1,1 1 1,0-1-1,0 0 1,-1 0-1,1 0 1,0 0-1,0 0 1,-1-1-1,1 1 1,0 0-1,-1 0 1,1 0-1,0-1 1,-1 1-1,1 0 1,0-1-1,-1 1 1,1 0-1,0-1 1,-1 1-1,1-1 1,-1 1-1,2-2 1,14-23 3954,-10 8 2198,-17 37-3831,6-7-2058,1 0 0,0 0 0,0 1-1,2-1 1,-1 1 0,2 0 0,0-1-1,0 1 1,2 0 0,0 0 0,0-1 0,4 16-1,-5-27-103,0-1-1,1 1 0,-1 0 1,1 0-1,0-1 1,-1 1-1,1 0 0,0-1 1,0 1-1,0-1 0,0 1 1,0-1-1,0 1 0,1-1 1,-1 0-1,0 1 1,1-1-1,-1 0 0,1 0 1,-1 0-1,1 0 0,0-1 1,-1 1-1,1 0 1,0-1-1,-1 1 0,1-1 1,0 1-1,0-1 0,0 0 1,-1 0-1,4 0 1,3-1 126,-1-1 1,0 0 0,0 0-1,-1-1 1,1 0 0,10-7-1,15-5 1476,-32 15-1622,1 0 0,-1 0 0,0 0 0,1 1-1,-1-1 1,0 0 0,0 0 0,1 0 0,-1 0 0,0 0-1,0 0 1,1 0 0,-1 0 0,0 0 0,0 1 0,1-1-1,-1 0 1,0 0 0,0 0 0,0 0 0,1 1 0,-1-1 0,0 0-1,0 0 1,0 1 0,0-1 0,0 0 0,1 0 0,-1 1-1,0-1 1,0 0 0,0 0 0,0 1 0,0-1 0,0 0-1,0 0 1,0 1 0,0-1 0,0 0 0,0 1 0,0-1-1,0 0 1,0 0 0,0 1 0,0-1 0,-1 0 0,1 0-1,0 1 1,0-1 0,0 0 0,0 0 0,0 0 0,0 1-1,-1-1 1,1 0 0,0 0 0,-1 1 0,-9 24 93,6-14-302,4-10-95,1 1 0,-1-1-1,1 0 1,-1 0 0,1 0-1,0 0 1,0 0 0,-1 0-1,1 0 1,0 0 0,0 0 0,0-1-1,0 1 1,0 0 0,0 0-1,0-1 1,0 1 0,0-1-1,0 1 1,0-1 0,1 1 0,-1-1-1,0 0 1,0 0 0,0 1-1,1-1 1,-1 0 0,0 0-1,0 0 1,1 0 0,1-1 0,-3 1 95,15 1-4745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22 6822,'0'0'12935,"-10"-4"-12235,-31-10-284,40 14-408,-1 0 0,1 0 0,0 0 0,0 0-1,0 0 1,0 1 0,0-1 0,0 0 0,0 1 0,0-1 0,0 1 0,0-1 0,0 1-1,1-1 1,-1 1 0,0 0 0,0-1 0,0 1 0,1 0 0,-1 0 0,0 0-1,1 0 1,-1-1 0,1 1 0,-1 0 0,1 0 0,-1 0 0,1 0 0,0 0 0,-1 0-1,1 0 1,0 0 0,0 1 0,0-1 0,0 0 0,0 0 0,0 0 0,0 2-1,0-1 1,0 0 0,-1 0-1,1 0 1,0 0-1,1-1 1,-1 1 0,0 0-1,0 0 1,1 0-1,-1 0 1,1 0-1,0-1 1,-1 1 0,1 0-1,0 0 1,0-1-1,0 1 1,0-1 0,3 4-1,3-3 12,1-1 0,-1 0 0,0 0 0,1 0 0,-1-1 0,0 0 0,1-1 0,-1 1 0,0-1 0,1-1 0,-1 1 1,0-1-1,0-1 0,10-4 0,21-4 42,-38 11-63,1 0 0,-1 1-1,1-1 1,-1 1 0,0-1-1,1 1 1,-1-1 0,0 1 0,1-1-1,-1 1 1,0-1 0,0 1-1,0-1 1,0 1 0,1-1 0,-1 1-1,0 0 1,0-1 0,0 1 0,0-1-1,0 1 1,0-1 0,0 1-1,0 0 1,-1-1 0,1 1 0,0-1-1,0 1 1,0-1 0,-1 1-1,1 0 1,-4 17 6,8-17-169,0 0 0,-1 0 0,1 0 0,0-1 0,0 1 0,0-1 0,1 0 0,-1-1 0,7 0 0,7-4-1924,0-1 1,0 0-1,0-1 0,-1-1 0,0-1 0,28-19 0,-19 10-3249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90 147 4901,'0'0'228,"0"-1"0,0 1 1,0 0-1,0-1 1,0 1-1,0 0 1,0-1-1,0 1 0,0-1 1,0 1-1,0 0 1,-1-1-1,1 1 0,0 0 1,0-1-1,0 1 1,0 0-1,0-1 1,-1 1-1,1 0 0,0-1 1,0 1-1,-1 0 1,1 0-1,0-1 0,-1 1 1,1 0-1,0 0 1,0 0-1,-1-1 1,1 1-1,0 0 0,-1 0 1,1 0-1,-1 0 1,1 0-1,-1 0 0,-17 5 2771,-19 21-1806,35-24-500,0 0-563,0-1 21,0 0 1,1 0-1,-1 0 1,0 1-1,1-1 1,0 0-1,-1 1 1,1-1-1,0 1 1,0 0-1,-1-1 1,2 1-1,-1 0 1,0 0-1,0 0 1,0-1-1,0 4 1,5-4-73,0-1 0,0 0 1,1 0-1,-1 0 1,0 0-1,0 0 0,8-2 1,1-3-47,1 0 1,-1 0 0,0-1-1,0-1 1,0 0 0,19-15-1,67-62-37,-84 70 2,28-31-377,-71 70-89,13-11 426,0 0 0,-24 31 0,35-41 69,1 1 1,1-1-1,-1 1 1,0-1-1,1 1 1,0 0-1,0 0 0,1 0 1,-1 0-1,1 0 1,0 0-1,1 1 1,-1-1-1,1 0 0,0 1 1,1 7-1,0-11-22,0-1 0,0 1 0,0 0 0,0 0 0,1-1 0,-1 1 0,0 0 0,1-1 0,-1 0 0,1 1 0,0-1 0,-1 0 0,1 0 0,0 0 0,0 0-1,0 0 1,0 0 0,0 0 0,0-1 0,0 1 0,0-1 0,0 1 0,0-1 0,0 0 0,0 0 0,0 0 0,4-1 0,61-2 70,-66 3-75,17-3-26,1-2 1,-1 0-1,0-1 1,0 0-1,-1-2 1,1 0-1,-2-1 1,27-18-1,-31 12 179,-23 10 161,8 5-273,0 0 0,-1 0 0,1 1 0,-1-1 0,1 1 0,0 0 0,-1 0 0,1 0 0,0 0 0,-3 2 0,1 0 2,1 1-1,0 0 0,-1-1 0,2 1 0,-1 1 0,0-1 0,1 1 1,0-1-1,0 1 0,0 0 0,1 0 0,0 0 0,-1 0 0,2 0 1,-1 1-1,1-1 0,0 1 0,-1 5 0,2-8-23,0 0-1,0 0 1,0 0 0,0 0 0,1 0-1,-1 0 1,1 0 0,0 0-1,0 0 1,0-1 0,0 1-1,0 0 1,1-1 0,-1 1-1,1-1 1,-1 1 0,1-1-1,0 0 1,0 1 0,0-1 0,1 0-1,-1-1 1,0 1 0,1 0-1,-1-1 1,1 1 0,0-1-1,-1 0 1,1 1 0,0-1-1,0-1 1,0 1 0,-1 0-1,1-1 1,4 1 0,0 0-553,0 0 0,1-1 0,-1 0 0,0 0 1,1-1-1,8-1 0,19-10-6555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10730,'0'0'9481,"-51"9"-7335,51-5-1249,17-1-801,11 3 256,8 1-127,12-1-97,5-3-160,3-1-1666,-4-2-1921,-2-3-1923,-5-13-4067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 10570,'0'0'9273,"12"-1"-9033,6 1-215,1 1-1,-1 0 1,1 1 0,-1 2-1,0 0 1,0 0-1,0 2 1,-1 0 0,1 1-1,-2 1 1,1 0 0,18 14-1,-34-21-3,1 0 0,-1 0 0,1 1 0,-1-1 0,0 1 0,1-1 0,-1 1-1,0-1 1,0 1 0,0 0 0,-1-1 0,1 1 0,0 0 0,-1 0 0,1 0 0,-1 0-1,1-1 1,-1 1 0,0 0 0,0 0 0,0 0 0,0 0 0,0 0 0,0 0 0,0 0-1,-1 0 1,1 0 0,-1-1 0,1 1 0,-1 0 0,0 0 0,0-1 0,0 1-1,0 0 1,0-1 0,0 1 0,0-1 0,-1 1 0,-1 1 0,-6 7 214,-1-1 1,0 0 0,-1 0-1,-16 10 1,17-12-136,-67 50 365,2-1-1026,24-23-4617,35-25-5146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14350,'0'0'3656,"16"0"-2753,286 12 1612,-145-2-3847,228-16-1,-350 2-1461,-1-1 1,59-16-1,-52 5-2459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 13325,'0'0'4473,"8"-2"-4281,2 0-141,1 1 0,-1 0 0,1 1 0,0 0 0,-1 0 0,1 1 0,-1 1 0,1 0 0,-1 0 0,1 1 0,10 5 0,-9-4 2,0 1 0,0 0 0,0 1 0,-1 0 0,0 1 0,0 0 0,-1 1 1,0 0-1,15 16 0,-22-20-49,0 0-1,0 0 1,-1 0 0,1 0 0,-1 0 0,0 0-1,0 0 1,-1 1 0,1-1 0,-1 1 0,0 0-1,0-1 1,-1 1 0,1 0 0,-1-1 0,-1 9-1,0-5 16,-1 1 0,0-1 0,0 0 0,-1 0-1,0-1 1,0 1 0,-1-1 0,-8 13-1,-6 6 107,-2-2-1,-1 0 1,-44 37-1,-17 18 901,-22 19-3000,79-80-3182,7-11-4788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13004,'-12'8'2499,"0"0"-1847,-6 2 655,1 2 1,-29 25 0,42-34-1189,1 1 0,-1-1 0,1 0 0,0 1 0,0 0 0,0 0 0,1 0 0,-1 0 0,1 0 0,0 0 0,0 0-1,0 1 1,1-1 0,0 1 0,0 0 0,0-1 0,0 1 0,1 0 0,-1-1 0,2 6 0,-1-8-119,1 0 1,-1 0-1,1-1 0,0 1 1,0 0-1,0-1 0,0 1 1,0-1-1,1 1 0,-1-1 0,0 1 1,1-1-1,-1 0 0,1 0 1,-1 1-1,1-1 0,-1 0 1,1-1-1,0 1 0,0 0 1,-1 0-1,1-1 0,0 1 1,0-1-1,0 1 0,0-1 1,2 0-1,59 3 203,-49-4-180,155-1-861,-169 2 835,1 0 0,0 1 0,-1-1 0,1 0 0,-1 1 0,1-1 0,-1 1 0,1-1 0,-1 1 0,1-1 1,-1 1-1,0-1 0,1 1 0,-1-1 0,0 1 0,1 0 0,-1-1 0,0 1 0,0 0 0,1-1 0,-1 1 0,0-1 0,0 1 0,0 0 1,0-1-1,0 1 0,0 0 0,0-1 0,0 1 0,0 0 0,0-1 0,-1 1 0,1 0 0,0-1 0,0 1 0,0 0 0,-1-1 0,1 1 0,-1 0 0,-11 28 99,-6-5 103,12-17-142,0 0-1,0 0 1,1 1-1,1 0 1,-1 0 0,1 0-1,-5 14 1,9-21-109,0-1-1,0 1 1,0 0 0,0-1 0,0 1 0,0 0 0,0-1-1,0 1 1,1 0 0,-1-1 0,0 1 0,0-1 0,1 1-1,-1-1 1,0 1 0,1 0 0,-1-1 0,1 1-1,-1-1 1,0 1 0,1-1 0,-1 0 0,1 1 0,-1-1-1,1 0 1,0 1 0,-1-1 0,1 0 0,-1 1 0,1-1-1,-1 0 1,1 0 0,0 0 0,-1 0 0,1 1 0,0-1-1,-1 0 1,1 0 0,0 0 0,-1 0 0,1-1 0,-1 1-1,2 0 1,31-4-4838,-4-10-1430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9:3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6118,'0'2'54,"0"-1"0,1 0 1,-1 0-1,0 1 0,1-1 1,0 0-1,-1 0 0,1 0 1,0 0-1,-1 0 0,1 0 1,0 0-1,0 0 0,0 0 1,0 0-1,0 0 0,0 0 1,0-1-1,0 1 0,0 0 1,0-1-1,1 1 0,-1-1 1,0 1-1,0-1 1,2 1-1,40 8 492,-34-7-333,96 10 609,1-4-1,132-6 1,-85-3-447,201 0 130,286 8 2471,-632-7-2925,-5-1-41,-1 1 1,1 0-1,0 0 1,0 0-1,0 0 1,0 1-1,0-1 1,0 1-1,0-1 1,0 1-1,0 0 1,-1 0-1,1 1 0,0-1 1,4 3-1,-7-3-47,-1 0-1,1 0 1,-1 0-1,1-1 1,-1 1-1,1 0 1,-1-1-1,0 1 1,1 0-1,-1-1 1,0 1-1,1-1 1,-1 1-1,0-1 1,0 1-1,1-1 1,-1 0-1,0 1 1,0-1-1,0 0 1,0 1-1,0-1 1,1 0-1,-1 0 1,0 0-1,0 0 1,0 0-1,0 0 1,-1-1-1,-33 4-1661,-13-3-2384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9:3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3876,'0'0'544,"9"2"273,75 8 442,0-3 0,99-5 0,0 0-1144,42 4-53,159 10 30,-286-2-460,-82-11-1372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10474,'8'-12'475,"8"-13"-24,1 2-1,1 0 1,1 1 0,23-21 0,-32 34-268,0 1 0,0 0 1,1 1-1,0 0 0,20-9 1,-25 14-129,0 0 1,0 0 0,0 0-1,0 1 1,0 0-1,0 0 1,0 0-1,1 1 1,-1 0 0,0 0-1,0 1 1,0 0-1,7 1 1,-9 0-58,0-1 0,-1 1 1,1 0-1,-1 0 0,1 1 0,-1-1 1,0 1-1,0-1 0,0 1 0,0 0 1,-1 0-1,1 0 0,-1 1 0,0-1 1,1 0-1,-2 1 0,1 0 0,0-1 1,-1 1-1,1 0 0,-1 0 0,0 0 1,-1 0-1,1 0 0,-1 0 0,1 0 1,-2 5-1,2 4 65,-1-1 1,-1 1-1,0 0 1,-1-1-1,0 0 1,-1 1 0,-7 20-1,-12 13 337,-3-1 0,-1-2 0,-42 55-1,36-55-282,2 2-1,-43 85 1,68-121-115,1 0 0,1 0 1,-1 0-1,1 1 0,1-1 1,0 1-1,0 0 1,1-1-1,0 1 0,1 0 1,0 0-1,1 0 0,0-1 1,0 1-1,1 0 1,0-1-1,1 1 0,0-1 1,0 0-1,1 0 0,0 0 1,1 0-1,0 0 1,0-1-1,1 0 0,11 13 1,113 96-331,-99-92 281,-2 0 0,0 2 1,-2 1-1,-1 1 0,34 50 0,15 61 110,-58-103-352,2 0 0,1-2 0,2 0-1,50 60 1,-14-35-231,79 93-79,-122-132 465,-1 0 0,-1 1 1,0 0-1,-2 1 0,-1 0 1,9 30-1,-5 0-31,-2 0 1,8 94-1,-12 109-1006,-8-246 1238,0 0 0,0 0 0,-2 0 0,1 0 0,-1 0 0,0-1 0,-1 1 0,-1-1 0,1 1 0,-1-1 0,-1 0 0,1-1 1,-2 1-1,1-1 0,-1 0 0,0 0 0,-1-1 0,0 0 0,0 0 0,-1 0 0,1-1 0,-14 8 0,-5 4 711,-1-2 0,-1-1 1,0-1-1,-1-2 0,0 0 0,-1-2 0,0-1 0,0-2 0,-1-1 0,0-1 0,-37 0 0,64-4-747,0-1 0,0 0-1,0-1 1,0 1 0,0 0-1,0-1 1,0 0 0,1 0-1,-1 0 1,0-1 0,-4-1 0,6 1-161,0 1 1,1-1-1,-1 0 0,0 0 1,1 0-1,-1 1 1,1-1-1,-1-1 1,1 1-1,0 0 1,0 0-1,0 0 1,0-1-1,0 1 1,1 0-1,-1-1 1,1 1-1,-1-5 1,-1-41-5028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129 633 1890,'-16'-167'4107,"-7"-42"-343,17 179-2143,0 0 1,-2 0-1,-2 1 0,-22-49 1,17 52 402,6 18-718,5 17-190,7 20-1128,1-1 0,1 0-1,1 0 1,1-1-1,17 40 1,-2-1 28,109 432-203,-137-589 1223,-1 52-907,-3-1 0,0 1 0,-3 1 0,-1 0 0,-21-39 0,40 85-220,0 0 0,1-1 1,-1 0-1,1 0 1,1 0-1,7 6 1,-12-12 72,-1 1 1,1-1 0,0 1-1,0-1 1,0 0 0,0 0-1,0 0 1,0 0 0,0 0-1,1 0 1,-1 0-1,0-1 1,0 1 0,1-1-1,-1 0 1,0 1 0,1-1-1,-1 0 1,0 0 0,1-1-1,-1 1 1,0 0 0,0-1-1,1 0 1,-1 1 0,0-1-1,0 0 1,0 0 0,0 0-1,0 0 1,0-1-1,0 1 1,0 0 0,0-1-1,0 1 1,2-4 0,8-11 134,-1 1 0,-1-1 0,0-1 0,-1 0 0,-1-1 0,-1 1 0,0-1 0,-1-1 0,-1 1 0,-1-1 0,-1 0 0,0 0 1,0-38-1,-5 48 36,-1 11-159,-3 15-237,6-11 189,-3 14 14,2 1-1,1 0 0,0-1 1,5 31-1,-5-51 40,0 1-1,0 0 0,0 0 0,0-1 1,0 1-1,0 0 0,0 0 0,1-1 1,-1 1-1,0 0 0,0 0 1,1-1-1,-1 1 0,0 0 0,1-1 1,-1 1-1,1-1 0,-1 1 0,1 0 1,-1-1-1,1 1 0,-1-1 0,1 1 1,0-1-1,-1 0 0,1 1 1,-1-1-1,1 0 0,0 1 0,0-1 1,-1 0-1,1 0 0,0 1 0,-1-1 1,1 0-1,0 0 0,0 0 1,0 0-1,-1 0 0,1 0 0,0 0 1,0 0-1,-1 0 0,1-1 0,0 1 1,-1 0-1,1 0 0,0-1 0,-1 1 1,1 0-1,0-1 0,-1 1 1,1-1-1,0 1 0,-1-1 0,1 1 1,-1-1-1,1 1 0,0-2 0,3-2 13,0 0-1,0-1 0,0 1 0,-1-1 0,6-10 1,56-136 384,-65 151-398,0-1 0,0 1 0,0-1 1,1 0-1,-1 1 0,0-1 1,0 1-1,0-1 0,1 1 0,-1-1 1,0 1-1,1-1 0,-1 1 0,0-1 1,1 1-1,-1 0 0,1-1 0,-1 1 1,1-1-1,-1 1 0,0 0 1,1 0-1,0-1 0,-1 1 0,1 0 1,-1 0-1,1-1 0,-1 1 0,1 0 1,-1 0-1,1 0 0,0 0 1,-1 0-1,1 0 0,-1 0 0,1 0 1,-1 0-1,2 0 0,13 23-249,6 48-201,-19-64 437,-1-2 29,1 0 1,-1 1-1,2-1 1,-1 0-1,0 0 0,1 0 1,0-1-1,6 8 0,-8-10-6,0-1 0,0 0 0,0-1 0,0 1 1,0 0-1,0 0 0,0 0 0,0-1 0,0 1 0,1 0 0,-1-1 0,0 1 0,0-1 0,1 1 0,-1-1 0,0 0 0,1 0 0,-1 0 0,0 1 0,1-1 0,-1 0 0,0-1 1,1 1-1,-1 0 0,0 0 0,1 0 0,-1-1 0,0 1 0,0-1 0,1 1 0,-1-1 0,0 0 0,0 1 0,0-1 0,0 0 0,0 0 0,0 1 0,0-1 0,0 0 0,0 0 1,1-2-1,8-9 111,-1-1 0,-1 0 0,0 0 0,0-1 1,-1 0-1,6-20 0,-12 32-118,-14-45 696,12 44-703,0 0 1,1-1-1,-1 1 0,1 0 1,0-1-1,0 1 1,1-1-1,-1 1 1,1 0-1,-1-1 0,1 1 1,0 0-1,0 0 1,1-1-1,-1 1 1,0 0-1,1 0 0,0 1 1,0-1-1,0 0 1,0 0-1,3-2 1,24-20-1703,-6-7-3693,-12 2-1351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14414,'0'0'6117,"90"-45"-11017,-42 21-3556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8712,'0'0'10805,"-6"9"-10207,1 0-534,1 1-1,1-1 1,-1 1 0,1-1 0,1 1-1,0 0 1,0 0 0,1 0 0,0 0-1,1 0 1,0 0 0,1 0-1,0 0 1,0 1 0,4 10 0,-4-14-52,21 92 108,-19-89-111,1 0 0,-1 0-1,2 0 1,-1 0 0,1-1 0,1 1 0,7 8 0,-12-16-7,0-1 1,0 1-1,0-1 1,0 0-1,0 1 1,1-1-1,-1 0 1,0 0-1,1 0 1,-1 0 0,1 0-1,-1 0 1,1 0-1,0-1 1,-1 1-1,1 0 1,0-1-1,0 0 1,-1 1-1,1-1 1,0 0 0,0 0-1,-1 0 1,1 0-1,0 0 1,0 0-1,0 0 1,-1-1-1,1 1 1,0-1-1,-1 1 1,1-1 0,0 0-1,2-1 1,3-3 22,0-1-1,0 0 1,0-1 0,-1 0 0,10-13 0,-11 14-14,-1 0 0,1 0 0,0 1 0,1-1 0,8-6 0,-13 12-12,-1 0 0,0 0 0,0 0 1,1-1-1,-1 1 0,0 0 0,0 0 1,1 0-1,-1 0 0,0 0 0,1 0 1,-1 0-1,0 0 0,0 0 0,1 0 0,-1 0 1,0 0-1,1 1 0,-1-1 0,0 0 1,0 0-1,1 0 0,-1 0 0,0 0 0,0 0 1,1 1-1,-1-1 0,0 0 0,0 0 1,0 0-1,1 1 0,-1-1 0,0 0 0,0 0 1,0 1-1,0-1 0,0 0 0,1 0 1,-1 1-1,0-1 0,0 0 0,0 0 0,0 1 1,0-1-1,0 0 0,0 1 0,0-1 1,0 0-1,0 1 0,1 16-41,-1-15 43,0 4-3,0 21 243,-1 0 1,-4 28-1,3-47-14,1 0 0,-1-1-1,-1 1 1,1 0 0,-1-1 0,-1 1-1,0-1 1,1 0 0,-2 0 0,1 0-1,-8 7 1,12-13-231,-1 0-1,1 0 1,0-1 0,-1 1 0,1 0-1,-1-1 1,0 1 0,1-1-1,-1 1 1,1 0 0,-1-1-1,0 1 1,1-1 0,-1 0 0,0 1-1,0-1 1,1 0 0,-1 1-1,0-1 1,0 0 0,0 0 0,0 1-1,1-1 1,-1 0 0,0 0-1,0 0 1,0 0 0,0 0-1,1 0 1,-1-1 0,0 1 0,0 0-1,0 0 1,1-1 0,-1 1-1,0 0 1,0-1 0,1 1 0,-1 0-1,0-1 1,1 1 0,-1-1-1,0 0 1,1 1 0,-1-1 0,1 1-1,-1-1 1,1 0 0,-1 1-1,1-1 1,-1 0 0,1 0-1,0 0 1,-1 1 0,1-1 0,0 0-1,0 0 1,0 0 0,-1 1-1,1-1 1,0-1 0,-2-7-1234,0 0 1,1 0-1,0 0 0,0-12 1,1-13-5212,0-2-4372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23 197 13485,'0'0'5082,"8"-1"-3945,-4 0-1078,-1 1 0,1-1 0,-1 0 0,0 0 0,1 0 1,-1 0-1,0-1 0,0 1 0,1-1 0,-1 0 0,-1 0 0,1 0 0,0 0 0,0 0 0,-1-1 0,1 1 1,-1-1-1,0 0 0,0 0 0,0 0 0,0 0 0,0 0 0,-1 0 0,1 0 0,-1-1 0,0 1 0,0 0 0,1-5 1,0 0 4,-1 1 0,0-1 0,0 0 0,0 0 1,-1 0-1,0-9 0,0 16-48,0-1 0,-1 1 0,1 0 0,0 0 0,0-1 0,-1 1 0,1 0 0,0 0 0,-1 0 0,1-1 0,-1 1 0,0 0 0,1 0 0,-1 0 0,0 0 0,0 0 0,1 0 0,-1 0 0,0 1 0,0-1 0,0 0 0,0 0 0,0 1 0,0-1 0,-1 1 0,1-1 0,0 1 0,0-1 0,0 1 0,0-1 0,-1 1 0,1 0 0,0 0 0,0 0 0,-1 0 0,1 0 0,0 0 0,0 0 0,-1 0 0,1 0 0,0 0 0,0 1 0,0-1 0,-1 1 0,1-1 0,-2 2 0,-1 0-17,0 0 0,1 0 0,-1 1 0,0-1 0,1 1 0,0 0 0,0 0 0,0 1 0,0-1 0,0 0 0,0 1 0,1 0 0,0 0 0,0-1 0,0 1 0,0 1 0,0-1 0,1 0 0,0 0 0,-2 9 0,0 3-11,1-1 0,0 1 0,1 0 1,1 24-1,0-38 6,0 0 1,0 0 0,0-1 0,0 1 0,0 0-1,0 0 1,0 0 0,1-1 0,-1 1 0,1 0-1,-1 0 1,1-1 0,0 1 0,0 0 0,-1-1-1,1 1 1,0-1 0,0 1 0,1-1 0,-1 1-1,0-1 1,0 0 0,1 0 0,-1 0 0,1 0-1,-1 0 1,1 0 0,-1 0 0,1 0 0,0 0-1,-1-1 1,1 1 0,0 0 0,0-1 0,0 0-1,-1 1 1,1-1 0,0 0 0,0 0 0,0 0-1,-1 0 1,1-1 0,0 1 0,0 0 0,0-1-1,-1 1 1,1-1 0,0 1 0,1-2 0,6-1 22,-1-1 0,0 0 0,0-1 0,0 1 0,0-1 0,-1-1 0,0 0 0,11-10 0,-3-4 210,-1 0 0,-1-1 0,-1 0-1,0-1 1,-2 0 0,0-1 0,10-40 0,-23 116-264,1-39 39,1 0 1,0 0 0,1 0-1,0 0 1,1 0 0,1 0-1,7 26 1,-9-38-5,1-1 1,-1 0-1,1 1 0,0-1 1,0 0-1,0 0 0,0 0 0,0 0 1,0 0-1,0 0 0,0 0 1,0 0-1,0 0 0,0 0 1,1 0-1,-1-1 0,0 1 1,1-1-1,-1 1 0,0-1 1,1 1-1,-1-1 0,1 0 1,-1 1-1,0-1 0,1 0 1,-1 0-1,1 0 0,-1 0 1,1-1-1,-1 1 0,1 0 0,-1-1 1,0 1-1,1-1 0,-1 1 1,0-1-1,1 1 0,-1-1 1,0 0-1,0 0 0,1 0 1,-1 1-1,2-4 0,5-1-95,0-2-1,-1 1 0,1-1 0,-1-1 1,6-8-1,15-32-3231,-10-7-3917,-12 14-1328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15150,'0'0'7239,"-2"54"-8040,30-44-1889,2-6-2627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149 330 13293,'0'0'4350,"-8"-8"-3010,7 7-1312,-7-7 194,1 1 0,-1-1 0,-1 2 0,-15-11 0,22 16-230,1 0 0,-1 0 0,1 0 1,-1 0-1,1 0 0,-1 0 0,1 1 0,-1-1 0,0 1 1,1-1-1,-1 1 0,0 0 0,0 0 0,1 0 0,-1-1 0,0 2 1,0-1-1,0 0 0,1 0 0,-1 0 0,0 1 0,1-1 1,-1 1-1,0 0 0,1-1 0,-1 1 0,1 0 0,-1 0 1,1 0-1,-1 0 0,1 0 0,0 0 0,-1 0 0,1 1 0,0-1 1,0 0-1,0 1 0,0-1 0,0 1 0,0-1 0,0 1 1,1 0-1,-1-1 0,0 4 0,-4 8-56,2 0 0,0 0 0,0 0 0,1 1 0,1-1 0,0 1 0,1-1 0,0 0-1,4 19 1,-4-31 63,0 0-1,0 0 0,0 0 1,1-1-1,-1 1 0,0 0 1,1 0-1,-1 0 0,1 0 1,-1-1-1,1 1 0,-1 0 1,1 0-1,0-1 0,-1 1 1,1 0-1,0-1 0,-1 1 1,1-1-1,0 1 0,0-1 1,0 1-1,-1-1 0,1 0 1,0 1-1,0-1 0,0 0 1,0 0-1,0 1 0,0-1 1,0 0-1,0 0 0,0 0 1,0 0-1,-1 0 0,1 0 1,0-1-1,0 1 0,0 0 1,0 0-1,0-1 0,0 1 1,0 0-1,-1-1 0,1 1 1,0-1-1,1-1 0,3 0 35,-1-1 0,1 0-1,-1 0 1,0 0 0,0-1 0,0 0-1,4-5 1,7-13 383,-1-1 0,-2-1 0,0 0 0,-1 0 0,-1-2 0,9-37 0,-10 25 169,-1 0 0,-2-1 1,1-70-1,-20 143-1108,4 12 217,-2 58 0,9-85 103,2 0 0,1 0 0,0 0-1,1 0 1,9 35 0,-10-51 91,0 1 1,0-1 0,0 0 0,1 0-1,-1 0 1,1 0 0,-1 0 0,1 0-1,0-1 1,0 1 0,1 0 0,-1-1-1,0 0 1,1 0 0,4 3 0,-5-4-46,0 0 0,0 0 0,1 0 1,-1 0-1,1-1 0,-1 1 0,1-1 1,-1 1-1,1-1 0,-1 0 0,1 0 1,-1-1-1,1 1 0,-1 0 0,0-1 1,4 0-1,3-3-415,0 0 0,-1 0 0,1-1 0,-1 0 0,0 0 0,-1-1 0,1 0 0,-1 0 0,8-10 0,12-13-3543,-1 0-1699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98 103 5894,'0'0'11803,"-7"3"-11499,3-1-288,3-1 14,0-1-1,1 1 1,-1-1 0,0 1 0,0-1-1,0 1 1,0-1 0,0 0 0,0 1-1,0-1 1,0 0 0,0 0 0,0 0-1,0 0 1,0 0 0,0 0 0,0 0-1,-2 0 1,3-2 43,-1 0 0,1 0 0,0 0 0,0 0 0,0 0-1,0 0 1,0 0 0,0 0 0,1 0 0,-1 0 0,0 0 0,1 0 0,1-3 0,0-2 356,-1-1 0,0 1 0,-1-1 0,0 0 0,-1-12 1,1 19-392,0 0 0,0 0 0,0 0 1,0 0-1,0 0 0,0 0 1,0 1-1,0-1 0,0 0 0,-1 0 1,1 0-1,0 0 0,-1 1 1,1-1-1,-1 0 0,1 0 0,-1 1 1,1-1-1,-1 0 0,1 0 1,-1 1-1,0-1 0,1 1 0,-1-1 1,0 1-1,0-1 0,1 1 1,-1-1-1,0 1 0,0 0 0,0-1 1,1 1-1,-1 0 0,0 0 0,0-1 1,0 1-1,0 0 0,0 0 1,0 0-1,1 0 0,-1 0 0,0 0 1,0 1-1,0-1 0,0 0 1,0 0-1,0 1 0,1-1 0,-1 0 1,0 1-1,0-1 0,1 1 1,-1-1-1,0 1 0,0-1 0,1 1 1,-1-1-1,1 1 0,-1 0 1,0 0-1,0 1 0,-3 2-52,1 0-1,0 1 1,0-1-1,0 1 1,0 0-1,1 0 0,0 0 1,0 0-1,0 1 1,1-1-1,-1 0 1,0 12-1,1-15 4,1 1-1,-1-1 0,1 1 1,0-1-1,-1 1 0,1 0 1,0-1-1,0 1 0,1-1 1,-1 1-1,1-1 0,-1 1 0,1-1 1,0 1-1,0-1 0,0 1 1,0-1-1,0 0 0,0 0 1,1 1-1,-1-1 0,1 0 1,0 0-1,-1 0 0,1-1 1,0 1-1,0 0 0,0-1 1,4 3-1,-1-3-157,1 0 0,-1 0 0,1 0 0,-1 0 0,1-1 0,-1 0 0,1 0 0,0-1 0,-1 0 0,1 0 0,-1 0 0,11-4 0,-10 3-630,1-1 0,-1 0 1,0 0-1,0-1 0,-1 0 0,7-5 0,19-21-7256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14382,'0'0'2466,"-58"55"-768,42-29-481,2 2-513,1-1-127,-2 2-321,8 0-96,1 2-128,3 0 0,3 1-64,0-4 0,0 0-256,5-4-577,5-2-864,6-6-1346,-3-7-1025,4-7-4036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13389,'0'0'3256,"-6"13"-1713,-1 5-1261,0 1 0,2 0 0,0 0 1,2 1-1,0-1 0,-1 37 0,5-24-190,0 0 0,9 46 0,-8-65-76,1-1 0,1 1 0,0-1 1,1 0-1,0 0 0,0-1 0,2 1 0,-1-1 1,9 11-1,-13-19-2,0-1 0,0 0 0,0 0 0,0 0 0,0 0 0,1 0 0,-1 0 0,1 0 0,-1-1 0,1 1 0,-1-1 0,1 0 0,0 1 0,0-1 0,0-1 0,0 1 0,-1 0 0,1-1 0,0 1 0,0-1 0,0 0 0,0 0 0,0 0 0,0-1 0,5 0 0,3-2-33,-1-1-1,0-1 1,0 1-1,0-2 1,15-10-1,14-7-2138,5-2-5535,-23 12-229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54 10730,'0'0'3561,"-9"5"-385,4-3-3070,1 0 0,0 1 0,0-1 0,0 1-1,0 0 1,0 0 0,1 0 0,-1 1 0,1-1 0,0 1-1,0 0 1,0 0 0,0 0 0,1 0 0,0 0 0,0 1-1,0-1 1,0 1 0,1-1 0,-1 1 0,1-1 0,-1 10 0,1-7-83,1 1 0,-1-1 1,1 0-1,1 1 1,-1-1-1,1 1 0,1-1 1,3 14-1,-4-19-58,1 0 0,-1 0-1,1 1 1,-1-2 0,1 1-1,-1 0 1,1 0 0,0 0-1,0-1 1,0 1 0,0-1-1,0 0 1,0 1 0,1-1-1,-1 0 1,0 0 0,0 0 0,1-1-1,-1 1 1,1 0 0,-1-1-1,1 0 1,-1 0 0,1 1-1,-1-2 1,1 1 0,-1 0-1,1 0 1,2-2 0,-1 2 27,0-1 0,0 0 1,0 0-1,0 0 1,0-1-1,0 0 0,-1 1 1,1-1-1,-1 0 0,1-1 1,-1 1-1,0-1 1,0 1-1,0-1 0,0 0 1,-1 0-1,1 0 0,3-6 1,3-6 224,-1 0 1,0-1-1,6-18 1,8-17 103,-22 51-324,0 0 1,0 0-1,0 0 0,0 0 0,0 0 1,0-1-1,0 1 0,0 0 1,0 0-1,0 0 0,0 0 0,0 0 1,0 0-1,1-1 0,-1 1 1,0 0-1,0 0 0,0 0 0,0 0 1,0 0-1,0 0 0,0 0 1,1 0-1,-1-1 0,0 1 0,0 0 1,0 0-1,0 0 0,0 0 1,0 0-1,1 0 0,-1 0 0,0 0 1,0 0-1,0 0 0,0 0 1,0 0-1,1 0 0,-1 0 1,0 0-1,0 0 0,0 0 0,0 0 1,0 0-1,1 0 0,-1 0 1,0 0-1,0 0 0,0 1 0,0-1 1,0 0-1,0 0 0,1 0 1,-1 0-1,0 0 0,4 13-66,1 29 92,-4-28 26,-1-12-33,0 0 1,1 0 0,-1 0-1,0 1 1,1-1 0,-1 0-1,1 0 1,0 0 0,-1 0-1,1 0 1,0 0 0,0 0-1,1 0 1,-1 0 0,0-1-1,0 1 1,1 0 0,-1-1 0,1 1-1,0-1 1,-1 1 0,1-1-1,0 0 1,0 0 0,0 0-1,0 0 1,0 0 0,0 0-1,0-1 1,0 1 0,0 0-1,0-1 1,1 0 0,-1 0-1,0 1 1,0-1 0,0 0 0,1-1-1,-1 1 1,0 0 0,0-1-1,0 1 1,0-1 0,0 0-1,0 1 1,0-1 0,0 0-1,0 0 1,0-1 0,0 1-1,0 0 1,-1 0 0,1-1-1,0 1 1,2-4 0,55-61 879,9-8-2436,-60 67 327,0 1-1,0 0 1,1 0 0,11-6-1,-2 6-2619,-3 5-966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1 541 4644,'7'-8'1415,"-6"6"-1416,50-71 2314,-46 65-1922,-1 1 0,0-1 1,-1 0-1,1 0 0,-1 0 1,-1-1-1,0 1 0,0-1 0,1-12 1,-3 21-379,0 0 0,0-1 0,0 1 1,0 0-1,0 0 0,0-1 0,-1 1 0,1 0 1,0 0-1,0-1 0,0 1 0,0 0 1,-1 0-1,1 0 0,0 0 0,0-1 0,0 1 1,-1 0-1,1 0 0,0 0 0,0 0 1,-1 0-1,1 0 0,0 0 0,0-1 0,-1 1 1,1 0-1,0 0 0,0 0 0,-1 0 1,1 0-1,0 0 0,0 0 0,-1 0 0,1 0 1,0 1-1,0-1 0,-1 0 0,1 0 1,0 0-1,0 0 0,-1 0 0,1 0 0,0 0 1,0 1-1,-1-1 0,1 0 0,0 0 1,0 0-1,0 0 0,0 1 0,-1-1 0,1 0 1,0 0-1,0 1 0,0-1 0,0 0 1,-14 12 62,8-1-44,1 1-1,0-1 1,0 1-1,1 0 1,1 0-1,0 0 1,0 0-1,1 0 1,1 1 0,0 13-1,1-25-16,-1 0 1,1 0-1,0 0 0,0 0 1,0-1-1,0 1 0,0 0 0,0 0 1,0 0-1,0-1 0,1 1 1,-1 0-1,0 0 0,0 0 1,1-1-1,-1 1 0,1 0 0,-1 0 1,0-1-1,1 1 0,-1 0 1,1-1-1,-1 1 0,1-1 1,0 1-1,-1-1 0,1 1 0,0-1 1,-1 1-1,1-1 0,1 1 1,0-1 5,-1 0 1,1 0-1,0 0 1,-1-1-1,1 1 1,0-1-1,-1 1 1,1-1 0,0 1-1,-1-1 1,1 0-1,-1 0 1,1 0-1,1-1 1,6-5 156,0 0 1,0 0-1,11-15 1,5-10 549,-3-2-1,0 0 1,-2-2 0,-2 0 0,-1-1 0,-2-1-1,-2 0 1,14-67 0,-20 65-263,-7 28-516,-6 25-753,-6 23 758,2 2 0,1-1 0,2 1-1,2 0 1,-1 63 0,6-98 45,0-1 0,0 1 1,0 0-1,0 0 0,1-1 1,-1 1-1,1 0 0,-1 0 1,1-1-1,0 1 0,0-1 1,1 1-1,-1-1 0,0 1 1,1-1-1,-1 0 0,1 0 1,0 1-1,0-1 0,0 0 1,0-1-1,0 1 0,0 0 1,0-1-1,1 1 0,-1-1 1,1 1-1,-1-1 0,1 0 1,-1 0-1,1 0 0,0-1 1,2 1-1,1-1 0,0 0 0,0 0 0,-1 0 0,1-1 0,0 0 1,-1 0-1,1-1 0,0 0 0,-1 0 0,0 0 0,1 0 0,-1-1 0,0 0 0,0 0 0,5-5 0,6-5-15,0-1 0,20-21 0,-32 31-15,0 0 0,-1 0 1,1-1-1,-1 0 0,0 1 0,0-1 0,-1 0 0,1-1 0,-1 1 0,0 0 1,-1-1-1,1 1 0,0-10 0,-2 14 18,1 0 0,-1 1 0,0-1 0,0 1 0,0-1 0,0 1 0,-1-1 0,1 1 0,0-1 0,0 1 0,0-1 1,0 1-1,-1-1 0,1 1 0,0-1 0,0 1 0,-1-1 0,1 1 0,0-1 0,-1 1 0,1-1 0,0 1 0,-1 0 0,1-1 0,-1 1 0,1 0 0,-1-1 0,1 1 0,-1 0 0,1 0 0,-2-1 1,-18 5-444,-17 19-99,32-18 583,0 0 1,0 1-1,0-1 1,1 1-1,0 0 1,0 0 0,1 1-1,-1-1 1,1 1-1,1-1 1,-1 1-1,1 0 1,0 0 0,1 0-1,0 1 1,-1 9-1,3-16-23,0-1 0,-1 1-1,1 0 1,0 0-1,-1 0 1,1 0 0,0 0-1,0-1 1,0 1-1,0 0 1,0-1-1,0 1 1,0-1 0,0 1-1,0-1 1,0 1-1,0-1 1,0 0 0,0 1-1,0-1 1,0 0-1,0 0 1,0 0 0,1 0-1,-1 0 1,0 0-1,0 0 1,0 0 0,0-1-1,0 1 1,0 0-1,1-1 1,43-9 73,19-14-52,-46 16-72,0 1-1,0 0 0,1 2 1,0 0-1,1 1 0,-1 1 1,23-1-1,-41-36 2631,-3 26-2295,1 0 1,-2 0 0,0 0 0,0 1 0,-7-15-1,6 17-331,1 1 0,0-1 1,0 0-1,1 0 0,0 0 0,1 0 0,0-1 0,1-15 0,1 26-34,-1 0 1,1 0-1,-1 0 0,1-1 1,0 1-1,-1 0 0,1 0 1,0 0-1,0 0 0,0 0 1,0 0-1,0 1 0,0-1 1,0 0-1,0 0 0,0 1 1,0-1-1,0 0 0,0 1 1,1-1-1,1 1 0,33-10-1753,-23 7 711,51-15-6345,-35 8 704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16367,'0'0'1057,"51"-17"193,-7-7 255,12-2-1249,14-3-352,-1-5-2819,-4-1-2049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13357,'0'0'6598,"0"75"-5925,0-34-225,0 2-288,5-5-32,14-3-96,0-9-160,9-8-1345,-8-7-1026,1-8-1344,-6-3-2595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 16944,'0'0'3235,"-50"-5"-1601,41 13-1122,9 6-544,0 1-64,13-2-1538,15-4-1248,2-7-1250,9-2-3075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10250,'0'0'2204,"-9"9"-4,-173 168 2588,175-167-5466,8-8 178,19-9-82,35-25 267,-51 30 282,4-3 17,1 0 1,0 0 0,0 1 0,1 0-1,-1 0 1,1 1 0,0 1-1,0-1 1,0 2 0,0-1-1,0 1 1,0 1 0,0 0-1,16 2 1,-24-2 26,0 1 0,0 0 0,0 0 0,0 0 0,0 0 0,0 0 0,0 0 0,0 0 0,-1 1 0,1-1 0,0 0 0,-1 1 0,1 0 0,-1-1 0,1 1 0,-1 0 0,0 0 0,0 0 0,0 0 0,0 0 0,0 0 0,0 0 0,-1 0 0,1 0 0,-1 0 0,1 1 0,-1-1 0,0 0 0,0 0 0,0 0 0,0 1 0,0 2 0,-1 1 177,1 0 0,-1 0 1,0 0-1,-1 0 0,1-1 1,-1 1-1,0 0 0,0-1 1,-1 1-1,-6 9 0,8-14-153,-51 59 1656,49-57-1783,-1 0 0,1 0 0,-1 0 0,0 0 0,0-1 0,0 1 1,0-1-1,0 0 0,0-1 0,0 1 0,-1-1 0,1 1 0,-1-1 0,-7 0 0,1-5-2780,5-16-2002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12684,'0'0'3022,"-4"12"-1629,-1 9-1315,1 0 0,1 0 0,1 1 0,1-1 0,0 0-1,2 1 1,0-1 0,2 1 0,0-1 0,1 0 0,1 0 0,2 0 0,0-1 0,0 0 0,2 0 0,1-1 0,0 0 0,1-1 0,16 20 0,68 75-2310,-94-112 1149,-8-3 871,-1 0 0,1-1 1,0 0-1,0 0 0,0 0 1,0-1-1,1 0 0,-1 0 1,1-1-1,-8-7 0,-2 0 21,-17-12 1344,2 0 0,0-2 0,2-2 0,-45-51 0,73 77-1070,0 1-1,0 0 0,0-1 1,0 1-1,0-1 1,0 0-1,0 1 0,1-1 1,-1 0-1,0 1 1,1-1-1,-1 0 0,1 0 1,0 0-1,0 1 1,0-1-1,0 0 0,0 0 1,0 0-1,0 0 1,0 1-1,1-1 0,-1 0 1,1 0-1,-1 1 1,1-1-1,0 0 0,0 1 1,0-1-1,0 0 1,0 1-1,0-1 0,0 1 1,0 0-1,0-1 1,1 1-1,-1 0 0,1 0 1,-1 0-1,1 0 1,-1 0-1,4-1 0,6-4-216,1 0 0,0 2-1,1-1 1,21-4 0,-28 8 134,123-35-5205,-58 14-480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30 159 5061,'3'-37'2053,"-2"28"-1236,-1 0 0,1 0 0,0 1 0,0-1 0,1 1 0,6-17 0,-8 25-790,0 0-1,0-1 1,0 1-1,0 0 0,0 0 1,0 0-1,0 0 1,0 0-1,0-1 0,1 1 1,-1 0-1,0 0 1,0 0-1,0 0 1,0 0-1,0-1 0,0 1 1,0 0-1,0 0 1,0 0-1,1 0 0,-1 0 1,0 0-1,0 0 1,0 0-1,0 0 0,0-1 1,1 1-1,-1 0 1,0 0-1,0 0 0,0 0 1,0 0-1,0 0 1,1 0-1,-1 0 0,0 0 1,0 0-1,0 0 1,0 0-1,0 0 0,1 0 1,-1 0-1,0 0 1,0 0-1,0 0 0,0 1 1,0-1-1,1 0 1,-1 0-1,0 0 0,0 0 1,0 0-1,0 0 1,0 0-1,0 0 0,1 1 1,4 13 564,2 21-130,-7-34-375,6 57 143,-2 1 1,-3-1-1,-2 1 1,-12 76-1,20-240-4200,-6-96 2289,-2 172 1829,-1 1 0,-1-1-1,-10-40 1,11 114 334,6 10-325,3-1 0,3 0-1,1 0 1,30 79 0,-57-147-1984,-2-1 2176,-32-34 0,46 45 23,1-1 1,-1 1-1,1-1 0,-1 1 1,1-1-1,1 0 0,-1-1 1,1 1-1,0 0 1,0-1-1,0 1 0,1-1 1,0 1-1,0-1 1,0-6-1,1 11-319,1-1-1,-1 1 1,1 0-1,-1-1 1,1 1-1,-1 0 1,1 0 0,0 0-1,0 0 1,0-1-1,0 1 1,0 0-1,0 0 1,0 1-1,0-1 1,0 0 0,0 0-1,0 0 1,0 1-1,1-1 1,-1 1-1,0-1 1,1 1 0,-1-1-1,2 1 1,40-9-34,-35 8 27,13-2-446,1-1-1,25-8 1,-38 9-481,0-1-1,0 0 1,-1 0-1,13-9 1,11-13-3944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0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5605,'0'0'2013,"-9"3"154,5-1-2023,0-1-1,0 1 0,0 0 0,0 0 1,0 0-1,0 0 0,0 1 1,1-1-1,0 1 0,-1 0 0,1 0 1,0 0-1,0 1 0,1-1 0,-1 1 1,1-1-1,-1 1 0,1 0 1,0 0-1,1 0 0,-1 0 0,1 1 1,0-1-1,-1 5 0,-1 2-43,0 0 0,1 0 0,0 0 0,1 0 0,0 0 0,1 1 0,2 13-1,-2-22-81,0 0-1,1-1 1,-1 1-1,1 0 1,0-1-1,0 1 0,0-1 1,0 1-1,0-1 1,1 1-1,-1-1 1,1 0-1,0 0 1,-1 0-1,1 0 0,0 0 1,0 0-1,0 0 1,0-1-1,1 1 1,-1-1-1,0 1 0,1-1 1,-1 0-1,1 0 1,-1 0-1,1 0 1,-1 0-1,1-1 0,0 1 1,0-1-1,-1 0 1,1 0-1,3 0 1,5-1 3,0 0 0,-1-1-1,1 0 1,14-5 0,-18 4-17,0 1 0,1 0 0,-1 0 0,1 1 0,-1 0 0,1 0 0,0 1 0,0 0 0,12 2 0,-18-1-4,0 0-1,0 0 1,-1 0 0,1 0 0,0 1 0,-1-1 0,1 1-1,-1-1 1,1 1 0,-1 0 0,0-1 0,1 1 0,-1 0-1,0 0 1,0 0 0,-1 0 0,1 0 0,0 0 0,-1 0-1,1 0 1,-1 0 0,0 0 0,1 1 0,-1-1 0,0 2-1,0 6 199,1 0-1,-1-1 0,-1 1 1,-2 13-1,1-15 78,0 0 0,-1-1 0,0 1 0,-1-1 0,1 0 1,-1 1-1,-1-2 0,0 1 0,1-1 0,-2 1 0,-7 6 0,9-8-74,-1-1-1,0 0 1,0 0 0,0 0 0,0-1-1,-1 0 1,1 0 0,-1 0 0,1-1-1,-1 0 1,0 0 0,0 0 0,0-1-1,-1 0 1,-6 1 0,12-2-316,0 0 0,0-1 0,0 1 0,-1 0 0,1-1 0,0 1 0,0-1 0,0 1-1,0-1 1,0 1 0,0-1 0,0 0 0,0 1 0,0-1 0,0 0 0,0 0 0,0 0 0,1 0 0,-1 0 0,0 0 0,1 0 0,-1 0 0,1 0 0,-1 0 0,1 0 0,-1 0 0,1 0 0,0 0 0,-1-1 0,1 1-1,0 0 1,0 0 0,0 0 0,0-1 0,0 1 0,0 0 0,0 0 0,1-2 0,-1-3-921,1 0 0,0 1 0,0-1 0,0 0 0,1 0 0,0 1 0,3-8 0,15-20-6299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13261,'0'0'2626,"10"8"-1564,4 4-699,0 1 0,-1 1 0,-1 0 0,0 1 0,17 28 0,12 28 48,-10-14-347,3-2 0,2 0 0,2-3 1,48 51-1,-77-93-67,1-1 0,1 0 0,-1-1-1,1 1 1,1-2 0,0 0 0,0 0 0,14 4 0,-19-8-578,0-1 0,1 0 1,-1-1-1,1 0 0,13 0 0,-20-1 315,-1 0 180,0 0-1,0 0 1,0 0 0,0 0-1,1 1 1,-1-1 0,0 0 0,0 0-1,0 0 1,0 0 0,1 0-1,-1 0 1,0-1 0,0 1-1,0 0 1,0 0 0,1 0 0,-1 0-1,0 0 1,0 0 0,0 0-1,0 0 1,0 0 0,0 0-1,1 0 1,-1 0 0,0-1 0,0 1-1,0 0 1,0 0 0,0 0-1,0 0 1,0 0 0,0 0-1,1-1 1,-1 1 0,0 0 0,0 0-1,0 0 1,0 0 0,0-1-1,0 1 1,0 0 0,0 0-1,0 0 1,0 0 0,0-1 0,0 1-1,0-6-4205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24 173 10922,'0'0'10832,"-2"4"-10240,2-4-573,0 0 0,0 0 0,1 0 0,-1 0 0,0 0-1,0 0 1,1 0 0,-1 0 0,0 0 0,0 0-1,1 0 1,-1 0 0,0 0 0,0 0 0,1 0 0,-1 1-1,0-1 1,0 0 0,0 0 0,1 0 0,-1 0-1,0 1 1,0-1 0,0 0 0,1 0 0,-1 0 0,0 1-1,0-1 1,0 0 0,0 0 0,0 1 0,0-1-1,0 0 1,0 0 0,1 1 0,-1-1 0,0 0-1,0 0 1,0 1 0,0-1 0,0 0 0,0 0 0,0 1-1,-1-1 1,1 0 0,0 0 0,0 1 0,0-1-1,0 0 1,0 0 0,0 1 0,0-1 0,0 0 0,-1 0-1,1 0 1,0 1 0,0-1 0,0 0 0,0 0-1,-1 0 1,1 1 0,0-1 0,0 0 0,-1 0 0,1 0-1,0 0 1,-1 0 0,36-9 611,46-28-292,-64 27-294,-1 0 0,21-19 0,-33 25-40,1 0-1,-1-1 1,1 1 0,-1-1-1,0 0 1,-1 0 0,0-1-1,1 1 1,-2-1 0,1 1-1,2-9 1,-5 13-32,0 0 0,0 0-1,0 0 1,0 0 0,0 0 0,0 0 0,0 0-1,0 0 1,-1 0 0,1 0 0,0 1-1,-1-1 1,1 0 0,0 0 0,-1 0 0,1 0-1,-1 1 1,0-1 0,1 0 0,-1 1-1,1-1 1,-1 0 0,0 1 0,0-1 0,1 1-1,-1-1 1,0 1 0,0-1 0,0 1-1,0-1 1,0 1 0,1 0 0,-1 0-1,0-1 1,0 1 0,0 0 0,0 0 0,0 0-1,0 0 1,0 0 0,0 0 0,0 0-1,-1 1 1,-46 3-1351,35 1 1348,1 0 1,-1 1-1,1 0 1,0 1-1,0 0 0,1 1 1,0 0-1,0 1 1,1 0-1,0 1 0,1 0 1,0 1-1,0-1 0,-13 25 1,21-34 30,1 0 0,-1 0 0,1 0-1,-1-1 1,1 1 0,0 0 0,-1 0 0,1 0 0,0 0 0,0 1 0,-1-1 0,1 0 0,0 0 0,0 0-1,0 0 1,0 0 0,1 0 0,-1 0 0,0 0 0,0 0 0,1 0 0,-1 0 0,0 0 0,1 0-1,-1 0 1,1 0 0,-1 0 0,1-1 0,0 1 0,-1 0 0,1 0 0,0 0 0,-1-1 0,1 1 0,0 0-1,0-1 1,0 1 0,0-1 0,0 1 0,0-1 0,0 1 0,0-1 0,0 0 0,0 1 0,0-1-1,0 0 1,0 0 0,1 0 0,9 2-8,0-1-1,0-1 0,0 0 1,11-1-1,-4-1 132,20-1-169,-1-2 0,0-2 0,-1-1 0,46-17 0,50-12-93,-131 37 139,-1 0 0,0 0-1,0-1 1,1 1 0,-1 0-1,0 0 1,0 0 0,1 0-1,-1 0 1,0 0 0,1 0-1,-1 0 1,0 0 0,0 0-1,1 0 1,-1 0 0,0 0-1,1 0 1,-1 0 0,0 0-1,0 0 1,1 0 0,-1 0 0,0 0-1,0 0 1,1 1 0,-1-1-1,0 0 1,0 0 0,1 0-1,-1 0 1,0 1 0,0-1-1,1 0 1,-1 0 0,0 1-1,0-1 1,0 0 0,0 0-1,0 1 1,1-1 0,-7 14-23,-21 17 54,25-28 6,-4 4 53,-18 26 685,24-33-769,0 1 0,0-1 0,1 0 0,-1 1 0,0-1 0,0 0 0,1 1 0,-1-1 0,0 0 0,1 1 0,-1-1 0,1 0 0,-1 0 0,0 1 0,1-1 0,-1 0 0,1 0 0,-1 0 0,1 0 0,-1 1 0,0-1 0,1 0 0,-1 0 0,1 0 0,-1 0 0,1 0 0,-1 0 0,1 0 0,-1 0 0,1-1 0,0 1 0,22 0 170,-20 0-127,18-2-121,0-2 0,-1 0 0,0-1 0,0 0 0,38-18 0,-34 13-182,0 2 1,0 0-1,30-5 0,-54 13 254,0 0 0,1 0 0,-1 0 1,0 1-1,0-1 0,0 0 0,1 0 0,-1 0 0,0 0 1,0 1-1,0-1 0,1 0 0,-1 0 0,0 0 1,0 1-1,0-1 0,0 0 0,0 0 0,1 1 0,-1-1 1,0 0-1,0 0 0,0 1 0,0-1 0,0 0 1,0 0-1,0 1 0,0-1 0,0 0 0,0 1 0,0-1 1,0 0-1,0 0 0,0 1 0,0-1 0,0 0 0,-1 0 1,1 1-1,0-1 0,0 0 0,0 0 0,0 1 1,0-1-1,-1 0 0,1 0 0,0 1 0,-6 13 136,-7 9-90,-13 30 297,25-50-692,0 1 1,1-1-1,-1 0 0,1 1 1,-1-1-1,1 1 0,0-1 0,1 7 1,2-3-5402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 11787,'0'0'4847,"-9"-1"-3565,4 1-1229,-1-1-1,1 1 1,-1 0 0,1 1 0,-1-1 0,1 1 0,-1 0 0,1 1 0,0-1 0,0 1 0,0 0 0,-1 0 0,2 1 0,-1 0 0,0-1 0,1 2 0,-1-1 0,1 0-1,0 1 1,0 0 0,0 0 0,0 0 0,-4 7 0,5-7-73,0 0 0,0 0 0,1 0 0,-1 0 1,1 1-1,0-1 0,0 1 0,0-1 0,1 1 0,-1 0 0,1 0 0,0 0 0,1 0 0,-1 8 0,2-12 16,-1 0 0,1 0 0,-1-1 0,1 1-1,-1 0 1,1-1 0,0 1 0,0-1 0,-1 1-1,1-1 1,0 1 0,0-1 0,0 1 0,-1-1 0,1 0-1,0 1 1,0-1 0,0 0 0,0 0 0,0 0 0,0 0-1,0 0 1,-1 0 0,1 0 0,2 0 0,32 0 52,-25-1-47,140-7-785,-149 8 776,0 0 0,0 0 0,0 0 0,0 0 0,0 0 0,-1 1 0,1-1 0,0 0 0,0 0 0,0 1 0,0-1 0,-1 1-1,1-1 1,0 0 0,0 1 0,-1-1 0,1 1 0,0 0 0,-1-1 0,1 1 0,0 0 0,-1-1 0,1 1 0,-1 0 0,1-1 0,-1 1 0,0 0 0,1 0 0,0 1 0,-1 0 19,0 1 1,0-1-1,0 1 0,0-1 0,0 1 1,0-1-1,-1 1 0,1-1 1,-1 0-1,-1 5 0,-2 2 55,0 0 0,0 0 0,-1 0 0,-8 11 0,10-17-135,-54 64 536,53-63-727,-1 1 1,1-1-1,-1 0 1,0 0-1,0-1 0,0 1 1,-1-1-1,1 0 1,-1-1-1,0 1 1,-9 1-1,7-5-3455,5-7-2120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1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35 422 12524,'0'0'1649,"-3"9"-1307,-4 8-182,1 0-1,1 0 1,1 1-1,0 0 1,1-1-1,1 1 1,1 0 0,2 32-1,-1-49-154,0 0 0,0-1-1,0 1 1,0-1 0,1 1 0,-1-1 0,0 1-1,0 0 1,1-1 0,-1 1 0,0-1 0,1 1-1,-1-1 1,0 1 0,1-1 0,-1 0 0,1 1-1,-1-1 1,1 1 0,-1-1 0,1 0 0,-1 1-1,1-1 1,-1 0 0,1 0 0,-1 1 0,1-1-1,-1 0 1,1 0 0,0 0 0,0 0 0,23-7 121,14-21 48,-22 11-48,-1-2 1,-1 0-1,-1 0 0,-1-1 0,0-1 1,-2 0-1,0 0 0,10-38 1,-11 27 308,-2-1 0,-1 0 0,-1 0 0,-2-1 0,-2-47 0,-2 72-371,1 0-1,-2 0 1,1 1-1,-1-1 1,-1 1-1,1 0 1,-1-1-1,-1 1 1,0 1-1,-8-15 1,10 20-93,1 0 0,-1-1-1,0 1 1,0 0 0,0 0 0,0 0 0,-1 0 0,1 0 0,0 1 0,-1-1-1,1 1 1,-1 0 0,1-1 0,-1 1 0,0 0 0,0 1 0,1-1 0,-1 0 0,0 1-1,0-1 1,0 1 0,0 0 0,0 0 0,0 0 0,1 1 0,-1-1 0,0 1-1,0-1 1,0 1 0,1 0 0,-1 0 0,0 0 0,1 0 0,-1 1 0,1-1-1,-4 3 1,-1 1-9,1 0-1,1 0 0,-1 1 1,1-1-1,0 1 1,0 1-1,0-1 0,1 0 1,0 1-1,1 0 0,-1 0 1,1 0-1,0 1 1,-3 14-1,1 0 30,1 0 1,1 0-1,-1 45 0,4-64 8,0 0-1,0 1 0,1-1 1,-1 0-1,1 1 0,-1-1 1,1 0-1,0 1 0,1-1 1,-1 0-1,0 0 0,1 0 1,0 0-1,0 0 0,0-1 1,0 1-1,0 0 1,0-1-1,1 0 0,-1 1 1,1-1-1,-1 0 0,1 0 1,0-1-1,0 1 0,0 0 1,0-1-1,0 0 0,1 0 1,-1 0-1,5 1 0,11 1-82,0 0 0,0-2 0,0 0 0,31-3 0,-9 1-553,-34 1 324,0 0 1,0 0-1,0 1 0,0 0 1,0 0-1,-1 1 0,1 0 1,0 0-1,-1 1 0,11 4 1,-14-4 104,1-1 1,-1 1 0,0-1-1,0 1 1,0 0 0,-1 0-1,1 1 1,-1-1 0,0 0-1,0 1 1,0-1 0,0 1-1,0 0 1,-1 0 0,1 0 0,-1-1-1,0 1 1,-1 0 0,2 7-1,-1 12-2728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112 264 8808,'0'0'8697,"-9"-1"-8366,7 0-340,-1 1 1,1-1 0,-1 1 0,1 0 0,-1 0 0,0 0-1,1 0 1,-1 0 0,1 0 0,-1 1 0,1 0 0,-1-1 0,1 1-1,-1 0 1,1 0 0,-1 0 0,1 0 0,0 1 0,0-1-1,-1 0 1,1 1 0,0 0 0,0-1 0,1 1 0,-1 0-1,0 0 1,1 0 0,-1 0 0,1 1 0,-1-1 0,1 0 0,0 1-1,0-1 1,0 1 0,0 2 0,-22 57-668,22-57 661,-1-1 1,1 1-1,1 0 0,-1 0 0,1 0 0,-1 0 0,1-1 0,1 1 0,-1 0 1,1 0-1,1 7 0,-1-11 13,-1 0-1,1 0 1,0 0 0,0 0 0,0 0-1,-1 0 1,1 0 0,0 0 0,0 0-1,0 0 1,0-1 0,1 1 0,-1 0-1,0-1 1,0 1 0,0-1 0,0 1-1,1-1 1,-1 0 0,0 1 0,0-1-1,1 0 1,-1 0 0,0 0 0,1 0-1,-1 0 1,0 0 0,0 0 0,1 0-1,-1-1 1,0 1 0,2-1 0,2 0 7,0-1 0,0 1 0,0-1 1,0 0-1,-1 0 0,9-6 0,-1-1 109,-2-1 0,1 0 0,-2 0-1,1-1 1,-1 0 0,-1-1-1,0 0 1,-1 0 0,0-1 0,-1 0-1,0 0 1,-1 0 0,-1-1-1,0 0 1,0 0 0,-2 0-1,0 0 1,0 0 0,-1-21 0,-1 34-122,0 1 1,0-1 0,0 0-1,0 1 1,-1-1 0,1 0-1,0 1 1,0-1 0,0 1-1,-1-1 1,1 0 0,0 1-1,-1-1 1,1 1 0,0-1-1,-1 1 1,1-1 0,-1 1-1,1-1 1,-1 1 0,1-1 0,-1 1-1,1 0 1,-1-1 0,1 1-1,-1 0 1,0-1 0,1 1-1,-1 0 1,1 0 0,-2-1-1,-23 8-735,20-4 506,-1 0 0,1 0 0,0 1 0,0-1 0,1 1-1,-8 7 1,8-5 87,0-1 0,0 1-1,1 0 1,-1 0 0,1 1-1,1-1 1,-1 0-1,1 1 1,0 0 0,1-1-1,-2 13 1,3-19 134,0 1 0,0-1 0,1 1 0,-1-1 0,0 1 0,0-1 0,1 0 0,-1 1 0,0-1-1,1 0 1,-1 1 0,1-1 0,-1 0 0,0 1 0,1-1 0,-1 0 0,1 0 0,-1 1 0,1-1 0,-1 0 0,1 0 0,-1 0 0,1 0 0,-1 0 0,1 0 0,-1 0-1,1 0 1,-1 0 0,1 0 0,-1 0 0,1 0 0,-1 0 0,1 0 0,-1 0 0,1 0 0,-1-1 0,1 1 0,-1 0 0,1 0 0,-1-1 0,0 1 0,1 0-1,-1 0 1,1-1 0,-1 1 0,1-1 0,24-13-329,-9 1 147,-2-1-1,1 0 1,-2-1-1,0-1 0,17-26 1,20-47-4654,-24 33 1035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50 229 5733,'0'0'2616,"-3"9"-2114,1 0-260,-1 0 1,1-1-1,1 1 0,0 0 1,0 0-1,0 0 1,1 0-1,1 0 0,2 16 1,15 36 802,50 109 1,0 1-62,-57-149-936,-8-34 61,-6-39 65,0 38-138,-1 1 1,0 0 0,0 0 0,-2 0 0,1 0-1,-1 1 1,-1 0 0,-12-15 0,13 17-56,-1 0 1,0 1-1,-1 0 1,0 1-1,0 0 1,0 0 0,-1 1-1,0 0 1,0 0-1,-16-6 1,24 11 4,0 0 0,0 1 0,-1-1 0,1 1 0,0-1 0,0 1 0,-1 0 0,1 0 0,0-1 0,-1 1 0,1 0 0,0 0 1,0 0-1,-1 0 0,1 0 0,0 1 0,-1-1 0,1 0 0,0 1 0,0-1 0,-1 1 0,1-1 0,0 1 0,0-1 0,0 1 0,0 0 0,0-1 0,0 1 1,0 0-1,0 0 0,0 0 0,0 0 0,0 0 0,0 0 0,0 2 0,1-2 16,0 0 0,0 0 0,0 1 1,0-1-1,0 0 0,0 0 0,0 1 0,1-1 0,-1 0 1,0 0-1,1 0 0,-1 1 0,1-1 0,0 0 0,-1 0 1,1 0-1,0 0 0,-1 0 0,1 0 0,0 0 0,0-1 1,0 1-1,0 0 0,0 0 0,0-1 0,0 1 0,0 0 0,0-1 1,1 1-1,-1-1 0,0 1 0,0-1 0,0 0 0,1 0 1,-1 1-1,2-1 0,5 1 18,0 0 1,-1 0-1,1-1 0,0 1 0,0-2 1,0 1-1,0-1 0,0-1 1,-1 1-1,1-1 0,0-1 1,-1 1-1,0-1 0,1-1 0,-1 1 1,-1-1-1,1 0 0,0-1 1,-1 0-1,0 0 0,0 0 1,5-7-1,11-11 90,-2-1 1,-1-1-1,-1 0 1,19-35 0,-22 33-16,-1 0 0,14-38 0,-24 54-117,-1 0 0,0 0-1,0-1 1,-1 1 0,0-1 0,-1 0 0,-1 0 0,0 1 0,-1-14 0,1 24-10,-1 0 0,1 0 0,0 0 0,0 0 0,-1-1 0,1 1 0,-1 0 0,1 0 0,-1 0 0,1 0 0,-1 0 0,0 1 0,1-1 0,-1 0 0,0 0 0,0 0 0,1 0 0,-1 1 0,0-1 0,0 0 0,0 1 0,0-1 0,0 1 0,0-1 0,0 1 0,0-1 0,0 1 0,0 0 0,0 0 0,-1-1 0,1 1 0,0 0 0,0 0 0,0 0 0,0 0 0,0 0 0,-3 1 0,1 0-42,0-1 0,0 1 0,0 0 0,0 0 0,0 0 0,0 1 0,0-1 0,1 1 0,-1-1 0,0 1 0,1 0 0,-5 4 0,-2 6 100,0 0 1,1 0 0,1 1 0,0 0 0,1 0 0,0 1 0,1 0 0,0 0 0,-3 22 0,2-10 511,3 1 1,0-1 0,1 1 0,3 37-1,-1-61-502,0 1 0,1-1-1,-1 1 1,1-1-1,0 0 1,0 1-1,0-1 1,0 0 0,0 0-1,1 0 1,0 0-1,-1 0 1,1 0-1,0 0 1,1 0 0,-1-1-1,0 1 1,1-1-1,-1 0 1,6 4-1,-4-4-9,1 0 0,-1 0-1,1 0 1,-1-1-1,1 0 1,0 0-1,-1 0 1,1 0-1,0-1 1,0 0 0,-1 0-1,1 0 1,8-2-1,-6 1-16,0 0 0,0-1 1,0 0-1,0 0 0,0-1 0,-1 0 0,1 0 0,-1 0 1,0-1-1,0 0 0,0 0 0,0 0 0,-1-1 0,1 0 1,-1 0-1,-1-1 0,1 1 0,-1-1 0,0 0 0,5-10 1,-3-12-68,-3 13-10,-2 30 33,-1-13 35,0 0 0,0 0 0,0 0-1,0 0 1,0 0 0,1 0 0,-1 0-1,1 0 1,0 0 0,-1 0-1,1 0 1,0-1 0,0 1 0,0 0-1,0-1 1,0 1 0,1 0 0,-1-1-1,0 0 1,1 1 0,3 1-1,-2-1 0,0 0-1,0-1 1,1 1-1,-1-1 1,1 0-1,-1-1 1,1 1-1,-1 0 1,1-1-1,0 0 1,5 0-1,0 0-6,1-1 0,-1-1 0,0 0 0,1 0 0,-1 0 0,0-1 0,0-1 0,14-6 0,3-9-129,0-1-1,-2-1 1,0-1 0,-1-1-1,33-42 1,-24 27-806,-33 45 828,1 0 0,0 0-1,1 0 1,-1-1 0,1 1 0,1 0-1,-1 0 1,1 0 0,3 7-1,-3-11 143,0-1-1,0 0 0,0 1 0,0-1 1,1 0-1,-1 0 0,0 0 0,1 0 1,-1-1-1,1 1 0,0-1 0,0 1 1,-1-1-1,1 0 0,0 0 0,0-1 1,3 2-1,59 1-315,-56-3 62,1-1 1,0 2 0,0-1-1,0 2 1,11 2 0,-12-1 211,-1 1 0,1 0 1,-1 0-1,-1 1 0,1 0 0,-1 0 1,1 1-1,-2 0 0,1 0 1,-1 1-1,0 0 0,0 0 0,0 0 1,-1 1-1,-1 0 0,1 0 0,-1 0 1,0 0-1,-1 1 0,3 11 1,0 0 273,-2 1 1,0 0-1,-1 0 1,-2 0-1,0 0 1,-1 0-1,-5 39 1,2-41-325,-1-1 0,-1 0-1,0 0 1,-11 22 0,12-32 33,1 0-1,-1 0 1,-1 0-1,1-1 1,-1 0-1,-1 0 1,1 0-1,-1-1 1,0 0-1,-1 0 1,-9 7-1,14-11 70,0-1-1,0 0 0,0 0 1,0 0-1,0 0 0,-1 0 0,1 0 1,0 0-1,0-1 0,-1 1 1,1-1-1,-1 0 0,1 0 0,0 0 1,-1 0-1,1 0 0,0 0 1,-1-1-1,1 1 0,0-1 0,-1 1 1,-3-3-1,3 1 95,0 0-1,0 0 1,1-1 0,-1 1-1,1-1 1,-1 0 0,1 0-1,0 0 1,0 0 0,0 0-1,1 0 1,-1-1 0,-1-4-1,-3-10 390,1-2 0,1 1 0,1 0 0,-2-25 0,3 11-773,1 0 0,1 0 0,2 0-1,2 0 1,0 0 0,19-63 0,-15 74 299,0 0 0,1 1 0,1 0 0,2 1 0,0 0 0,0 0 1,2 1-1,1 1 0,0 1 0,32-29 0,58-31-1533,-73 56-395,40-30-5890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 10346,'0'0'121,"0"0"0,0-1 0,-1 1 0,1-1 0,0 1-1,0-1 1,0 1 0,0-1 0,0 1 0,0-1 0,0 1 0,0-1 0,0 0 0,0 1 0,0-1 0,0 1 0,0-1 0,0 1 0,0-1 0,1 1 0,-1-1 0,0 1-1,0 0 1,1-1 0,-1 1 0,0-1 0,1 1 0,-1-1 0,0 1 0,1 0 0,-1-1 0,0 1 0,1 0 0,-1-1 0,1 1 0,-1 0 0,1 0 0,-1 0 0,1-1-1,0 1 1,17 18 806,12 35-1164,16 68 699,1 5-328,-41-113-158,1 0 1,0 0-1,1-1 0,0-1 0,1 1 0,0-1 0,13 11 1,-17-18-117,1 1 0,0-1 1,0 0-1,0-1 1,0 1-1,1-1 1,0 0-1,6 1 0,34 3-4876,-35-7 238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11499,'0'0'8680,"66"-45"-8648,-36 32 0,3 2-576,-9-5-1410,-1-4-1762,-4-2-4387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70 386 8264,'0'0'7842,"-8"-9"-6027,0-3-1330,5 7-283,0 0-1,-1 1 1,0-1-1,1 1 1,-2 0 0,1 0-1,-8-6 1,12 10-185,0-1 0,-1 1 1,1 0-1,0 0 0,0 0 0,0-1 0,-1 1 1,1 0-1,0 0 0,-1 0 0,1 0 0,0-1 1,0 1-1,-1 0 0,1 0 0,0 0 0,-1 0 1,1 0-1,0 0 0,-1 0 0,1 0 0,0 0 1,-1 0-1,1 0 0,0 0 0,0 0 0,-1 0 1,1 0-1,0 0 0,-1 0 0,1 1 0,0-1 1,-1 0-1,1 0 0,0 0 0,0 0 1,-1 1-1,1-1 0,0 0 0,0 0 0,0 1 1,-1-1-1,1 0 0,0 1 0,-4 19 62,8 28-260,-3-46 235,15 72-203,-15-71 97,0 0-1,0 0 0,0 0 1,0 0-1,0 0 0,1 0 1,0 0-1,-1 0 0,1-1 1,0 1-1,0-1 0,0 1 1,1-1-1,-1 0 0,1 0 1,-1 0-1,1 0 0,0 0 1,-1 0-1,7 2 0,-7-4 29,-1-1 0,1 1 1,0 0-1,-1 0 0,1-1 0,-1 1 0,1-1 0,0 0 0,-1 1 0,1-1 0,-1 0 0,1 0 0,-1 0 0,0 0 0,1 0 0,-1 0 0,0 0 0,0 0 0,0-1 0,0 1 0,0 0 0,0-1 0,0 1 0,0-1 0,0 1 0,-1-1 0,1 1 0,0-1 0,-1 0 0,1-2 0,14-60 403,-14 58-335,5-44 473,-1 0 0,-3-1-1,-2 0 1,-12-86 0,11 129-386,1 4-105,0 1 1,0 0-1,0-1 1,-1 1-1,1 0 1,-1 0-1,0-1 1,0 1-1,0 0 1,-1 0 0,1 0-1,-1 0 1,1 0-1,-1 1 1,0-1-1,-4-4 1,5 8-43,0 0 1,0 1-1,0-1 1,0 0 0,1 1-1,-1-1 1,1 1-1,-1-1 1,1 1-1,-1-1 1,1 1-1,0-1 1,0 1 0,0-1-1,0 1 1,0-1-1,0 1 1,0 1-1,0-1-16,0 3 15,-1 38-65,5 51 1,-3-82 74,1 0 1,0 0-1,1 0 1,0 0-1,1-1 1,0 1-1,1-1 1,0 0-1,9 12 1,-13-21 0,0 0 0,0 0 0,0 0 0,1-1 0,-1 1 0,1 0 0,-1-1 0,1 1 0,-1-1 0,1 0 0,0 1 0,0-1 1,0 0-1,0 0 0,0 0 0,0 0 0,0-1 0,0 1 0,0 0 0,0-1 0,0 0 0,0 1 0,5-1 0,-4-1 23,0 0 0,0 0 0,0 0-1,-1 0 1,1 0 0,0-1 0,0 0-1,-1 1 1,1-1 0,-1 0 0,1 0-1,-1 0 1,0-1 0,3-3 0,4-5 82,-1-1 0,0 0 0,-1-1 1,-1 1-1,10-26 0,-5-10 7,-3 12-36,-5 29-340,0 12-351,-1 2 560,1 9-3,1 1 1,13 29-1,-17-44 61,1 1-1,0-1 1,0 0 0,0 0 0,0 0-1,0 0 1,0 0 0,0 0 0,1 0-1,-1 0 1,1-1 0,0 1 0,-1 0 0,1-1-1,0 1 1,0-1 0,0 0 0,0 0-1,0 1 1,0-1 0,0-1 0,0 1-1,1 0 1,-1 0 0,0-1 0,0 1-1,1-1 1,-1 0 0,0 0 0,3 0 0,-2-1 14,-1 0 1,1 0 0,-1-1 0,0 1 0,0-1 0,0 0-1,0 1 1,0-1 0,0 0 0,0 0 0,-1 0 0,1 0-1,-1 0 1,1-1 0,-1 1 0,0 0 0,2-4-1,18-51 393,-16 41-316,11-26 29,-8 25-98,-2 0 0,0-1 0,6-29-1,-14 69-126,0 0-1,2 0 0,0 1 0,7 41 0,-6-62 108,-1 0 0,0 0 0,0-1 0,1 1 0,-1 0 0,1 0 1,-1-1-1,1 1 0,0 0 0,0-1 0,0 1 0,0-1 0,0 1 0,0-1 0,0 0 0,0 1 0,0-1 0,1 0 1,-1 0-1,1 0 0,-1 0 0,1 0 0,-1 0 0,1 0 0,-1 0 0,1-1 0,0 1 0,-1-1 0,1 1 1,0-1-1,0 1 0,-1-1 0,1 0 0,0 0 0,0 0 0,0 0 0,-1 0 0,1-1 0,3 0 0,1-1 13,0 0 1,-1 0-1,0-1 0,1 0 0,-1 0 0,0-1 0,0 1 0,0-1 0,-1 0 0,8-9 0,3-4-171,-2 4-401,-1-1-1,15-23 1,-24 32-202,-1 0 0,1 0-1,-1 0 1,0 0 0,-1 0-1,1 0 1,1-10 0,-2-11-5335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15855,'0'0'4773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7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101 116 4612,'-5'-12'1543,"3"6"-1141,-20-49 1704,20 52-1626,1 0 1,0 1-1,-1-1 0,0 0 0,0 0 0,0 1 1,0-1-1,0 1 0,0-1 0,0 1 0,-1 0 1,1 0-1,-1 0 0,0 0 0,0 1 0,-5-3 1,7 4-335,0 0 0,0 0 1,0 1-1,-1-1 0,1 0 1,0 1-1,0-1 0,0 1 1,0 0-1,0-1 0,0 1 1,1 0-1,-1 0 0,0-1 1,0 1-1,0 0 0,1 0 1,-1 0-1,0 0 0,1 0 1,-1 0-1,1 0 1,-1 0-1,1 0 0,-1 0 1,1 0-1,0 1 0,0-1 1,0 0-1,-1 0 0,1 0 1,1 2-1,-6 47-184,4-45 211,0 9-139,0 0-1,1 0 0,1 0 0,0 0 1,1 0-1,0 0 0,1 0 0,0-1 1,2 1-1,-1-1 0,2 0 0,10 20 1,-15-31-37,0 0 1,0-1 0,0 0 0,0 1-1,1-1 1,-1 1 0,0-1-1,1 0 1,-1 0 0,1 0-1,-1 0 1,1 0 0,-1 0 0,1 0-1,0-1 1,0 1 0,-1 0-1,1-1 1,0 1 0,0-1 0,0 0-1,-1 0 1,1 0 0,0 0-1,0 0 1,0 0 0,0 0-1,-1 0 1,1-1 0,0 1 0,0-1-1,0 0 1,2-1 0,6-3-15,-1-1 0,0 0 1,0 0-1,15-15 0,11-7-190,-32 26 153,-1 0 0,0 1 0,1 0 0,-1 0 0,1-1 0,0 1 0,-1 1 0,1-1 0,0 0-1,-1 1 1,1-1 0,0 1 0,0 0 0,0 0 0,-1 0 0,1 0 0,0 1 0,0-1 0,0 1 0,-1-1-1,1 1 1,4 2 0,-4-1 28,0 0 0,-1 1 0,1-1 0,0 1 0,-1 0 0,0-1 0,1 1 0,-1 0 0,-1 0 0,1 1 0,0-1 0,-1 0-1,1 1 1,-1-1 0,1 5 0,0 1 141,0 0-1,0-1 1,-1 1-1,0 0 1,-1 0-1,0 0 0,-1 0 1,1 0-1,-2 0 1,1-1-1,-1 1 1,-1 0-1,-5 14 1,7-21-119,0 0 1,0 0 0,0 0 0,-1 0 0,1 0 0,-1 0-1,1 0 1,-1 0 0,0-1 0,0 1 0,0-1 0,0 1-1,0-1 1,0 0 0,0 1 0,0-1 0,0 0 0,-1-1-1,1 1 1,0 0 0,-1-1 0,1 1 0,0-1 0,-1 0-1,1 1 1,-1-1 0,1-1 0,-1 1 0,1 0 0,0 0-1,-1-1 1,-2 0 0,2-1-531,0 1 0,1 0 0,-1-1 0,1 0 0,-1 0 0,1 1 0,0-1 0,0 0 0,0-1 0,0 1 0,0 0 1,0-1-1,1 1 0,-1-1 0,1 1 0,-1-1 0,0-3 0,-8-27-11291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9865,'0'0'9198,"8"1"-8712,-2-1-452,-1 0 0,1 0 0,-1-1 0,1 0 0,-1 0-1,1 0 1,-1-1 0,0 0 0,1 0 0,-1 0 0,0-1 0,0 1 0,-1-1 0,1 0-1,-1-1 1,1 1 0,-1-1 0,0 0 0,0 0 0,-1 0 0,1-1 0,3-4 0,-1 1-15,-1 0 0,1 0 1,-1 0-1,-1-1 0,1 0 1,-1 0-1,-1 0 0,0 0 1,0 0-1,-1-1 0,0 0 1,-1 1-1,0-1 0,0 0 1,-1-16-1,-1 26-2,1-1 1,0 0-1,0 0 0,-1 0 1,1 0-1,0 0 0,-1 0 0,1 1 1,-1-1-1,1 0 0,-1 0 1,0 1-1,1-1 0,-1 0 1,0 1-1,1-1 0,-1 1 0,0-1 1,0 1-1,0-1 0,1 1 1,-1-1-1,0 1 0,0 0 0,0-1 1,0 1-1,0 0 0,0 0 1,1 0-1,-1 0 0,0 0 0,0 0 1,0 0-1,0 0 0,0 0 1,0 0-1,0 0 0,0 1 0,0-1 1,0 0-1,1 1 0,-1-1 1,0 0-1,0 1 0,0-1 0,1 1 1,-2 0-1,-2 1-18,0 1 0,0-1 0,0 0 1,0 1-1,0 0 0,1 0 0,-1 0 0,-4 6 0,1 4-4,2 0 0,0 1-1,1 0 1,0-1 0,1 2-1,0-1 1,2 0 0,-1 0-1,2 1 1,0-1 0,0 1-1,4 17 1,-4-29-24,1 1 0,-1-1 0,1 0 0,0 1-1,0-1 1,0 0 0,0 0 0,0 0 0,1 0 0,-1 0 0,1 0 0,0 0 0,0 0-1,0-1 1,0 1 0,4 3 0,-3-4-148,-1-1-1,0 0 1,1 0-1,-1 0 1,0 0-1,1 0 1,-1 0-1,1 0 1,0-1 0,-1 0-1,1 1 1,-1-1-1,1 0 1,0 0-1,-1 0 1,6-2-1,0 0-412,0 0 0,-1-1 0,1 0 0,-1 0-1,1-1 1,-1 0 0,0 0 0,0-1 0,-1 0 0,1 0-1,-1 0 1,5-7 0,26-36-3392,-2-4-1186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640 57 7015,'-8'-6'493,"1"0"0,-1 0 0,0 1 0,-1 0 0,1 0 0,-1 1 0,0 0 0,0 1 0,0 0 0,0 0 0,-1 1 1,1 0-1,-1 1 0,-10-1 0,6 2-314,0 1 1,1 1-1,-1 0 1,1 0-1,0 2 0,-1-1 1,1 2-1,1 0 1,-16 7-1,6 1-143,0 0 0,1 1-1,0 2 1,1 0-1,1 1 1,1 0 0,0 2-1,1 0 1,2 1-1,-19 29 1,15-15 118,1 2 1,2 0-1,2 0 1,1 1-1,1 1 0,3 0 1,1 1-1,2 0 0,1 0 1,2 0-1,3 51 0,3-70-141,0 0 0,0-1 1,2 1-1,1-1 0,0 0 0,1-1 0,1 1 0,1-2 0,0 1 0,17 21 0,-20-29 63,1 0 1,0-1 0,1 0 0,0 0-1,1-1 1,-1 0 0,2 0 0,-1-1-1,1 0 1,0-1 0,0 0 0,1-1-1,0 0 1,0 0 0,0-1 0,0-1-1,1 0 1,17 2 0,-21-5 97,-1 0 1,0-1-1,0-1 1,1 1 0,-1-1-1,0 0 1,0-1-1,-1 1 1,1-1-1,-1-1 1,1 1-1,-1-1 1,0 0-1,0-1 1,0 1-1,8-11 1,8-8 292,0-2 1,25-40-1,-33 46-368,13-21 145,-1-1 0,-3-1-1,-1-1 1,-2-1 0,19-62 0,-29 74-242,-2 1 1,-2-1-1,0-1 0,-3 1 1,0-1-1,-2 1 0,-2-1 1,-8-60-1,6 80-59,0-1 0,-1 1 0,-1 0 0,0 0-1,-1 1 1,0-1 0,-1 1 0,-1 1 0,1-1 0,-16-15-1,16 20-306,0 0-1,0 1 1,0-1 0,-1 2-1,0-1 1,-16-7-1,18 10-305,-1 0-1,1 1 1,-1 0 0,0 0-1,0 1 1,1 0 0,-1 0-1,0 0 1,0 1 0,-7 0-1,0 4-4598,9 4-4495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8648,'0'0'5723,"-10"3"-4762,6-1-849,-1-1 0,1 1-1,0 0 1,0 0 0,0 0 0,0 0 0,0 1 0,0-1 0,1 1 0,-1 0-1,1 0 1,0 1 0,0-1 0,0 1 0,0-1 0,1 1 0,-1 0 0,1 0-1,0 0 1,0 0 0,1 0 0,-3 9 0,2-8-23,0-1-68,1 1-1,-1 0 1,1-1-1,-1 1 1,1 0 0,1 0-1,-1 0 1,1 0-1,0 0 1,0 0 0,1 9-1,0-14-35,-1 1 1,1-1-1,-1 0 0,1 0 0,0 0 0,-1 0 0,1 1 0,-1-1 0,1 0 1,0 0-1,-1 0 0,1 0 0,-1 0 0,1 0 0,0-1 0,-1 1 1,1 0-1,-1 0 0,1 0 0,-1 0 0,1-1 0,0 1 0,-1 0 1,1-1-1,-1 1 0,1 0 0,-1-1 0,1 1 0,-1-1 0,16-12-83,-16 13 98,10-10-12,0 1 0,1 0 0,0 1 0,21-13 1,-25 18 4,-1 0 0,1 1 1,-1-1-1,1 1 0,0 1 1,0-1-1,0 1 1,0 1-1,0-1 0,0 1 1,9 1-1,-15-1 7,1 0 1,0 0-1,-1 1 0,1-1 1,-1 0-1,1 1 1,-1-1-1,1 1 0,-1 0 1,1-1-1,-1 1 1,1 0-1,-1 0 0,0 0 1,0 0-1,1 0 1,-1 0-1,0 1 0,0-1 1,0 0-1,0 0 0,1 3 1,-1-1 51,0 0 0,0 0 0,0 0 0,0 1 0,-1-1 0,1 0 0,-1 1 0,0-1 0,0 0 0,0 5 0,-2 3 276,0-1 0,0 1 0,-1-1 0,0 0 0,0 0 0,-6 10 0,6-14-41,-29 50 1304,30-53-1606,0 1 0,0-1-1,-1 1 1,0-1 0,0 0 0,1 0 0,-2-1 0,1 1 0,0 0 0,0-1 0,-1 0 0,-5 3 0,8-5-125,0 0-1,0 0 1,1 0 0,-1 0-1,0 0 1,0 0 0,1-1-1,-1 1 1,0 0 0,0 0 0,1-1-1,-1 1 1,0 0 0,1-1-1,-1 1 1,0-1 0,1 1-1,-1-1 1,1 1 0,-1-1 0,1 1-1,-1-1 1,1 0 0,-1 1-1,1-1 1,0 0 0,-1 1-1,1-1 1,0 0 0,-1 1 0,1-1-1,0 0 1,0 0 0,0 1-1,0-1 1,0 0 0,0 0-1,0-1 1,-9-30-6576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12844,'0'0'1874,"0"9"-604,1 25-514,0 0-1,3-1 1,10 48-1,-6-48-678,-5-18-93,0 0 0,1-1 0,1 1-1,0-1 1,1 0 0,1 0-1,0-1 1,0 1 0,11 11 0,-18-24 20,0-1 0,1 1 0,-1-1 0,1 1 0,-1-1 0,1 0 1,-1 1-1,1-1 0,-1 1 0,1-1 0,0 0 0,-1 1 0,1-1 1,0 0-1,-1 0 0,1 0 0,0 1 0,-1-1 0,1 0 0,0 0 0,-1 0 1,1 0-1,0 0 0,-1 0 0,1 0 0,0 0 0,-1-1 0,1 1 1,0 0-1,-1 0 0,1-1 0,0 1 0,-1 0 0,1-1 0,-1 1 1,1 0-1,-1-1 0,1 1 0,-1-1 0,1 1 0,-1-1 0,1 1 1,-1-1-1,1 1 0,-1-1 0,0 1 0,1-1 0,-1 0 0,0 1 0,0-1 1,1 0-1,-1 0 0,15-41 184,-14 37-211,27-116-212,-27 122 223,0-1 0,0 0-1,0 1 1,0-1 0,0 1 0,0-1 0,0 1-1,0-1 1,0 1 0,0-1 0,-1 1-1,1 0 1,0 0 0,0-1 0,-1 1 0,1 0-1,0 0 1,-1 0 0,1 0 0,-1 0-1,1 2 1,16 14 35,-14-16-10,-1 0 0,1 0-1,-1-1 1,1 1-1,0-1 1,-1 0-1,1 0 1,0 0 0,-1 0-1,1 0 1,0 0-1,-1-1 1,1 1-1,0-1 1,-1 0-1,1 0 1,-1 0 0,1 0-1,-1 0 1,0 0-1,1-1 1,-1 1-1,0-1 1,0 1-1,0-1 1,0 0 0,0 0-1,0 0 1,2-4-1,5-7 345,0-1 0,-1 0 0,13-27 0,-13 23 1,27-65 352,-90 196-1244,50-101 522,1 1 1,1 0 0,0 0-1,0 0 1,1 0 0,1 0-1,0 20 1,1-32 6,0 0 0,1 0 0,-1 0 1,1 0-1,-1 0 0,0 0 0,1 0 0,0-1 0,-1 1 1,1 0-1,-1 0 0,1-1 0,0 1 0,-1 0 0,1-1 1,0 1-1,0-1 0,0 1 0,-1-1 0,1 1 0,0-1 1,0 0-1,0 1 0,0-1 0,0 0 0,0 0 0,0 0 0,0 1 1,0-1-1,0 0 0,0 0 0,0-1 0,0 1 0,0 0 1,-1 0-1,1 0 0,0 0 0,0-1 0,2 0 0,40-15-1488,-12-7-1368,-1-8-1784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61 9769,'0'0'2579,"-1"-10"-156,-8-28-36,9 37-2336,0 0 0,0 1 0,0-1 0,-1 1 0,1-1 0,0 0 0,-1 1 0,1-1 0,0 1 0,-1-1 0,1 1 0,-1-1-1,1 1 1,-1-1 0,1 1 0,-1-1 0,1 1 0,-1 0 0,0-1 0,1 1 0,-1 0 0,1 0 0,-1-1 0,0 1 0,1 0 0,-1 0 0,0 0 0,1 0 0,-1 0 0,0 0 0,1 0 0,-1 0 0,0 0 0,1 0 0,-1 0 0,0 0 0,1 0 0,-1 1 0,0-1 0,1 0 0,-1 1 0,1-1 0,-1 0 0,0 1 0,1-1 0,-1 0 0,0 2 0,-21 19 262,13-9-275,0 0 1,2 0 0,-1 1 0,1 1 0,1-1 0,0 1 0,1 0 0,1 0 0,0 1-1,1-1 1,1 1 0,0 0 0,0 29 0,2-43-45,0 0 1,1 0-1,-1 0 0,0 0 1,1 0-1,-1 0 0,1 0 0,-1 0 1,1 0-1,-1 0 0,1 0 1,-1 0-1,1 0 0,0 0 1,0 0-1,0 0 0,-1-1 1,1 1-1,0 0 0,0-1 0,0 1 1,0-1-1,0 1 0,0-1 1,2 1-1,35 3-224,39-19-195,-74 14 406,14-4-86,0 1 0,1 1 1,-1 0-1,30 0 0,-45 3 86,1 0 0,0 0 0,0 0 0,0 0 0,-1 0 1,1 1-1,0 0 0,0-1 0,-1 1 0,1 0 0,0 0 0,-1 0 0,1 1 0,-1-1 0,0 0 0,1 1 0,-1 0 0,0 0 0,0-1 0,0 1 0,0 0 0,0 1 0,0-1 0,-1 0 0,1 1 1,-1-1-1,0 0 0,1 1 0,-1 0 0,0-1 0,0 1 0,-1 0 0,1-1 0,-1 1 0,1 0 0,-1 0 0,0 2 0,0 5 192,0-1 0,-1 0-1,0 0 1,0 0 0,-1 0-1,0 0 1,-1 0 0,0 0 0,-6 12-1,7-18-160,0 1 1,0-1-1,0 0 0,0 0 0,0 1 0,-1-2 0,0 1 0,1 0 0,-1 0 0,0-1 0,0 1 0,-1-1 0,1 0 0,0 0 0,-1-1 0,1 1 0,-1 0 0,0-1 0,1 0 0,-1 0 0,0 0 1,0-1-1,0 1 0,-6-1 0,9 0-176,-1 0 0,1 0 0,-1-1 0,1 1 0,0 0 0,-1-1 0,1 0 0,0 1 0,-1-1 0,1 0 0,0 1 0,0-1 0,0 0 0,0 0 0,0 0 0,0 0 0,0 0 0,0 0 1,0 0-1,0-1 0,0 1 0,1 0 0,-1 0 0,1-1 0,-1 1 0,1 0 0,-1-1 0,1 1 0,-1-2 0,1 1-26,-12-35-5997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12492,'0'0'1836,"0"13"-843,0 27-97,7 168 1911,-5-185-2675,2 1 0,0-1 0,2 0 1,0 0-1,2 0 0,20 42 1,-27-63-126,0 1 1,1 0 0,0-1 0,-1 1 0,1-1 0,0 1 0,0-1 0,0 0 0,1 0 0,-1 0-1,0 0 1,1 0 0,0-1 0,-1 1 0,1-1 0,0 1 0,0-1 0,-1 0 0,1 0-1,0 0 1,0-1 0,5 1 0,-5-1 23,0 0-1,1-1 1,-1 0-1,0 1 1,0-1-1,0 0 1,0-1-1,0 1 1,0 0-1,0-1 1,0 0-1,0 0 1,-1 0-1,1 0 1,0 0-1,-1 0 1,0-1-1,0 1 1,0-1-1,3-3 1,68-108 145,-72 112-178,0 1 0,0-1 0,0 1 0,0 0 1,0-1-1,0 1 0,1 0 0,-1 0 0,1 0 0,-1 0 0,1 0 1,-1 0-1,1 1 0,-1-1 0,1 0 0,0 1 0,-1-1 0,1 1 1,0 0-1,-1 0 0,1-1 0,0 1 0,0 0 0,-1 0 1,1 0-1,0 1 0,-1-1 0,1 0 0,0 1 0,-1-1 0,1 1 1,0 0-1,-1-1 0,1 1 0,-1 0 0,1 0 0,-1 0 0,1 0 1,-1 0-1,0 0 0,0 0 0,1 1 0,-1-1 0,1 2 0,4 4-37,0 1 0,-1-1 0,1 1 0,-2 0 0,1 0-1,5 16 1,-12-85 594,-1 47-483,1-1-3,0 1 0,-2 0 0,1-1 0,-2 1 0,0 1 0,-9-19 1,13 31-120,1 1 0,0-1 0,0 1 1,0-1-1,0 1 0,1-1 0,-1 1 1,0 0-1,0-1 0,0 1 0,0-1 1,0 1-1,0-1 0,1 1 0,-1 0 1,0-1-1,0 1 0,1-1 1,-1 1-1,0 0 0,1-1 0,-1 1 1,0 0-1,1 0 0,-1-1 0,0 1 1,1 0-1,-1 0 0,0-1 0,1 1 1,-1 0-1,1 0 0,-1 0 0,1 0 1,23-10-1056,-16 7 646,5-2-343,38-21-482,-48 25 844,-1-1 0,1 1 0,0-1 0,-1 0 0,0 0 0,1 0 0,-1 0 0,0-1 0,0 1 0,0 0 0,0-1 0,-1 1 0,1-1 0,1-4 1,-2-2-7446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12812,'0'0'7431,"47"-62"-6470,1 42-737,10-1-160,9 3-384,-3-4-2210,-10 0-3396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9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101 158 7527,'0'0'4879,"-6"-8"-2257,-25-24-348,30 31-2238,0 1 0,0-1 1,0 0-1,0 1 1,0-1-1,0 1 0,0-1 1,0 1-1,0 0 1,0-1-1,0 1 0,0 0 1,0 0-1,-1 0 1,1 0-1,0 0 0,0 0 1,0 0-1,0 0 1,0 0-1,-1 0 0,1 1 1,0-1-1,0 0 1,0 1-1,0-1 0,0 1 1,0 0-1,0-1 1,0 1-1,0 0 0,0-1 1,1 1-1,-1 0 0,0 0 1,0 0-1,1 0 1,-1-1-1,0 1 0,1 0 1,-1 0-1,1 0 1,-1 3-1,-3 2-41,1 0-1,1 0 1,-1 1 0,1-1-1,-2 10 1,2-3 0,1 0 0,0 1 1,1-1-1,1 0 0,0 0 0,0 0 0,4 13 0,-4-22 1,-1 0 0,2 0 0,-1 0 0,0 0 0,1 0 0,-1 0 0,1 0 0,0-1 0,0 1-1,1-1 1,-1 0 0,1 1 0,0-1 0,0 0 0,0 0 0,0-1 0,0 1 0,0-1 0,1 0-1,-1 1 1,1-1 0,0-1 0,0 1 0,-1-1 0,1 1 0,5 0 0,-5-2 52,1 0 0,-1-1 1,0 1-1,1-1 0,-1 0 1,0 0-1,0 0 1,0-1-1,0 0 0,0 1 1,0-1-1,0-1 0,0 1 1,-1 0-1,1-1 0,-1 0 1,0 0-1,0 0 0,0 0 1,0 0-1,0-1 0,4-7 1,5-7 467,-1-1 0,0-1 0,8-21 0,-3-4-112,-1 0 0,15-90 0,-32 151-883,-10 84-2103,12-92 1743,-1 0 0,1 1 0,1-1 0,0 0 0,0 0 0,0 0 0,1-1 0,0 1 0,7 14 0,3-6-5055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100 160 12908,'0'0'3070,"-9"-4"-214,-28-12-1009,35 15-1822,1 1 0,0 0-1,0-1 1,-1 1 0,1 0 0,0-1 0,-1 1 0,1 0 0,-1 0-1,1 0 1,0 0 0,-1 1 0,1-1 0,0 0 0,-1 0-1,1 1 1,0-1 0,0 1 0,-1-1 0,1 1 0,0 0-1,0-1 1,0 1 0,0 0 0,0 0 0,0 0 0,0 0 0,0 0-1,0 0 1,0 0 0,0 0 0,1 0 0,-1 0 0,0 0-1,1 1 1,-1-1 0,1 0 0,-1 0 0,1 2 0,-3 5-62,1 0 1,1 0 0,-1 0-1,1 14 1,0-18 67,1 10-190,0-1 1,1 0-1,3 20 0,-4-31 96,1 0 0,-1 0 0,1 0 0,-1-1 0,1 1 0,0 0 0,0 0 0,0 0 1,0-1-1,0 1 0,0 0 0,0-1 0,1 1 0,1 1 0,-2-2 34,0-1 0,0 0 0,0 1-1,0-1 1,0 0 0,0 0 0,1 0-1,-1 0 1,0 0 0,0 0 0,0 0 0,0 0-1,0-1 1,0 1 0,0 0 0,0-1 0,0 1-1,0 0 1,0-1 0,0 1 0,0-1-1,0 0 1,0 1 0,-1-1 0,1 0 0,0 0-1,0 1 1,-1-1 0,2-2 0,13-13 169,-11 11-238,0 0 0,0 0 0,0 1 1,1 0-1,9-7 0,-13 10 7,1 1 0,-1-1-1,1 0 1,0 1 0,-1-1 0,1 1 0,0-1-1,0 1 1,-1 0 0,1 0 0,0-1-1,0 1 1,-1 1 0,1-1 0,0 0-1,0 0 1,-1 1 0,1-1 0,0 1-1,-1-1 1,1 1 0,0 0 0,-1-1 0,1 1-1,2 2 1,2 2-66,0 1 1,0-1-1,-1 1 0,0 0 1,0 0-1,0 1 0,-1 0 1,0 0-1,5 11 0,26 74-183,-31-82 331,6 23 552,-2 0 0,-2 1 1,0-1-1,-3 1 1,-1 0-1,-1 0 1,-2 1-1,-1-1 1,-11 58-1,12-88-501,-16 48 71,17-52-110,-1 1-1,1 0 1,0 0-1,-1 0 1,1-1-1,0 1 1,-1 0 0,1 0-1,-1-1 1,1 1-1,-1 0 1,0-1-1,1 1 1,-1-1-1,1 1 1,-1 0-1,0-1 1,0 0-1,1 1 1,-1-1-1,0 1 1,0-1-1,0 0 1,1 0-1,-1 1 1,0-1-1,0 0 1,0 0-1,0 0 1,1 0-1,-1 0 1,0 0-1,0 0 1,0 0-1,0 0 1,0 0-1,1-1 1,-1 1-1,0 0 1,0-1-1,0 1 1,1 0-1,-1-1 1,0 1 0,0-1-1,1 1 1,-1-1-1,0 1 1,1-1-1,-1 0 1,1 1-1,-1-1 1,1 0-1,-1-1 1,-5-6 0,0-1 1,1 0-1,0 0 1,1 0-1,0-1 1,1 1 0,-5-19-1,-10-75-165,14 51 166,2 1-1,3-1 0,2 0 1,1 1-1,4-1 0,1 2 1,23-72-1,16-33-3,-49 165-117,0 1 0,0-1-1,1 1 1,0-1 0,2 13 0,0 14 142,-1-28-30,-1-1-1,1 1 1,1-1 0,0 0-1,0 1 1,0-1 0,1 0-1,4 9 1,-6-16 13,0 1-1,0-1 1,-1 1-1,1 0 1,0-1-1,0 0 1,0 1-1,1-1 1,-1 1-1,0-1 1,0 0-1,1 0 1,-1 0-1,1 0 0,-1 0 1,1 0-1,-1 0 1,1 0-1,0-1 1,-1 1-1,1-1 1,0 1-1,-1-1 1,1 0-1,0 1 1,0-1-1,-1 0 1,1 0-1,0 0 1,0 0-1,0-1 1,-1 1-1,1 0 1,0-1-1,-1 1 1,1-1-1,0 0 1,-1 1-1,1-1 1,-1 0-1,1 0 1,-1 0-1,1 0 1,-1 0-1,0-1 1,2-1-1,11-10 100,-1-1 0,-1 0 1,0-1-1,-1 0 0,-1-1 0,0 0 0,-1 0 0,-1-1 1,-1 0-1,0-1 0,-1 0 0,-1 0 0,5-33 0,-12 38-119,-5 26-147,-5 28 63,11-34 90,0 1-1,1 0 0,0 0 0,0 0 1,1 0-1,1 8 0,-1-14 10,-1-1 0,0 0-1,1 1 1,-1-1 0,1 0-1,-1 0 1,1 0 0,0 1-1,0-1 1,-1 0-1,1 0 1,0 0 0,0 0-1,0 0 1,0 0 0,0-1-1,0 1 1,0 0 0,1 0-1,-1-1 1,0 1 0,0-1-1,1 1 1,-1-1-1,0 0 1,0 1 0,1-1-1,-1 0 1,0 0 0,1 0-1,-1 0 1,0 0 0,1 0-1,-1 0 1,0 0 0,1 0-1,-1-1 1,0 1-1,1-1 1,-1 1 0,0-1-1,0 1 1,3-2 0,43-26 994,-42 24-974,-1 1 0,1-1 1,1 1-1,-1 0 0,0 0 1,1 1-1,-1-1 0,1 1 1,0 1-1,0-1 1,-1 1-1,1 0 0,8 0 1,-1 9-333,-9-2-1401,-7-2-4647,-6-4-3023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14894,'0'0'4869,"0"50"-5862,11-47-2883,-3-3-5381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15 10442,'0'0'7031,"-8"-4"-6097,7 2-918,-1 1 0,1 0 0,-1 0 0,0 0 0,1 1 0,-1-1 0,0 0 0,1 1 0,-1-1 0,0 1 0,0-1 0,0 1 0,1 0 0,-1 0 0,0 0 0,0 0 0,0 0 0,-2 0 0,3 2-16,-1-1-1,1 1 1,0 0 0,-1 0 0,1-1-1,0 1 1,0 0 0,0 0 0,1 0-1,-1 0 1,0 0 0,1 0 0,-1 1 0,1-1-1,0 0 1,0 0 0,-1 0 0,1 0-1,1 0 1,-1 1 0,1 2 0,-2 28 3,3 51-37,-2-77 27,1-1 1,0 0-1,1 1 0,0-1 0,0 0 0,0 0 0,1 0 0,0 0 0,0 0 0,6 8 0,-9-13 5,1 0-1,0 0 1,0 0-1,0-1 1,0 1-1,0 0 1,0 0 0,0-1-1,1 1 1,-1 0-1,0-1 1,0 1 0,0-1-1,1 0 1,-1 1-1,0-1 1,0 0 0,1 0-1,-1 0 1,0 0-1,1 0 1,-1 0-1,0 0 1,0 0 0,1 0-1,-1 0 1,0-1-1,1 1 1,-1-1 0,0 1-1,0-1 1,0 1-1,0-1 1,0 0 0,0 0-1,1 1 1,-1-1-1,-1 0 1,1 0 0,0 0-1,0 0 1,0 0-1,0 0 1,-1 0-1,2-2 1,6-7 43,-1-1-1,1 0 1,7-17 0,-12 21-45,3-3 16,-4 9-11,-1-1 0,1 0 1,-1 0-1,0 0 0,0 0 1,0-1-1,0 1 1,0 0-1,-1 0 0,2-5 1,-2 7-40,-6 17 850,5-16-762,0-1 1,0 0 0,1 1 0,-1-1-1,0 0 1,0 0 0,0 1-1,1-1 1,-1 0 0,0 0 0,0 0-1,0 0 1,1 0 0,-1 0-1,0 0 1,0 0 0,0-1 0,0 1-1,1 0 1,-1 0 0,0-1-1,0 1 1,1 0 0,-1-1 0,0 1-1,1-1 1,-1 1 0,0-1-1,1 1 1,-1-1 0,1 1 0,-1-1-1,0 0 1,1 1 0,0-1-1,-1 0 1,1 1 0,-1-1 0,1 0-1,0 0 1,-1 1 0,1-1-1,0 0 1,0 0 0,0 0 0,0 1-1,0-1 1,0 0 0,0 0-1,0 0 1,0 0 0,0 1 0,0-1-1,0 0 1,1-1 0,0 1-142,-1 1 0,0 0 1,1 0-1,-1 0 1,1-1-1,-1 1 0,1 0 1,-1 0-1,0 0 0,1 0 1,-1 0-1,1 0 1,-1 0-1,1 0 0,-1 0 1,1 0-1,-1 0 0,1 0 1,-1 0-1,1 0 1,-1 0-1,0 1 0,1-1 1,-1 0-1,1 0 0,-1 0 1,0 1-1,1-1 0,-1 0 1,1 0-1,-1 1 1,0-1-1,1 0 0,-1 1 1,16 10-7586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7399,'0'0'7570,"9"3"-6006,-4-1-1434,1 0 1,-1 0-1,0-1 1,0 0-1,1 0 1,-1 0-1,0-1 1,1 0-1,-1 0 0,1 0 1,-1 0-1,0-1 1,1 0-1,-1 0 1,0-1-1,0 1 0,0-1 1,0 0-1,0-1 1,0 1-1,0-1 1,7-5-1,-3 0 42,0 0 0,-1 0 0,0-1 0,0 0 0,-1-1 0,0 0 0,0 0 0,-1 0 0,-1-1 0,0 0 0,0 0 0,-1 0 0,0-1-1,-1 1 1,-1-1 0,0 0 0,0 0 0,0-23 0,-6 32-79,-4 10-94,-5 11-16,6 1 16,0 2 1,1-1-1,1 1 1,1 0-1,1 0 0,0 0 1,2 0-1,2 39 1,-1-59-12,1 0 0,-1 0 1,0 0-1,0 0 1,1 0-1,-1 0 0,0 0 1,1 0-1,-1 0 0,1 0 1,-1 0-1,1 0 1,0 0-1,-1 0 0,1 0 1,0 0-1,0-1 0,-1 1 1,1 0-1,0-1 1,0 1-1,0 0 0,0-1 1,0 1-1,0-1 0,0 0 1,0 1-1,2 0 1,1-1-4,0 1 1,0-1 0,0 0 0,0 0 0,0 0 0,0-1 0,1 1 0,4-2-1,7-3-56,0 0 0,30-14 0,26-19-2502,-2-8-4303,-25 13-934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12107,'0'0'9738,"-7"63"-9738,7-42-513,0-1-736,5-4-673,10-7-993,8-8-576,-1-1-4100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66 5701,'0'0'5056,"-5"-8"-2232,0-4-2166,3 8-390,0-1 0,0 1 0,0-1 0,0 1 0,-1 0 0,0 0 0,-6-7 1,8 11-234,1 0 1,0-1 0,-1 1 0,1-1 0,-1 1 0,1 0 0,0 0 0,-1-1 0,1 1-1,-1 0 1,1 0 0,-1-1 0,1 1 0,-1 0 0,1 0 0,-1 0 0,1 0 0,-1 0-1,1 0 1,-1 0 0,1 0 0,-1 0 0,0 0 0,1 0 0,-1 0 0,1 0 0,-1 0-1,1 0 1,-1 0 0,1 1 0,-1-1 0,1 0 0,0 0 0,-1 1 0,1-1 0,-1 0-1,1 1 1,-1-1 0,1 1 0,0-1 0,-1 0 0,1 1 0,0-1 0,-1 1 0,1-1 0,0 1-1,0-1 1,0 1 0,-1-1 0,1 1 0,0 0 0,-9 26 35,1 8-28,1-9 37,1-1-1,2 1 0,0 0 0,2 0 1,1 0-1,3 32 0,-2-56-73,1-1 0,-1 1 0,1 0 0,0-1-1,0 1 1,-1-1 0,1 0 0,0 1 0,0-1 0,1 0-1,-1 1 1,0-1 0,0 0 0,1 0 0,-1 0-1,0 0 1,1 0 0,-1 0 0,1 0 0,-1-1 0,1 1-1,0-1 1,-1 1 0,1-1 0,-1 1 0,3-1 0,56 6 43,-27-4-58,-25-1-26,-1 1 0,1-1 0,0 1 1,0 1-1,-1 0 0,0 0 0,1 0 1,-1 1-1,0 0 0,-1 0 0,1 1 1,-1 0-1,8 7 0,-9-6 23,-1 0 0,0 0 0,0 1 0,0-1 0,-1 1 0,0 0 0,0 0 0,-1 0 0,0 0 0,0 0 0,-1 0 0,0 1 0,0-1-1,0 14 1,-1-19 14,1 21 51,-2 0-1,-3 25 1,4-42 36,-1 0 1,-1 0-1,1 0 0,-1 0 0,0-1 1,0 1-1,-1-1 0,0 1 0,0-1 1,0 0-1,0 0 0,-1 0 1,-5 6-1,8-10-58,0-1 1,1 1-1,-1 0 0,1-1 1,-1 1-1,0-1 1,1 1-1,-1-1 0,0 1 1,1-1-1,-1 1 1,0-1-1,0 0 1,0 1-1,1-1 0,-1 0 1,0 0-1,0 0 1,0 1-1,0-1 0,0 0 1,1 0-1,-1 0 1,0 0-1,0-1 0,0 1 1,0 0-1,1 0 1,-1 0-1,0-1 0,0 1 1,0 0-1,1-1 1,-1 1-1,0-1 0,0 1 1,1-1-1,-1 1 1,0-1-1,1 1 0,-1-1 1,1 0-1,-1 1 1,1-1-1,-1 0 1,1 0-1,-1 1 0,1-1 1,-1-1-1,-14-48 175,13 41-279,-5-39-469,2 0 0,1 0 0,7-86 0,-3 104 521,2 1 107,1-1 1,2 1-1,0 0 0,2 0 1,21-54-1,-28 81-79,9-10 7,0 50-94,-8-30 115,1-1 1,0 1-1,0-1 0,1 1 0,0-1 0,0 0 1,1 0-1,0 0 0,7 9 0,-10-15-33,0 1 0,1-1 0,-1 1 0,0-1 0,1 0 0,-1 0 0,1 1 0,0-1 0,-1 0 0,1 0 0,0-1 0,-1 1 0,1 0-1,0-1 1,0 1 0,0-1 0,0 1 0,0-1 0,0 0 0,0 0 0,0 0 0,-1 0 0,1 0 0,0 0 0,0 0 0,0-1 0,0 1 0,0-1 0,0 1 0,-1-1 0,1 0-1,0 0 1,0 0 0,-1 0 0,1 0 0,-1 0 0,1 0 0,-1 0 0,1-1 0,-1 1 0,0-1 0,1 1 0,0-2 0,9-10 98,0-1 1,-1 0-1,0 0 0,-1-1 1,-1 0-1,0-1 0,-1 0 1,-1 0-1,5-19 0,-14 51-170,1-1 0,0 1 0,1 0 0,1 1 0,0-1-1,5 25 1,-5-40 67,0-1 0,0 1 0,0 0 0,1 0 0,-1-1 0,0 1 1,1 0-1,-1 0 0,0-1 0,1 1 0,-1 0 0,1-1 0,-1 1 0,1 0 0,-1-1 0,1 1 0,0-1 0,-1 1 0,1-1 0,0 1 0,-1-1 0,1 0 0,0 1 0,-1-1 0,1 0 0,0 0 0,0 1 0,0-1 0,-1 0 0,1 0 0,0 0 0,0 0 0,0 0 0,-1 0 0,1 0 0,0 0 0,0 0 0,0 0 0,-1-1 0,1 1 0,0 0 0,0 0 0,-1-1 0,1 1 0,0-1 1,-1 1-1,1 0 0,0-1 0,-1 1 0,1-1 0,0 0 0,0 0 0,28-32 192,9-54 319,-38 87-620,0 0 1,0 0-1,0-1 1,0 1-1,1 0 1,-1 0-1,0 0 1,0 0 0,0 0-1,0 0 1,0 0-1,0-1 1,0 1-1,0 0 1,0 0-1,0 0 1,0 0 0,-1 0-1,1 0 1,0 0-1,0-1 1,0 1-1,0 0 1,0 0 0,0 0-1,0 0 1,0 0-1,0 0 1,0 0-1,0 0 1,0-1-1,0 1 1,-1 0 0,1 0-1,0 0 1,0 0-1,0 0 1,0 0-1,0 0 1,0 0 0,0 0-1,-1 0 1,1 0-1,0 0 1,0 0-1,0 0 1,0 0-1,0 0 1,0 0 0,0 0-1,-1 0 1,1 0-1,0 0 1,0 0-1,0 0 1,0 0 0,0 0-1,0 0 1,0 0-1,-1 0 1,1 0-1,-2 0-762,-8 0-5810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12460,'0'0'8744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13837,'0'0'4548,"-15"57"-4131,21-19-321,9 3-32,5 4 0,6-5-288,4-7-1314,-6-11-2177,-3-11-5286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4356,'0'0'9166,"11"-1"-7986,-6 0-1065,1 0 1,-1-1-1,0 0 0,1 0 1,-1 0-1,0 0 0,0-1 1,-1 0-1,1 0 0,0 0 1,-1-1-1,0 1 1,0-1-1,0 0 0,0 0 1,-1-1-1,1 1 0,-1-1 1,0 0-1,0 1 0,-1-1 1,3-8-1,5-6 303,-1 0 0,-2 0 0,0-1 0,0 0 0,-2 0 0,-1-1 0,0 1 0,-2-1 0,1-27 0,-3 45-377,0 1 0,-1-1-1,1 0 1,0 0 0,-1 1 0,0-1-1,0 1 1,0-1 0,0 1 0,0-1-1,0 1 1,0-1 0,-4-2 0,4 3-44,0 1 1,0 1-1,0-1 1,0 0 0,0 0-1,-1 0 1,1 0-1,0 1 1,-1-1-1,1 1 1,0-1 0,-1 1-1,1-1 1,-1 1-1,1 0 1,-1 0-1,1 0 1,-3 0 0,0 0-39,1 1 1,-1 0-1,1 0 1,-1 0 0,1 1-1,0-1 1,0 1 0,0 0-1,0 0 1,0 0-1,0 0 1,0 0 0,1 1-1,-1-1 1,1 1 0,-1 0-1,1-1 1,0 1-1,-2 4 1,-5 11 30,1 1 0,1 0 0,0 1-1,1 0 1,2-1 0,0 2 0,1-1 0,1 0-1,0 1 1,3 24 0,-1-41-87,0 0 0,0 1 1,1-1-1,-1 0 0,1 0 0,0 0 1,0 0-1,1 0 0,-1 0 0,1 0 1,0 0-1,0 0 0,0-1 0,1 1 1,-1-1-1,1 1 0,0-1 0,-1 0 1,5 3-1,-3-4-33,-1 0 1,0-1 0,0 1-1,1-1 1,-1 0 0,1 0-1,-1 0 1,1 0 0,-1 0-1,1-1 1,-1 0 0,1 0-1,0 0 1,-1 0 0,1 0-1,-1-1 1,1 1 0,0-1-1,-1 0 1,0 0 0,1-1-1,-1 1 1,5-3 0,-2 1-366,0-1 0,0 0 0,-1 0 1,1-1-1,5-6 0,29-31-4021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11147,'-9'9'1345,"-6"8"-530,0 0 1,1 2 0,-14 23-1,22-32-629,0 0 1,1 0-1,0 1 0,1 0 0,0 0 1,1 0-1,0 0 0,1 0 0,-2 21 1,4-31-189,0 0 1,0 0-1,0 0 1,0 0-1,0 0 1,0 0 0,0 0-1,0 0 1,0 0-1,1-1 1,-1 1-1,1 0 1,-1 0-1,0 0 1,1 0 0,-1 0-1,1-1 1,0 1-1,-1 0 1,1 0-1,0-1 1,-1 1-1,1 0 1,0-1-1,0 1 1,1 0 0,0 0-22,0-1 0,0 0 0,-1 1 0,1-1 0,0 0 1,0 0-1,1 0 0,-1 0 0,0 0 0,0 0 1,-1-1-1,4 0 0,7-3-153,1-1 0,-1 0-1,14-8 1,-20 10 117,-2 0-14,0 1-1,-1 0 1,1 0-1,1 1 1,-1-1 0,0 1-1,0 0 1,0 0 0,1 0-1,-1 1 1,1-1-1,-1 1 1,0 0 0,1 0-1,-1 1 1,1-1 0,-1 1-1,0 0 1,0 0-1,1 0 1,-1 1 0,0 0-1,0 0 1,0 0-1,0 0 1,-1 0 0,1 1-1,-1-1 1,1 1 0,3 4-1,0 3 49,1-1 0,-2 1 0,0 0-1,0 1 1,0 0 0,-2 0 0,1 0 0,-1 0 0,-1 1-1,3 14 1,0 4 228,-2 0-1,0 0 1,-2 1 0,-3 35-1,0-51 401,0 1 0,-1-1 0,-1 0 0,-1 0 0,0 0-1,-1-1 1,0 1 0,-2-1 0,1 0 0,-10 13 0,16-26-568,-1 0 0,0 0-1,1 0 1,-1 0 0,0 0 0,0 0 0,0 0 0,0 0 0,0 0 0,0 0 0,0-1 0,0 1-1,0 0 1,0-1 0,0 1 0,0 0 0,-2 0 0,2-1-23,0-1 0,1 1-1,-1 0 1,0 0 0,1 0 0,-1 0 0,1-1 0,-1 1-1,0 0 1,1-1 0,-1 1 0,1 0 0,-1-1-1,1 1 1,-1-1 0,1 1 0,0-1 0,-1 1 0,1-1-1,-1 1 1,1-1 0,0 1 0,-1-1 0,1 0 0,-13-50-162,11 39-5,-22-157-6021,18 102 1462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62 450 13645,'0'0'5557,"-9"11"-5333,1-4-216,4-3-9,0 0 0,0 0 0,1 0-1,-1 1 1,1-1 0,0 1 0,0 0-1,0-1 1,1 1 0,0 1 0,0-1-1,0 0 1,0 0 0,-1 11 0,2-5-17,1 1 0,0-1 0,1 1 0,0-1 0,1 1 0,5 19 0,-7-29 14,1-1 1,-1 1-1,1 0 0,0 0 1,0 0-1,0 0 1,0 0-1,0-1 1,0 1-1,0 0 1,1-1-1,-1 1 1,1-1-1,-1 1 1,1-1-1,-1 0 1,1 0-1,0 0 1,0 0-1,0 0 1,-1 0-1,1 0 1,0 0-1,0-1 0,0 1 1,0-1-1,0 1 1,0-1-1,0 0 1,0 0-1,1 0 1,-1 0-1,0 0 1,0-1-1,0 1 1,0 0-1,0-1 1,0 0-1,0 1 1,0-1-1,-1 0 1,1 0-1,0 0 0,0 0 1,3-3-1,3-2 105,1 0 0,-1-1 1,0 0-1,-1 0 0,1-1 0,-1 0 0,-1 0 0,0-1 0,9-15 0,-1-2 427,0-1 0,11-34 0,-19 45-236,-1-1 0,0 1-1,-1-1 1,-1 0 0,3-32 0,-7 49-304,1 0 1,0 0-1,0 0 1,0 0-1,0 0 1,0 0-1,0 1 1,0-1-1,0 0 0,0 0 1,0 0-1,0 0 1,0 0-1,0 0 1,0 0-1,0 0 1,0 0-1,0 0 0,-1 0 1,1 0-1,0 0 1,0 0-1,0 0 1,0 0-1,0 0 1,0 0-1,0 0 1,0 0-1,0 0 0,0 0 1,-1 0-1,1 0 1,0 0-1,0 0 1,0 0-1,0 0 1,0 0-1,0 0 1,0 0-1,0 0 0,0 0 1,0 0-1,0 0 1,-1 0-1,1 0 1,0 0-1,0 0 1,0 0-1,0 0 1,0-1-1,0 1 0,0 0 1,0 0-1,0 0 1,0 0-1,0 0 1,0 0-1,0 0 1,0 0-1,0 0 1,-9 12-498,-6 20-50,11-18 484,0 1 0,1 0 0,1 0 1,0 0-1,1 0 0,1 0 0,0 1 1,2-1-1,3 23 0,-5-37 76,1 0 0,-1 0-1,1 0 1,-1 0 0,1 0-1,-1 0 1,1 0 0,0 0 0,-1 0-1,1 0 1,0 0 0,0-1-1,-1 1 1,1 0 0,0 0 0,0-1-1,0 1 1,0-1 0,0 1 0,0-1-1,0 1 1,0-1 0,0 0-1,0 1 1,0-1 0,1 0 0,-1 0-1,0 0 1,0 0 0,0 0-1,0 0 1,0 0 0,0 0 0,0 0-1,1-1 1,-1 1 0,0 0-1,0-1 1,0 1 0,0-1 0,1 0-1,3-1 70,-1 0 0,1-1-1,-1 0 1,0 1-1,0-2 1,0 1 0,0 0-1,3-5 1,28-39 384,-2-1 1,-2-1 0,-3-2-1,-1-1 1,31-92 0,-51 126-417,0-1 1,-2 0-1,-1-1 0,4-32 1,-7 51-52,-1 0-1,0 0 1,0 0-1,0-1 1,0 1 0,0 0-1,0 0 1,0 0 0,-1 0-1,1 0 1,0 0-1,0 0 1,-1 0 0,1 0-1,-1 0 1,1 0 0,-2-1-1,-11 1-476,10 3 428,0 0-1,0 0 0,0 0 1,0 0-1,1 1 1,-1-1-1,1 1 1,-1-1-1,-1 5 1,-8 11 11,1 2 1,1-1 0,1 1-1,1 1 1,1 0-1,1 0 1,0 0-1,2 1 1,0-1-1,-1 37 1,5-55 51,0 0-1,0 0 1,1 0 0,-1 1 0,1-1 0,0 0-1,0 0 1,0 0 0,0 0 0,0 0 0,0-1-1,1 1 1,0 0 0,-1 0 0,1-1 0,0 1 0,0-1-1,4 4 1,-2-3 45,1 0 1,-1 0-1,1-1 0,0 1 0,0-1 1,0 0-1,0 0 0,0-1 0,0 1 1,7 0-1,4 0-718,-1-1 0,1-1 0,0 0 0,0-1 0,-1-1 0,30-6 0,2-9-6076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27 343 10890,'0'0'8104,"-7"-10"-6070,5 6-1914,0 2-45,0-1-1,0 0 1,0-1-1,0 1 1,1 0-1,-1-1 1,1 1-1,0 0 1,0-1-1,0-3 1,1 5-59,0-1 0,1 1 0,-1 0 0,1 0 0,0 0 0,-1 0 0,1 0 0,0 0 0,0 0 0,0 0 0,1 0 0,-1 0 0,0 0 0,1 0 0,-1 1 0,1-1 0,0 1 0,-1-1 0,1 1 0,0 0 0,0-1 0,0 1 0,3-1 0,0-1-8,0 0 1,0 0-1,0 1 0,1 0 1,-1 0-1,1 0 1,-1 0-1,1 1 0,0 0 1,-1 0-1,1 1 1,0 0-1,-1 0 0,1 0 1,0 0-1,0 1 1,8 2-1,-10-1-26,0-1-1,-1 1 1,1 0 0,0 1 0,0-1-1,-1 0 1,0 1 0,1 0-1,-1 0 1,0 0 0,0 0-1,-1 0 1,1 1 0,-1 0-1,1-1 1,-1 1 0,0 0-1,0 0 1,-1 0 0,1 0-1,-1 0 1,0 0 0,1 7 0,3 38-413,-4-36 5,0 0 0,1 0 0,4 17-1,-6-29 416,0 0 0,1 0-1,-1-1 1,0 1 0,1 0 0,-1 0-1,1 0 1,-1 0 0,1-1 0,-1 1-1,1 0 1,-1-1 0,1 1 0,0 0-1,-1-1 1,1 1 0,0-1 0,-1 1-1,1-1 1,0 1 0,0-1-1,0 1 1,0-1 0,-1 0 0,1 0-1,0 1 1,0-1 0,0 0 0,0 0-1,0 0 1,0 0 0,0 0 0,0 0-1,0 0 1,-1 0 0,1 0 0,0-1-1,0 1 1,0 0 0,0-1 0,0 1-1,0 0 1,-1-1 0,1 1 0,0-1-1,0 1 1,-1-1 0,1 0-1,0 1 1,0-2 0,5-2 91,-1-1-1,0 1 1,0-1 0,0-1-1,5-6 1,4-7 119,-1-2 0,0 1 0,-2-2 0,-1 0-1,0 0 1,-1-1 0,-2 0 0,0 0 0,-2 0 0,0-1 0,1-30-1,-8 50-55,-3 9-166,-2 11-139,3-2 57,1 1 1,1-1 0,-1 17 0,2-26 90,1 1 1,0 0-1,0 0 1,1 0-1,-1 0 0,1-1 1,0 1-1,1 0 1,-1-1-1,5 9 1,-5-12 18,-1-1-1,1 0 1,0 0 0,-1 0 0,1 0 0,0 0 0,0 0 0,0 0-1,0 0 1,0-1 0,0 1 0,0 0 0,0 0 0,0-1 0,0 1-1,1-1 1,-1 1 0,0-1 0,0 0 0,1 1 0,-1-1-1,0 0 1,0 0 0,1 0 0,-1 0 0,0 0 0,1 0 0,-1 0-1,0 0 1,0 0 0,1-1 0,-1 1 0,0 0 0,0-1 0,1 1-1,-1-1 1,0 0 0,0 1 0,0-1 0,0 0 0,0 0-1,0 0 1,0 1 0,1-3 0,4-3 219,0 0 1,-1 0-1,0-1 0,0 0 1,6-10-1,-2 0 133,0 1 0,-1-2 0,-1 1 0,0-1 1,-1 0-1,-1 0 0,-1-1 0,-1 1 0,2-34 0,-5 52-399,1-1 0,-1 1 0,0 0 0,0-1 1,0 1-1,0 0 0,0-1 0,0 1 0,0-1 0,0 1 0,0 0 0,0-1 0,0 1 0,0 0 0,0-1 0,0 1 0,0 0 0,0-1 0,0 1 0,-1-1 0,1 1 0,0 0 0,0 0 0,0-1 0,-1 1 0,1 0 0,0-1 0,0 1 0,-1 0 1,1 0-1,0-1 0,0 1 0,-1 0 0,1 0 0,0 0 0,-1-1 0,1 1 0,0 0 0,-1 0 0,1 0 0,-1 0 0,1 0 0,0 0 0,-1 0 0,1 0 0,0 0 0,-1 0 0,1 0 0,-1 0 0,1 0 0,0 0 0,-1 0 0,0 0-219,0 1-1,1-1 0,-1 1 0,0 0 0,1-1 0,-1 1 0,1-1 0,-1 1 0,1 0 0,-1-1 0,1 1 1,-1 0-1,1 0 0,-1-1 0,1 1 0,0 0 0,-1 0 0,1 0 0,0 0 0,0 0 0,0-1 0,0 2 1,0 12-4240,0 0-880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27 10442,'0'0'6940,"-12"4"-6246,7-2-651,0 0-21,-1 0 0,1 0 0,0 0 0,0 1 0,0-1 0,1 1 0,-1 1 0,0-1 0,1 0 0,0 1 0,0 0 0,0 0 0,0 1 0,1-1 0,-4 7 0,-2 5 0,1 1 1,-10 29-1,15-39-21,1 0-1,1 1 0,-1-1 0,1 1 0,0-1 0,1 1 1,-1 0-1,2-1 0,0 11 0,0-18 1,-1 1 1,0-1-1,0 1 0,1-1 0,-1 1 0,0 0 0,1-1 0,-1 1 1,0-1-1,1 0 0,-1 1 0,1-1 0,-1 1 0,1-1 1,-1 0-1,1 1 0,-1-1 0,1 0 0,-1 1 0,1-1 1,0 0-1,-1 0 0,1 0 0,-1 0 0,1 1 0,0-1 0,-1 0 1,1 0-1,0 0 0,-1 0 0,1 0 0,-1-1 0,1 1 1,0 0-1,-1 0 0,1 0 0,0-1 0,23-10 366,-15 3-73,0 0-1,0-1 1,-1-1-1,0 1 1,-1-1-1,0-1 0,7-15 1,31-82 458,-25 56-494,-31 81-480,2 2 0,1-1 0,2 1 0,-4 41 0,10-70 215,0-1-1,-1 0 1,1 1 0,0-1 0,0 0 0,0 1 0,0-1-1,0 0 1,0 1 0,0-1 0,1 0 0,-1 1-1,0-1 1,1 0 0,-1 1 0,1-1 0,-1 0 0,1 0-1,0 0 1,0 1 0,-1-1 0,1 0 0,0 0 0,0 0-1,0 0 1,0 0 0,0-1 0,0 1 0,0 0 0,3 1-1,-2-2-131,1 0-1,0 0 1,-1 0-1,1 0 0,0 0 1,-1-1-1,1 1 1,0-1-1,-1 0 1,1 0-1,-1 1 0,1-2 1,-1 1-1,1 0 1,3-3-1,3-2-935,-1 0 0,0-1 1,0 0-1,-1 0 0,9-11 0,13-16-4685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6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12780,'0'0'2173,"-12"7"-209,2-1-1722,0 0-1,1 2 0,-1-1 0,1 1 0,1 0 0,-8 10 1,11-12-181,1-1 1,0 1 0,0 0-1,0 0 1,1 1 0,0-1-1,0 1 1,1 0 0,-1-1-1,2 1 1,-1 0 0,1 0-1,-1 13 1,2-19-60,1 0-1,-1 0 1,0 0-1,1 0 1,-1 0-1,1 0 1,-1-1-1,1 1 1,0 0-1,-1 0 1,1 0-1,0-1 1,-1 1 0,1 0-1,0-1 1,0 1-1,0-1 1,0 1-1,0-1 1,-1 1-1,1-1 1,0 0-1,0 1 1,0-1-1,0 0 1,0 0-1,0 0 1,0 0-1,0 0 1,0 0 0,0 0-1,1 0 1,43-1-22,-35 1 26,140-9-465,-148 9 465,-1 0-1,0-1 0,0 1 0,1 0 0,-1 0 0,0 0 1,1 1-1,-1-1 0,0 0 0,0 0 0,1 1 0,-1-1 1,0 1-1,0-1 0,1 1 0,-1 0 0,0-1 0,0 1 1,0 0-1,0 0 0,0 0 0,0-1 0,0 1 0,0 0 1,-1 0-1,1 0 0,0 1 0,0-1 0,-1 0 1,1 0-1,-1 0 0,1 0 0,-1 1 0,0-1 0,1 0 1,-1 1-1,0-1 0,0 0 0,0 0 0,0 1 0,0-1 1,0 0-1,0 1 0,0-1 0,0 0 0,-1 0 0,1 1 1,-1-1-1,0 2 0,-1 3 193,-1 1 1,0 0 0,0-1-1,-1 1 1,1-1-1,-2 0 1,-7 10-1,-4 1 268,1 1-165,-1-1 0,-1 0 0,-1-1-1,-37 25 1,34-34-2981,9-8-2573,0-8-8269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74 402 12172,'0'0'6128,"-9"8"-5984,4-3-141,1-2-11,0 0-1,0 1 1,0-1 0,1 1 0,-1 0 0,1 0 0,0 0-1,0 1 1,1-1 0,-1 1 0,1-1 0,0 1 0,0 0-1,1 0 1,-2 5 0,-2 15-68,2 0 1,0 0-1,2 0 0,0 1 1,4 26-1,-3-51 74,0 0 0,-1-1 0,1 1 0,0 0 0,0 0 0,0-1 0,1 1 0,-1 0 0,0-1-1,0 1 1,0 0 0,0 0 0,1-1 0,-1 1 0,0-1 0,0 1 0,1 0 0,-1-1 0,1 1 0,-1-1 0,1 1 0,-1 0 0,1-1-1,-1 1 1,1-1 0,-1 0 0,1 1 0,-1-1 0,1 1 0,0-1 0,-1 0 0,1 0 0,0 1 0,-1-1 0,1 0 0,0 0-1,-1 0 1,1 0 0,0 0 0,0 0 0,-1 0 0,1 0 0,0 0 0,-1 0 0,1 0 0,0 0 0,-1 0 0,1 0 0,0-1 0,-1 1-1,1 0 1,0-1 0,-1 1 0,1 0 0,0-1 0,3-2 12,-1 0 0,0 1 0,0-1 0,0 0 0,-1 0 0,1-1 0,-1 1 0,4-7 0,10-26 264,-1 0 1,-3-1-1,-1-1 1,-1 0 0,6-58-1,-9 28 892,-2-1 1,-7-88-1,2 153-1112,0 0-7,0-1 1,0 1-1,0-1 0,-1 1 0,1-1 1,-1 1-1,0-1 0,-1 1 0,1 0 1,-1-1-1,0 1 0,0 0 1,0 0-1,-3-3 0,4 7-57,0 1 1,1-1-1,-1 1 0,0 0 0,1-1 1,-1 1-1,1 0 0,-1 0 0,1-1 1,-1 1-1,1 0 0,0 0 0,-1 0 1,1 0-1,0 0 0,-1-1 0,1 1 1,0 0-1,0 0 0,0 0 0,0 0 1,0 2-1,-4 62-212,9 126 1,-4-176 184,1 0 1,1 0-1,0-1 0,1 1 1,5 13-1,-7-24-58,0 0 0,-1-1 0,2 1 1,-1 0-1,0-1 0,1 0 0,-1 1 0,1-1 0,0 0 1,4 3-1,-5-5-55,0 0 1,0 0-1,0 0 1,0 0-1,0 0 0,0-1 1,0 1-1,0 0 1,0-1-1,1 0 0,-1 1 1,0-1-1,0 0 1,0 0-1,1 0 1,-1-1-1,0 1 0,0 0 1,0-1-1,3 0 1,-2 0-204,0 0 0,-1-1 0,1 1 0,0 0 0,-1-1 0,1 0 1,-1 0-1,0 1 0,4-5 0,21-32-4702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11050,'0'0'4837,"-30"59"-4196,30-42-353,0-1-256,9-4-288,10-8-1474,5-4-3907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97 13068,'-6'16'1671,"-32"110"1299,34-108-2656,1 0 0,0 0 0,1 0 0,1 0 0,1 1 0,2 23 0,-2-41-308,0 0 0,0 0 0,0-1-1,0 1 1,0 0 0,0 0 0,1 0 0,-1 0 0,0 0 0,0 0 0,1 0 0,-1 0 0,1 0 0,-1-1 0,1 1-1,-1 0 1,1 0 0,-1 0 0,1-1 0,-1 1 0,1 0 0,0-1 0,0 1 0,-1-1 0,1 1 0,0-1-1,0 1 1,0-1 0,0 1 0,-1-1 0,1 0 0,0 1 0,0-1 0,0 0 0,0 0 0,0 0 0,0 0-1,0 0 1,0 0 0,0 0 0,0 0 0,0 0 0,0 0 0,0 0 0,-1-1 0,1 1 0,0 0 0,0-1 0,0 1-1,0-1 1,0 1 0,-1-1 0,2 0 0,3-2 11,-1 0 1,0 0-1,0 0 0,0-1 1,0 0-1,-1 1 0,1-1 1,3-7-1,6-13 136,-1-2 1,-2 1-1,0-2 1,-1 1-1,-2-1 1,-1 0-1,-1-1 1,-2 0-1,0 1 1,-2-1-1,-3-46 1,2 73-152,-1 1 0,1 0 0,0 0 0,0 0 0,0 0 0,0 0 0,0-1 0,0 1 0,0 0 0,0 0 0,0 0 0,-1 0 0,1 0 0,0-1 0,0 1 0,0 0 0,0 0 0,0 0 0,-1 0 0,1 0 0,0 0 0,0 0 0,0 0 0,0 0-1,0 0 1,-1 0 0,1 0 0,0 0 0,0 0 0,0 0 0,-1 0 0,1 0 0,0 0 0,0 0 0,0 0 0,0 0 0,-1 0 0,1 0 0,0 0 0,0 0 0,0 0 0,0 0 0,0 0 0,-1 0 0,1 0 0,0 1 0,0-1 0,0 0 0,0 0 0,0 0 0,0 0 0,-1 0 0,1 0 0,0 1 0,0-1 0,0 0 0,0 0 0,0 0 0,0 0 0,0 1 0,0-1 0,0 0 0,0 0 0,0 0 0,0 0 0,0 1 0,-3 5-21,0 0 0,0 1 0,1-1-1,0 1 1,1-1 0,-1 1 0,1 0 0,0 11-1,0 64-121,2-52 71,-2-14-99,0-4 190,1 0 0,0-1 0,2 19 0,-2-29-68,0 0 1,0 0 0,0 0 0,0 0-1,1 0 1,-1 0 0,0 0 0,0 0 0,1 0-1,-1 0 1,0 0 0,1 0 0,-1 0-1,1 0 1,0-1 0,-1 1 0,1 0-1,0 0 1,-1 0 0,1-1 0,0 1-1,0 0 1,-1-1 0,1 1 0,0-1 0,0 1-1,0-1 1,0 1 0,0-1 0,0 0-1,0 1 1,0-1 0,0 0 0,0 0-1,0 0 1,0 0 0,0 0 0,0 0-1,0 0 1,0 0 0,0 0 0,0 0 0,0-1-1,0 1 1,0 0 0,0-1 0,0 1-1,0-1 1,0 0 0,4-2-390,-1 0-1,0 0 1,0-1 0,-1 1 0,1-1 0,-1 0-1,0 0 1,0 0 0,0-1 0,4-8 0,-5 10 88,23-40-4697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12043,'-5'10'1276,"-3"2"-854,-27 52 1552,33-59-1807,-1 1-1,1 0 1,0 0 0,0 0-1,0 0 1,1 0 0,0 0-1,0 1 1,0 9 0,2-15-163,-1-1 1,1 1-1,-1-1 0,0 0 1,1 1-1,-1-1 1,1 0-1,-1 1 0,1-1 1,-1 0-1,1 0 1,-1 1-1,1-1 0,-1 0 1,1 0-1,-1 0 1,1 0-1,-1 0 1,1 0-1,-1 0 0,1 0 1,0 0-1,-1 0 1,1 0-1,-1 0 0,1 0 1,-1 0-1,1 0 1,-1-1-1,1 1 0,0 0 1,17-6-45,12-12-71,-26 14 103,1 0-1,0 1 0,0-1 0,1 2 1,-1-1-1,1 0 0,-1 1 0,1 0 1,0 0-1,0 1 0,0 0 0,0 0 1,0 0-1,0 1 0,8 0 0,-12 0 9,-1 1 0,1-1 0,-1 1 0,0 0 0,1-1 0,-1 1 0,1 0 0,-1 0 0,0 0 0,0 0 0,1 0 0,-1 0 0,0 1 0,0-1 0,0 0 0,0 1 0,-1-1 0,1 0 0,0 1 0,0-1-1,-1 1 1,1-1 0,-1 1 0,0-1 0,1 1 0,-1 0 0,0-1 0,0 3 0,2 52 581,-3-47-355,1 0-77,-1 0-1,-1 0 1,0 0-1,0 0 0,0 0 1,-8 16-1,9-22-291,0 0 1,0-1-1,-1 1 0,1 0 0,-1-1 1,0 0-1,1 1 0,-1-1 0,0 0 0,0 0 1,-1 0-1,1 0 0,0 0 0,-1 0 1,1-1-1,-1 1 0,1-1 0,-1 0 1,0 1-1,1-1 0,-1-1 0,0 1 1,0 0-1,-5 0 0,-12-2-5980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71 8872,'0'0'3145,"-10"-4"-86,-32-11-641,39 14-2330,1 1-1,-1 0 1,1 0 0,-1 0 0,1 0-1,-1 0 1,1 1 0,-1-1 0,1 1-1,0-1 1,-1 1 0,1 0 0,0 0-1,0 0 1,-1 0 0,1 1 0,0-1-1,0 1 1,0-1 0,0 1 0,1-1-1,-1 1 1,0 0 0,1 0 0,-1 0-1,1 0 1,0 0 0,-1 0 0,1 1-1,0-1 1,1 0 0,-2 3 0,-3 7 25,0 1 1,1 0 0,1 0 0,-3 16-1,3-11-70,1 0-1,0 0 0,2 31 0,1-45-44,-1 0 0,1-1-1,-1 1 1,1-1 0,0 1 0,0-1 0,1 1 0,-1-1 0,1 1 0,0-1 0,2 4 0,-2-6-2,-1 0-1,0 1 1,1-1-1,-1 0 1,1 0-1,-1 0 1,1 0-1,-1-1 1,1 1-1,0 0 1,-1-1 0,1 1-1,0-1 1,0 1-1,-1-1 1,1 0-1,0 0 1,0 1-1,0-1 1,-1-1-1,1 1 1,0 0-1,0 0 1,1-1 0,1-1 14,0 1 0,0-1 0,-1 0 1,1 0-1,-1 0 0,0-1 0,0 1 1,1-1-1,-2 0 0,1 0 0,0 0 1,0 0-1,-1 0 0,0-1 1,0 1-1,0-1 0,2-5 0,29-72 52,-29 68-74,10-41-75,-12 41-14,1 1 1,1-1 0,0 1 0,0 0 0,7-13 0,-6 74-882,-4-11 992,3 0 1,1-1 0,16 62-1,-21-97-11,0 0 1,1-1-1,-1 1 0,1 0 1,0-1-1,-1 1 0,1-1 0,0 1 1,0-1-1,0 1 0,0-1 1,0 0-1,1 1 0,-1-1 0,0 0 1,0 0-1,1 0 0,1 2 1,-2-3 6,0 0 1,0 0 0,0 0 0,0 0-1,0 0 1,0 0 0,0 0 0,0 0-1,0-1 1,0 1 0,0 0 0,0-1-1,0 1 1,-1 0 0,1-1 0,0 1-1,0-1 1,0 1 0,0-1 0,-1 0-1,1 1 1,0-1 0,0-1 0,5-4 115,-1-1 0,0 1 0,-1-2 0,0 1 0,7-14 0,78-230 818,-79 240-1093,-4 22 22,-1 32 80,-4-36 124,10 92 2,-6-93 226,1-14 105,3-19 141,-8 24-568,2-5 58,3-10 13,0 0 0,13-25 0,-17 40-55,-1-1-1,1 1 1,0 0 0,0 0-1,0 0 1,1 0 0,-1 1-1,1-1 1,-1 0 0,1 1-1,0 0 1,0 0-1,0 0 1,0 0 0,0 0-1,1 1 1,-1-1 0,0 1-1,7-2 1,-8 3-18,0 0 0,0 0 0,0 0 0,-1 1 0,1-1 0,0 0 0,-1 1 0,1-1-1,0 1 1,-1 0 0,1 0 0,0 0 0,-1-1 0,1 1 0,-1 1 0,0-1 0,1 0 0,-1 0 0,0 0 0,0 1 0,0-1 0,1 1 0,-1-1 0,-1 1 0,1-1-1,0 1 1,0-1 0,-1 1 0,1 0 0,0 1 0,3 11 35,-1-1 0,0 0 0,2 16 0,1 5-7,-6-33-3,0 0 0,0-1 0,0 1 0,0-1 0,0 1 0,0-1 0,0 1 0,0-1 0,0 1 0,1-1 0,-1 1 0,0 0 0,0-1 0,1 0 0,-1 1 0,0-1 0,0 1 0,1-1 0,-1 1 0,1-1 0,-1 0 0,0 1 0,1-1 0,-1 0 0,1 1 0,-1-1 0,1 0 0,-1 1 0,1-1 0,-1 0 0,1 0 0,-1 0 0,1 0 0,0 1 0,11-18-78,4-32-2964,-16 49 2851,8-36-5005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57 461 14414,'0'0'7308,"-9"3"-6977,7-2-332,-1 1 1,0-1-1,1 1 0,-1-1 1,1 1-1,0 0 1,-1 0-1,1 0 0,0 0 1,0 0-1,0 0 0,0 1 1,1-1-1,-1 1 1,1-1-1,-3 6 0,2 0-9,0 0-1,0 0 0,0 0 1,1 1-1,1-1 0,0 12 0,0-13-3,2 42-55,-2-48 58,0-1-1,0 1 1,0 0 0,0-1-1,0 1 1,0 0 0,0-1-1,0 1 1,0 0 0,0-1-1,0 1 1,1 0 0,-1-1-1,0 1 1,1-1 0,-1 1-1,0 0 1,1-1 0,-1 1-1,0-1 1,1 1 0,-1-1-1,1 1 1,-1-1 0,1 0-1,-1 1 1,1-1 0,0 1-1,-1-1 1,1 0 0,-1 0-1,1 1 1,0-1 0,-1 0-1,1 0 1,0 0 0,-1 0-1,1 0 1,0 0 0,-1 0-1,1 0 1,0 0 0,-1 0-1,1 0 1,0 0 0,-1 0-1,1 0 1,-1-1 0,1 1-1,0 0 1,-1 0 0,1-1-1,-1 1 1,1 0 0,-1-1-1,1 1 1,-1-1 0,1 1-1,0-1 1,3-4 46,1 0 0,-1 0-1,-1 0 1,1-1 0,-1 1 0,0-1 0,0 1-1,0-1 1,2-11 0,16-61 351,-19 71-367,7-26 95,-2 0 0,-2 0-1,0-1 1,-3 0 0,-2-66 0,-1 100-128,1 1 0,0-1 0,0 0 0,0 1 0,-1-1 0,1 0-1,0 1 1,0-1 0,-1 0 0,1 1 0,0-1 0,-1 0 0,1 1 0,0-1 0,-1 0 0,1 0 0,0 0-1,-1 1 1,1-1 0,0 0 0,-1 0 0,1 0 0,-1 0 0,1 0 0,-1 0 0,1 1 0,0-1 0,-1 0-1,1 0 1,-1 0 0,1-1 0,0 1 0,-1 0 0,1 0 0,-1 0 0,1 0 0,-1 0 0,1 0 0,0-1 0,-1 1-1,1 0 1,0 0 0,-1 0 0,1-1 0,0 1 0,-1 0 0,1-1 0,0 1 0,-1 0 0,1-1 0,0 1-1,0 0 1,0-1 0,-1 1 0,1 0 0,0-1 0,0 1 0,0-1 0,0 1 0,0-1 0,-6 22-11,2 0 1,0 0 0,2 1 0,0-1 0,1 1 0,3 27-1,-1-8 8,-1-29 18,1 0 0,0 0 0,1 0 0,0-1 1,1 1-1,5 15 0,-7-25-6,-1 0 1,1-1-1,-1 1 1,1 0-1,0 0 1,0-1-1,0 1 1,0 0-1,0-1 1,0 1-1,1-1 0,-1 0 1,0 1-1,1-1 1,-1 0-1,1 0 1,0 0-1,-1 0 1,1 0-1,0 0 1,-1 0-1,1 0 1,0-1-1,0 1 0,0-1 1,0 1-1,-1-1 1,1 0-1,0 0 1,0 0-1,0 0 1,0 0-1,0 0 1,0 0-1,0-1 1,0 1-1,-1-1 0,1 1 1,0-1-1,0 0 1,0 0-1,-1 0 1,1 0-1,0 0 1,-1 0-1,1 0 1,-1 0-1,0-1 0,2-1 1,5-4 4,-1 0 0,0 0 1,-1-1-1,1 1 0,-2-2 0,1 1 1,5-13-1,28-66-7,-32 71 15,-1 0 1,-1-1 0,0 0 0,-1 0 0,3-34 0,-7 51-15,0 0-1,0-1 1,0 1-1,0 0 1,0-1 0,1 1-1,-1 0 1,0-1-1,-1 1 1,1 0 0,0-1-1,0 1 1,0 0-1,0-1 1,0 1 0,0 0-1,0-1 1,0 1 0,-1 0-1,1 0 1,0-1-1,0 1 1,0 0 0,0-1-1,-1 1 1,1 0-1,0 0 1,0 0 0,-1-1-1,1 1 1,0 0-1,-1 0 1,1 0 0,0 0-1,-1-1 1,-10 8-284,-9 16-12,12-7 295,1 1 1,0 0 0,1 1-1,1-1 1,1 1-1,1 0 1,0 1 0,1-1-1,1 21 1,1-38 7,0-1 1,0 1-1,0 0 0,0-1 1,1 1-1,-1-1 1,0 1-1,0-1 0,0 1 1,1-1-1,-1 1 1,0-1-1,1 1 0,-1-1 1,0 0-1,1 1 1,-1-1-1,1 0 0,-1 1 1,0-1-1,1 0 1,-1 1-1,1-1 0,-1 0 1,1 0-1,-1 1 1,1-1-1,0 0 0,-1 0 1,1 0-1,-1 0 1,1 0-1,-1 0 0,1 0 1,-1 0-1,1 0 1,-1 0-1,1 0 0,0 0 1,-1 0-1,1 0 1,-1-1-1,1 1 0,-1 0 1,1 0-1,-1-1 1,1 1-1,-1 0 0,1 0 1,-1-1-1,1 0 1,29-16 160,-9 1-58,-11 7-76,0 1 0,0 0 1,1 0-1,0 1 0,1 1 0,0 0 1,0 0-1,0 1 0,0 1 0,1 0 1,16-3-1,-29 7 7,1 0 1,-1 0 0,1 0-1,-1 0 1,0 0 0,1 0 0,-1 0-1,0 0 1,1-1 0,-1 1-1,0 0 1,1 0 0,-1 0-1,0-1 1,0 1 0,1 0-1,-1 0 1,0-1 0,0 1-1,1 0 1,-1-1 0,0 1-1,0 0 1,0-1 0,0 1-1,1 0 1,-1-1 0,0 1-1,0 0 1,0-1 0,0 1-1,0-1 1,0 1 0,0 0 0,0-1-1,-4-20 897,-13-16-175,15 33-688,-21-30 335,22 33-394,-1-1-1,1 1 0,0 0 1,-1-1-1,1 1 0,0 0 0,-1 0 1,0-1-1,1 1 0,-1 1 1,0-1-1,1 0 0,-1 0 1,0 1-1,0-1 0,0 1 1,-2-1-1,4 1-40,0 1 1,0-1 0,0 1-1,0-1 1,0 0 0,0 1-1,0-1 1,0 1-1,0-1 1,0 1 0,0-1-1,0 1 1,0-1 0,1 0-1,-1 1 1,0-1-1,0 1 1,0-1 0,1 0-1,-1 1 1,0-1 0,0 0-1,1 1 1,-1-1-1,0 0 1,1 1 0,-1-1-1,1 1 1,4 1-9,0 1 0,0-1-1,0 0 1,1-1 0,-1 1 0,1-1-1,-1 0 1,1-1 0,-1 1 0,1-1-1,0 0 1,-1 0 0,1-1 0,-1 1-1,6-3 1,1 1 45,-1-1 0,0 0 0,1-1-1,-1-1 1,-1 1 0,12-8 0,-5 1 75,-1-1 0,0 0 0,-1-1-1,0 0 1,17-22 0,-26 28 17,0 0-1,-1 0 0,0-1 0,0 0 1,0 0-1,-1 0 0,-1-1 0,1 0 1,-1 1-1,-1-1 0,0 0 0,0 0 1,1-15-1,-3 23-92,0 0 0,0 1 0,0-1-1,0 1 1,0-1 0,0 1 0,0-1 0,0 0 0,0 1 0,-1-1 0,1 1 0,0-1 0,0 1-1,0-1 1,-1 1 0,1-1 0,0 1 0,0-1 0,-1 1 0,1-1 0,-1 1 0,1-1 0,0 1-1,-1 0 1,1-1 0,-1 1 0,1 0 0,-1-1 0,1 1 0,-1 0 0,1 0 0,-1-1 0,0 1-1,-21 5-22,17-2-16,1-1 1,-1 1 0,1 0-1,-1 1 1,1-1 0,-7 8-1,5 0 20,0 0-1,1 1 0,0-1 1,1 1-1,0 0 0,0 0 1,2 1-1,0-1 0,0 0 1,1 1-1,0-1 0,1 1 1,1 0-1,0-1 0,3 15 1,-3-24-9,0-1 0,0 1 0,1-1 0,-1 0 1,1 1-1,0-1 0,0 0 0,-1 0 1,1 0-1,0 0 0,1 0 0,-1-1 0,0 1 1,1-1-1,-1 1 0,0-1 0,1 0 1,0 0-1,-1 0 0,1 0 0,0 0 0,-1-1 1,1 1-1,0-1 0,0 0 0,-1 1 1,1-1-1,4-1 0,2 1-360,0-1 1,1 0-1,-1 0 1,0-1-1,-1 0 1,1 0-1,15-7 1,23-19-5106,2-7-4842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15278,'0'0'192,"-1"0"-1,1 0 1,-1 0 0,1 0-1,-1 0 1,1 1-1,-1-1 1,1 0-1,-1 0 1,1 0-1,-1 1 1,1-1-1,0 0 1,-1 1-1,1-1 1,-1 1-1,1-1 1,0 0-1,-1 1 1,1-1-1,0 1 1,0-1-1,-1 1 1,1-1-1,0 1 1,0-1-1,-1 1 1,-2 22 1302,7 21-1250,4-16-159,1 1 0,2-2 0,0 1 0,19 29 0,4 13-14,-33-68-70,5 14-4,1-1 0,1 0 1,0 0-1,1-1 0,0 0 0,1 0 0,15 15 1,-24-28-10,0 0 0,1 0 0,-1 0 0,1 0 0,-1 0 0,1 0 1,0 0-1,-1-1 0,1 1 0,0-1 0,-1 1 0,1-1 0,0 1 1,0-1-1,0 0 0,-1 0 0,1 0 0,0 0 0,0 0 0,0-1 1,-1 1-1,1 0 0,0-1 0,0 1 0,-1-1 0,1 0 0,0 1 1,-1-1-1,1 0 0,-1 0 0,1 0 0,1-2 0,5-4-96,0 0 0,-1-1-1,0 0 1,9-14-1,-1 3-1007,55-62-9924,-48 55 4895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77 130 8872,'0'0'6668,"-8"0"-4170,7 0-2440,-1-1 2,0 1 0,0 0 0,0-1 0,0 1 0,0 0 0,-1 0 0,1 1 0,0-1-1,0 0 1,0 0 0,0 1 0,0 0 0,0-1 0,0 1 0,0 0 0,0 0 0,1 0 0,-1 0-1,0 0 1,0 0 0,1 1 0,-1-1 0,1 0 0,-1 1 0,1-1 0,0 1 0,-1 0-1,1 0 1,0-1 0,0 1 0,0 0 0,0 0 0,1 0 0,-1 0 0,0 0 0,0 2 0,-1 10-23,-1 0 0,2 0 0,0 0 0,1 25 1,0-37-44,0 0 1,0 0-1,0 0 1,1 0-1,-1 0 1,0-1-1,1 1 1,0 0 0,-1 0-1,1-1 1,0 1-1,0 0 1,0-1-1,0 1 1,0-1 0,0 1-1,0-1 1,0 1-1,1-1 1,-1 0-1,0 0 1,1 0 0,-1 1-1,1-1 1,0-1-1,-1 1 1,1 0-1,0 0 1,-1-1 0,1 1-1,0-1 1,0 1-1,0-1 1,-1 0-1,1 1 1,0-1 0,0 0-1,0-1 1,0 1-1,0 0 1,-1 0-1,1-1 1,0 1 0,0-1-1,-1 1 1,1-1-1,2-1 1,1 0 40,1-1 0,-1 0 0,1-1 0,-1 1 0,0-1 0,0 0 0,-1 0 0,1-1 0,-1 1 0,0-1 0,6-9 0,38-66 394,-36 59-435,4-13 47,-12 25-55,-1 1 1,1 0-1,0-1 0,1 2 0,0-1 0,0 1 1,9-10-1,-13 17-13,-1-1-1,0 1 1,1 0-1,-1 0 1,1 0 0,-1 0-1,1 0 1,-1 0 0,0 0-1,1 1 1,-1-1-1,1 0 1,-1 0 0,0 0-1,1 0 1,-1 0 0,0 1-1,1-1 1,-1 0 0,0 0-1,1 1 1,-1-1-1,0 0 1,1 0 0,-1 1-1,0-1 1,0 0 0,1 1-1,-1-1 1,0 0 0,0 1-1,0-1 1,1 1-1,-1-1 1,0 0 0,0 1-1,0-1 1,0 1 0,0-1-1,0 0 1,0 1-1,0-1 1,0 1 0,0-1-1,0 0 1,0 1 0,0-1-1,0 1 1,0-1 0,-1 1-1,3 32 7,-1-27-36,-1 6 61,1 0 0,0 0 0,1 0 0,0 0 0,1 0-1,8 20 1,-11-31-7,1 0-1,-1-1 1,1 1 0,-1 0-1,1 0 1,0 0-1,-1 0 1,1-1 0,0 1-1,0 0 1,-1-1-1,1 1 1,0-1 0,0 1-1,0-1 1,0 1-1,0-1 1,0 1 0,0-1-1,0 0 1,0 0-1,0 1 1,0-1 0,0 0-1,0 0 1,0 0-1,0 0 1,0 0 0,0 0-1,0-1 1,0 1-1,0 0 1,0 0 0,0-1-1,0 1 1,0 0-1,0-1 1,0 1 0,-1-1-1,1 0 1,0 1-1,0-1 1,0 0 0,-1 1-1,1-1 1,1-1-1,34-37-308,-36 39 309,88-119-7935,-57 77 2295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61 279 5157,'0'0'2664,"-5"11"-1442,-5 8-930,3-6 388,0 0-1,1 1 1,1 0-1,0 0 1,0 0-1,2 1 1,-4 21-1,7-35-675,0 0-1,0-1 1,0 1 0,0 0-1,0 0 1,0 0-1,0-1 1,0 1-1,0 0 1,0 0 0,1 0-1,-1-1 1,0 1-1,0 0 1,1-1-1,-1 1 1,1 0-1,-1-1 1,1 1 0,-1 0-1,1-1 1,-1 1-1,1-1 1,-1 1-1,1-1 1,0 1 0,-1-1-1,1 1 1,0-1-1,-1 0 1,2 1-1,0-1-17,0 0-1,0 0 1,0 0-1,0 0 1,0 0-1,0 0 1,0-1-1,0 1 1,0-1-1,0 0 1,0 1-1,2-3 1,3 0-20,1-2 0,-1 1 0,0-1 0,0 0 1,7-7-1,4-11 688,-1 0 0,0-1 0,-2-1 0,-1 0-1,-1-1 1,-1-1 0,-1 0 0,-2 0 0,0-1 0,-2 0 0,-1-1 0,-2 1 0,2-54 0,-22 105-1401,9 6 747,1 0 0,1 1 0,1-1 0,2 1 0,1 32 0,1-59-19,0 0 0,0 0 0,0 0 0,1 0 0,-1 0 0,1 0 0,0 0 0,-1 0 0,1-1 0,1 1 0,-1 0 1,0-1-1,0 1 0,1 0 0,0-1 0,-1 0 0,1 1 0,0-1 0,0 0 0,0 0 0,4 3 0,-3-4-40,0 1 0,1-1 0,-1 0-1,0 0 1,0 0 0,1 0-1,-1-1 1,1 1 0,-1-1 0,0 0-1,1 0 1,-1 0 0,1 0 0,-1-1-1,0 0 1,1 1 0,-1-1 0,0 0-1,5-2 1,2-2-914,-1 0 0,0 0 0,0-1 0,0 0 0,-1 0-1,11-11 1,19-20-7077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13773,'0'0'7367,"2"12"-7303,-1 0-43,1 1-1,1-1 1,0 1-1,5 11 1,-6-20-16,-1-1-1,0 1 1,1-1 0,0 1 0,0-1-1,0 1 1,0-1 0,1 0 0,-1 0-1,1 0 1,0-1 0,-1 1 0,1 0 0,0-1-1,1 0 1,-1 0 0,0 0 0,1 0-1,-1 0 1,8 2 0,-9-4 37,1 0 0,-1 0 0,0 0 0,0 0 1,0-1-1,0 1 0,1-1 0,-1 1 0,0-1 0,0 0 0,0 0 1,0 1-1,0-1 0,-1-1 0,1 1 0,0 0 0,0 0 0,-1-1 0,1 1 1,-1-1-1,1 1 0,-1-1 0,1 0 0,0-2 0,27-51 1345,-27 52-1307,50-143 765,-37 98-767,-7 36-291,-1 22-3,3 33 16,-8-33 274,0-4-54,-1 4-77,1 0 0,1 0 1,0 0-1,0-1 0,0 0 0,2 1 0,-1-1 1,10 14-1,-13-22 61,-1-1 1,1 1-1,0 0 1,0-1-1,-1 1 1,1-1-1,0 1 1,0-1-1,0 1 1,0-1-1,-1 0 1,1 1-1,0-1 1,0 0-1,0 0 1,0 0-1,0 0 1,0 1-1,0-1 1,0 0-1,0-1 0,0 1 1,0 0-1,-1 0 1,1 0-1,0 0 1,0-1-1,0 1 1,0-1-1,0 1 1,0 0-1,-1-1 1,1 1-1,0-1 1,0 0-1,-1 1 1,1-1-1,0 0 1,-1 1-1,1-1 1,-1 0-1,2-1 1,24-42 749,-20 32-649,5-8-195,28-46 561,-37 63-613,0 0 1,0 0 0,0 1 0,0-1-1,1 1 1,-1-1 0,1 1-1,0 0 1,0 0 0,0 0-1,0 0 1,0 1 0,0-1 0,0 1-1,0 0 1,1 0 0,4-1-1,-6 2-296,0 0 0,0 0-1,0 1 1,1-1-1,-1 1 1,0-1 0,0 1-1,0 0 1,0-1-1,0 1 1,0 0 0,0 1-1,0-1 1,0 0 0,-1 0-1,1 1 1,0-1-1,-1 1 1,1 0 0,-1-1-1,2 3 1,-3-3 319,13 13-5156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89 623 6374,'0'0'10506,"-9"5"-9956,3-1-502,0 1 0,0 0 0,0 0 0,1 1 0,-1-1 0,1 1 0,1 0 0,-1 0 0,1 1 0,0-1 0,1 1 0,-1 0 0,1 0 0,1 1 1,-1-1-1,1 0 0,0 1 0,1-1 0,-1 13 0,2-20-47,0 0 1,0 0-1,0 1 0,0-1 1,0 0-1,0 0 1,0 0-1,0 1 0,0-1 1,0 0-1,0 0 1,0 0-1,0 1 0,0-1 1,0 0-1,1 0 1,-1 0-1,0 0 1,0 1-1,0-1 0,0 0 1,0 0-1,0 0 1,1 0-1,-1 0 0,0 0 1,0 1-1,0-1 1,0 0-1,1 0 0,-1 0 1,0 0-1,0 0 1,0 0-1,0 0 0,1 0 1,-1 0-1,0 0 1,0 0-1,0 0 1,1 0-1,-1 0 0,0 0 1,0 0-1,0 0 1,1 0-1,-1 0 0,0 0 1,14-7 175,7-11 308,-8 1-369,-1-1-1,-1 0 1,-1 0 0,-1-1-1,0 0 1,-2-1 0,0 0-1,8-38 1,-21 121 325,5-54-496,0 0 0,1 0-1,1 1 1,0-1 0,0 0 0,0 0 0,5 12 0,-5-19-46,0 0 0,0 0-1,0-1 1,0 1 0,0-1 0,0 1-1,1-1 1,-1 1 0,0-1-1,1 0 1,-1 0 0,1 0 0,0 0-1,-1 0 1,1 0 0,0 0 0,0 0-1,0-1 1,-1 1 0,1 0 0,0-1-1,0 0 1,0 0 0,0 1 0,0-1-1,0 0 1,0 0 0,0-1 0,0 1-1,0 0 1,-1-1 0,1 1-1,0-1 1,0 0 0,2 0 0,4-2-463,-1-1 0,1 0 1,-1 0-1,0 0 0,0-1 1,12-10-1,1-5-207,-1 0 0,-1-1 0,-1-1-1,0-1 1,-2 0 0,-1-1 0,0-1 0,18-50 0,-24 32 1297,-12 27-792,3 16 231,0 0 0,1 0 0,-1 0 0,0 0 1,1 0-1,-1 0 0,0 0 0,1 0 0,-1 0 0,0 0 1,1 0-1,-1 0 0,0 0 0,1 1 0,-1-1 0,0 0 1,1 1-1,-1-1 0,1 0 0,-1 1 0,1-1 1,-1 1-1,1-1 0,-1 0 0,1 1 0,-1-1 0,0 2 1,-4 4 452,0 0 0,0 1 0,0-1 0,1 1 0,0 0 0,0 0 0,1 1 0,0-1 0,0 1 0,1-1 0,-2 13 0,1-6 258,0 0 1,2 0-1,-1 0 1,2 1-1,2 24 1,-2-38-660,0 0 1,0 0-1,0-1 0,1 1 1,-1 0-1,0 0 0,1 0 1,-1 0-1,1 0 0,-1 0 1,1 0-1,-1-1 0,1 1 1,-1 0-1,1 0 0,0-1 0,0 1 1,-1 0-1,1-1 0,0 1 1,0-1-1,0 1 0,0-1 1,-1 1-1,1-1 0,0 0 1,0 0-1,0 1 0,0-1 1,0 0-1,0 0 0,0 0 1,0 0-1,0 0 0,0 0 1,0 0-1,0 0 0,0 0 1,0 0-1,0-1 0,0 1 1,0 0-1,1-1 0,2-1 20,1 0-1,0 1 0,-1-2 0,0 1 0,1 0 0,-1-1 0,6-5 1,8-10 166,-1-1 1,-1 0 0,0-2 0,-2 0-1,0 0 1,12-26 0,-9 11 471,-1-1 0,-2-1 0,10-45 0,-20 65-326,-1 0 0,0 0-1,-2 0 1,0 0 0,-3-34 0,2 49-356,-1-1 1,0 0-1,1 1 0,-1-1 1,0 1-1,-1-1 1,1 1-1,-1 0 1,1-1-1,-1 1 0,0 0 1,0 0-1,-1 0 1,1 0-1,-4-3 0,4 5-66,-1 0 0,1 0 0,-1 0 0,1 0-1,-1 0 1,0 0 0,1 1 0,-1-1-1,0 1 1,0 0 0,1-1 0,-1 1-1,0 1 1,0-1 0,1 0 0,-1 1-1,0-1 1,0 1 0,1 0 0,-1 0-1,1 0 1,-1 0 0,-3 2 0,0 1-22,-1 1 0,1-1 0,0 1 0,0 0 0,0 0 0,1 1 0,0-1 0,0 1 0,0 1 0,-6 11 0,1-2 106,2 0 1,0 1 0,-8 25-1,14-39 11,1 1 1,0-1-1,1 0 0,-1 1 0,1-1 0,-1 1 0,1-1 0,0 1 0,1 5 0,-1-8-10,0 0-1,1 0 1,-1-1-1,1 1 0,-1 0 1,1-1-1,-1 1 1,1 0-1,-1-1 0,1 1 1,0 0-1,-1-1 1,1 1-1,0-1 0,0 0 1,-1 1-1,1-1 1,0 1-1,0-1 0,0 0 1,-1 0-1,1 1 1,0-1-1,0 0 1,0 0-1,0 0 0,0 0 1,-1 0-1,1 0 1,0 0-1,0 0 0,0-1 1,0 1-1,0 0 1,-1 0-1,1-1 0,0 1 1,0 0-1,-1-1 1,2 0-1,17-6 115,-1-2-1,32-19 1,-33 17-124,1 1 0,0 1-1,26-9 1,-36 15-2,0 0 0,0 1 0,1 1 0,-1-1 0,1 1 0,0 1 0,-1 0 0,1 0 0,-1 0-1,15 4 1,-19-3 3,0 0-1,-1 1 1,1-1-1,0 1 1,-1 0-1,1 0 1,-1 0-1,0 1 1,1-1-1,-1 1 1,0 0-1,-1 0 1,1 0-1,0 0 1,-1 0-1,0 1 1,0-1-1,0 1 1,0-1-1,0 1 1,-1 0-1,0-1 1,2 9-1,5 57 117,-5-29-40,2-29-300,1-17-1118,3-18-2595,-3-8-3128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6150,'0'0'10020,"0"9"-8792,0 19-853,2 1-1,0-1 1,2 0 0,12 48 0,-3-36-141,3 1 0,1-2 0,2 0 0,2-1 0,42 59 0,-61-95-293,-1-1-47,0 1 0,0 0 0,0-1 1,0 0-1,1 1 0,-1-1 0,0 0 0,1 1 0,-1-1 0,1 0 0,-1 0 0,1 0 1,0 0-1,-1-1 0,1 1 0,0 0 0,2 0 0,-4-3-102,-1-1 0,1 1-1,-1-1 1,1 1 0,-1-1 0,0 1 0,0 0-1,0-1 1,0 1 0,0 0 0,-3-3 0,-22-25-3286,-1 1 0,-1 1 1,-40-29-1,21 17 3877,5 4 2792,-18-15 5160,60 51-8039,-1-1 0,0 0 1,0 1-1,0-1 0,1 0 1,-1 0-1,0 1 1,1-1-1,-1 0 0,1 0 1,-1 0-1,1 0 0,-1 0 1,1 0-1,0 0 0,0 0 1,-1 0-1,1 0 1,0 0-1,0 0 0,0 0 1,0 0-1,0 0 0,0 0 1,0-1-1,1 1-109,0-1 0,-1 1 0,1-1 1,0 1-1,0-1 0,0 1 0,1 0 0,-1-1 0,0 1 0,0 0 0,1 0 0,-1 0 1,3-2-1,6-2-229,1-1 0,0 1 0,17-5 0,-19 7 545,80-23-363,5-1-1823,-35-1-3970,-22 2-3902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12716,'0'3'1185,"0"7"192,0 4-1216,0 8 255,-4 3 161,2 3-289,2 1-96,0-2-128,0 0-32,6-4-64,-5-1-544,3-3-257,-4-5-320,0-4-1346,-4-7-2433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17328,'0'0'5125,"-11"82"-4997,22-35-32,8 4-64,9 3 65,-2 4-65,4-1-1378,0-3-1472,1-6-1955,-12-4-3683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15246,'0'0'7528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54 4612,'0'0'7858,"0"-8"-6971,0-37 389,-3 149-139,-30 202 0,-4-111-1033,-21 134 42,45-228 751,0 130 0,12-226-839,1-1 0,0 1-1,1 0 1,-1-1 0,1 1-1,0-1 1,0 1 0,0-1 0,1 1-1,-1-1 1,1 0 0,0 0-1,0 0 1,1 0 0,-1 0 0,1 0-1,0 0 1,0-1 0,6 5-1,0-2 77,0 0-1,0-1 0,1 0 1,0-1-1,0 0 0,0-1 1,14 3-1,29 4-115,1-2 0,-1-3 0,1-2 0,88-6 0,-65 1 15,536-31-1,90-1-16,340 54-152,-621-9 96,1066 73 40,-1482-83 9,283 18 329,-277-61 473,29-29-770,-28 52-6,-1-1 0,-1 0 0,0-1 0,-2 0 0,0-1-1,-2 1 1,8-38 0,10-182 324,3-20-371,-20 180-21,-3-152-1,-6 142-406,1 90 416,-1 0-1,1 0 0,-1 1 1,1-1-1,-1 0 0,1 0 1,-1 1-1,0-1 0,1 1 1,-1-1-1,0 0 0,1 1 0,-1-1 1,0 1-1,0 0 0,1-1 1,-1 1-1,0 0 0,0-1 1,0 1-1,0 0 0,0 0 1,1 0-1,-1 0 0,0 0 1,0 0-1,0 0 0,0 0 1,0 0-1,0 0 0,1 0 1,-3 1-1,-34 4 57,34-5-56,-50 7-326,-1-3-1,-109-6 1,98 0 211,-333-22-96,44 1 192,-11 10-176,-1242-36-368,1522 48 575,-674-4-14,2 44 75,655-30-60,1 5 0,-155 42 1,251-55-19,2 0-6,-1 0-1,1 0 0,0 0 1,-1 0-1,1 0 1,0 1-1,0-1 0,0 1 1,0 0-1,0 0 1,0 0-1,1 0 1,-1 1-1,1-1 0,-4 5 1,6-7-23,0 1 0,-1-1 0,1 0 0,0 0 1,0 0-1,0 1 0,0-1 0,0 0 0,0 0 0,-1 1 0,1-1 1,0 0-1,0 0 0,0 1 0,0-1 0,0 0 0,0 0 0,0 1 1,0-1-1,0 0 0,0 0 0,0 1 0,1-1 0,-1 0 0,0 0 1,0 1-1,0-1 0,0 0 0,0 0 0,0 1 0,0-1 0,1 0 1,-1 0-1,0 0 0,0 1 0,0-1 0,1 0 0,-1 0 0,0 0 1,0 0-1,0 0 0,1 1 0,21 1-4004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11147,'-6'12'3907,"1"-1"-832,-1 5-1185,1 7 128,5 1-897,0 3-737,0 2-288,0-3-32,16-3-1409,-1-10-2050,0-8-2371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231 115 9961,'4'-13'1623,"14"-57"1668,-11 38 3145,-32 79-6302,-2-2 1,-56 71-1,45-66 292,-42 74-1,79-124-440,1 1 1,-1 0-1,0 0 0,1 0 0,-1 0 0,1 0 0,-1 0 0,1 1 0,-1-1 0,1 0 0,0 0 1,-1 0-1,1 0 0,0 0 0,0 1 0,0-1 0,0 0 0,0 0 0,0 0 0,0 0 0,1 2 1,0-2-27,0-1 0,-1 0 0,1 1 0,0-1 0,0 0 0,-1 0 1,1 1-1,0-1 0,0 0 0,0 0 0,0 0 0,-1 0 1,1 0-1,0 0 0,0 0 0,0-1 0,-1 1 0,1 0 0,0 0 1,0-1-1,-1 1 0,2-1 0,48-26-1777,-19 7 667,-2-3 0,0 0 0,-1-2 1,-2-1-1,0-1 0,37-53 0,-96 131 2484,7-12 976,-33 66 0,52-89-2081,0 0 0,2 0 0,0 0 0,0 1 0,2-1 0,0 1 0,1 0-1,0 19 1,1-52-526,-1 1 0,-1 0 0,0-1 0,-1 1-1,0 1 1,-1-1 0,-1 0 0,-1 1 0,-11-19 0,6 11 156,12 21 152,0 1 0,0 0 0,0-1 0,-1 1 0,1 0-1,0-1 1,0 1 0,0-1 0,0 1 0,0 0 0,0-1 0,0 1-1,0-1 1,0 1 0,0 0 0,0-1 0,0 1 0,0-1-1,0 1 1,0 0 0,0-1 0,0 1 0,1 0 0,-1-1 0,0 1-1,0-1 1,0 1 0,1 0 0,-1 0 0,0-1 0,0 1-1,1 0 1,-1-1 0,0 1 0,1 0 0,-1 0 0,1-1 0,21-4-652,40 7-2029,-43 0 1611,25-2-1908,3 0-1500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53 5285,'0'0'2370,"1"-8"209,2-27-278,-3 35-2264,0-1 0,0 1 1,0 0-1,0-1 1,0 1-1,0-1 1,0 1-1,0 0 0,0-1 1,0 1-1,0 0 1,-1-1-1,1 1 1,0 0-1,0-1 0,0 1 1,-1 0-1,1-1 1,0 1-1,0 0 1,-1 0-1,1-1 0,0 1 1,-1 0-1,1 0 1,0 0-1,-1-1 1,1 1-1,0 0 0,-1 0 1,1 0-1,0 0 1,-1 0-1,1 0 1,-1 0-1,1 0 0,0 0 1,-1 0-1,1 0 1,0 0-1,-1 0 1,1 0-1,-1 0 0,1 0 1,0 0-1,-1 0 1,1 1-1,0-1 1,-1 0-1,1 0 0,0 0 1,-1 0-1,1 1 1,0-1-1,0 0 1,-1 1-1,1-1 0,0 0 1,-1 1-1,1-1 82,-8 7 61,1-1 0,0 1 0,0 0 0,1 0 0,0 0 0,0 1 0,1 0 0,0 1 0,0-1-1,1 1 1,0 0 0,1 0 0,0 0 0,0 0 0,1 0 0,0 1 0,1-1 0,0 1 0,0 16 0,2-24-177,-1 1 1,1-1-1,0 1 1,0-1-1,0 1 1,0-1 0,0 0-1,0 1 1,1-1-1,-1 0 1,1 0 0,0 0-1,-1 0 1,1 0-1,0 0 1,0-1 0,0 1-1,1-1 1,-1 1-1,0-1 1,3 2-1,8 2-62,0 0 0,0-1-1,16 4 1,-20-6 16,-1 0 0,1 0 0,-1 1 0,0 0 0,0 1 0,12 6 0,-19-10 79,-1 1-1,1 0 1,0-1 0,0 1-1,0 0 1,0-1-1,-1 1 1,1 0-1,0 0 1,-1 0-1,1 0 1,-1 0-1,1 0 1,-1 0-1,1 0 1,-1 0-1,1 0 1,-1 0-1,0 0 1,0 0-1,0 0 1,1 0-1,-1 0 1,0 0 0,0 0-1,0 0 1,-1 0-1,1 0 1,0 0-1,0 0 1,-1 0-1,1 0 1,0 0-1,-1 0 1,1 0-1,-1 0 1,1 0-1,-1 0 1,0 0-1,1 0 1,-1 0-1,0-1 1,0 1-1,1 0 1,-1 0 0,0-1-1,0 1 1,0-1-1,0 1 1,-2 0-1,-5 4 483,-1 0-1,1-1 0,-1 0 1,-11 3-1,-1 0-93,0-1-1,0-1 1,0-1-1,-1-1 1,-28 1-1,49-4-505,0 0 0,1 0 0,-1 0 0,0 0 0,0 0 0,1 0 0,-1 0 0,0-1 0,0 1 0,1 0 0,-1 0 0,0-1 0,1 1 0,-1 0 0,0-1 0,1 1 0,-1 0 0,0-1 0,1 1 0,-1-1 0,1 1 0,-1-1 0,1 0 0,-1 1 0,1-1 0,0 0 0,-1 1 0,0-2 0,1-22-7629,4-1-3591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26 13229,'0'0'9128,"-11"-5"-9042,5 2-150,0 0 0,0 0 1,0 1-1,0 0 1,0 0-1,0 0 0,-1 1 1,1 0-1,-1 0 1,1 1-1,-1 0 0,1 0 1,-1 0-1,1 1 1,-1 0-1,1 0 0,-1 1 1,1 0-1,0 0 1,0 0-1,0 1 0,-10 5 1,13-6 18,1-1-1,0 1 1,-1 0 0,1 0 0,0 0 0,0 0 0,0 0-1,0 1 1,0-1 0,0 1 0,1-1 0,-1 1-1,1-1 1,0 1 0,0 0 0,-1 4 0,2-7 2,0 1 0,0 0 0,0 0 0,0 0 0,0-1-1,0 1 1,1 0 0,-1 0 0,0-1 0,0 1 0,1 0 0,-1 0 0,0-1 0,1 1 0,-1 0 0,1-1 0,-1 1 0,1-1 0,-1 1 0,1-1 0,0 1 0,-1-1 0,2 1 0,0 1-26,0-1 0,1 0 1,0 0-1,-1 0 0,1-1 1,0 1-1,-1 0 0,1-1 1,5 0-1,73 1-1260,-81-1 1333,0 0 0,1 0 0,-1 0 0,0 0 0,0 0 0,1 0 0,-1 0 0,0 0 0,1 0 0,-1 0 0,0 1 0,0-1 0,1 0 0,-1 0 0,0 0 0,0 0 0,1 0 0,-1 1 0,0-1 0,0 0 0,0 0 0,1 0 0,-1 1 0,0-1 0,0 0 0,0 0 0,1 0 0,-1 1 0,0-1 0,0 0 0,0 1 0,0-1 0,0 0 0,0 0 0,0 1 0,0-1 0,0 0 0,0 1 0,0-1 0,0 0 0,0 0 0,0 1 0,0-1 0,0 0 0,0 1 0,0-1 0,0 0 0,0 0 0,0 1 0,0-1 0,-1 0 0,1 0 0,0 1 0,0-1 0,0 0 0,0 0 0,-1 0 0,1 1 0,0-1 0,0 0 0,-1 0 1,1 0-1,0 0 0,0 1 0,-1-1 0,1 0 0,0 0 0,-1 0 0,-16 14 568,-83 32 143,87-41-523,1 0 0,-1-1 0,0-1 1,0 0-1,0-1 0,-16 1 0,29-3-208,0 0 0,0 0 1,-1 0-1,1 0 0,0 0 0,0 0 0,0-1 0,-1 1 0,1 0 0,0 0 0,0 0 0,0 0 0,-1-1 0,1 1 0,0 0 0,0 0 1,0 0-1,0-1 0,0 1 0,-1 0 0,1 0 0,0 0 0,0-1 0,0 1 0,0 0 0,0 0 0,0-1 0,0 1 0,0 0 1,0 0-1,0-1 0,0 1 0,0 0 0,0 0 0,0-1 0,0 1 0,0 0 0,0 0 0,0-1 0,0 1 0,1 0 0,-1 0 0,0-1 1,0 1-1,0 0 0,1 0 0,5-13-2150,9-5-2148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292 233 13901,'0'0'4661,"-11"-5"-4475,5 1-183,0 1 0,0 0 0,-1 1 0,1-1 0,-1 1 0,1 1 0,-1-1 0,0 1 0,0 0 0,0 0 0,1 1 0,-1 0 0,0 0 0,0 1-1,0 0 1,0 0 0,0 1 0,1 0 0,-10 3 0,1 3 130,0 0-1,1 1 1,0 1 0,-17 14-1,26-20-35,1 0-1,0 0 1,0 1 0,0-1-1,1 1 1,-1-1 0,1 1-1,0 0 1,1 1 0,-1-1-1,1 0 1,0 1 0,0-1-1,1 1 1,0 0 0,-1 5-1,2-9-89,0-1-1,0 1 0,0-1 1,0 1-1,1 0 0,-1-1 1,0 0-1,1 1 1,-1-1-1,1 1 0,-1-1 1,1 1-1,0-1 0,0 0 1,-1 0-1,1 1 0,0-1 1,0 0-1,0 0 0,1 0 1,-1 0-1,1 1 0,2 0 11,-1 0-1,0-1 0,1 1 0,-1-1 0,1 0 0,0 0 0,-1 0 0,8 1 0,3-1 52,0-1 0,0 0 0,1-1-1,13-3 1,-5-1 11,-1-1 0,0-1 1,0-1-1,-1 0 0,1-2 0,-2-1 0,31-21 0,-25 14 0,-2 0 0,0-2-1,-1-1 1,-1-1 0,23-30-1,-37 42 7,-2 0 0,1 0 0,-1-1 0,0 0 0,-1 0 0,-1 0 0,5-14 0,-9 23-86,1 0 0,0 0 0,-1 0 0,0-1 0,1 1 0,-1 0 0,0 0 0,0 0 0,0-1-1,0 1 1,-1 0 0,1 0 0,0-1 0,-1 1 0,0 0 0,0 0 0,1 0 0,-1 0 0,0 0 0,0 0-1,-1 0 1,1 0 0,0 1 0,-1-1 0,1 0 0,-1 1 0,0-1 0,1 1 0,-1-1 0,0 1 0,0 0-1,0 0 1,0 0 0,0 0 0,0 0 0,0 0 0,0 1 0,0-1 0,0 1 0,-1-1 0,1 1 0,0 0-1,0 0 1,0 0 0,-3 0 0,-8 0-177,0 0 1,0 1-1,0 0 0,1 1 0,-1 1 1,1 0-1,-1 1 0,-20 9 0,25-10 125,0 1-1,0 0 1,1 0-1,-1 1 1,1 0-1,0 0 1,0 1-1,1 0 1,0 0-1,0 1 1,0-1-1,1 1 1,-8 14-1,12-20 36,1-1 0,0 1 0,-1 0 0,1 0 0,0-1-1,0 1 1,0 0 0,-1-1 0,1 1 0,0 0 0,0 0 0,0 0 0,0-1-1,0 1 1,1 0 0,-1 0 0,0-1 0,0 1 0,0 0 0,1-1-1,-1 1 1,0 0 0,1-1 0,-1 1 0,0 0 0,1-1 0,-1 1-1,1-1 1,-1 1 0,1 0 0,0-1 0,-1 1 0,1-1 0,-1 0-1,1 1 1,0-1 0,-1 0 0,1 1 0,0-1 0,0 0 0,-1 0 0,2 1-1,39 6-10,-32-6 16,26 2 65,-4 0-392,45 11 0,-69-13 282,0 1 1,-1 0-1,1 0 1,-1 1-1,1 0 0,-1 0 1,0 0-1,0 1 0,0 0 1,-1 0-1,0 0 1,8 9-1,-11-10 60,0-1 0,0 1 0,0 0 0,-1 1 0,1-1 0,-1 0 0,0 0 0,0 1 0,0-1 0,-1 0 0,1 1 0,-1-1 0,1 1 0,-1-1 0,0 1 0,-1-1 0,1 1 0,-1-1 0,1 0 0,-1 1 0,0-1 0,-3 7 0,-1 1-756,0 0 0,-1-1-1,0 1 1,-1-1 0,-9 10 0,3-7-5561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229 292 9065,'0'0'5044,"-10"-5"-2316,10 5-2714,-13-6 732,1 0 0,-1 0 0,0 2-1,-23-6 1,31 9-705,1 0 0,-1 1 1,1-1-1,-1 1 0,1 0 0,-1 0 1,1 1-1,0 0 0,-1-1 0,1 1 0,-1 1 1,1-1-1,0 1 0,0 0 0,0-1 1,0 2-1,0-1 0,0 0 0,0 1 1,1 0-1,-5 4 0,4-2 22,0-1 0,1 1 1,-1 0-1,1 0 0,1 0 0,-1 0 1,1 0-1,0 1 0,-3 9 0,4-14-46,1 1 0,0 0 0,-1-1-1,1 1 1,0 0 0,0-1 0,0 1 0,0 0-1,0-1 1,0 1 0,0-1 0,1 1 0,-1 0-1,0-1 1,1 1 0,0-1 0,-1 1 0,1-1-1,0 1 1,0-1 0,-1 1 0,1-1 0,0 0-1,1 0 1,-1 1 0,0-1 0,0 0 0,0 0-1,1 0 1,-1 0 0,1 0 0,-1-1 0,0 1-1,1 0 1,0-1 0,-1 1 0,3 0 0,4 1 63,0-1 1,0 0 0,0-1 0,0 0 0,1 0 0,-1-1 0,0 0 0,0 0 0,0-1 0,0 0 0,0 0 0,-1-1-1,1 0 1,-1 0 0,1-1 0,-1 0 0,7-5 0,-4 2-39,0 0 1,-1-1-1,0 0 0,0 0 1,-1-1-1,0 0 0,-1-1 1,0 0-1,0 0 0,-1 0 1,6-14-1,-12 23-54,1 0 1,0-1-1,-1 1 1,1 0-1,-1-1 0,1 1 1,-1-1-1,0 1 1,1-1-1,-1 0 1,0 1-1,0-1 0,0 1 1,0-1-1,-1 1 1,1-1-1,-1-2 0,1 4-26,-1-1 0,1 1 0,-1-1-1,1 1 1,-1 0 0,1-1 0,-1 1 0,1-1-1,-1 1 1,0 0 0,1 0 0,-1-1-1,1 1 1,-1 0 0,0 0 0,1 0-1,-1 0 1,0-1 0,1 1 0,-1 0-1,0 0 1,1 0 0,-1 1 0,0-1 0,1 0-1,-2 0 1,-2 1-94,1 0-1,-1 1 1,1-1-1,-1 1 1,1-1-1,-1 1 1,1 0 0,0 0-1,0 1 1,0-1-1,0 0 1,-3 5-1,5-6 107,0 0 0,0 0 0,0 0 0,0 0 1,0 0-1,1 0 0,-1 0 0,0 0 0,1 0 0,-1 1 0,0-1 0,1 0 0,0 0 0,-1 1 0,1-1 0,0 0 0,0 1 0,-1-1 0,1 0 0,0 0 0,0 1 0,1-1 1,-1 0-1,0 3 0,1-3 5,0 0 1,0-1 0,0 1 0,1 0 0,-1 0-1,0-1 1,0 1 0,0-1 0,0 1 0,1-1-1,-1 1 1,0-1 0,0 0 0,1 0 0,-1 0-1,0 0 1,1 0 0,-1 0 0,2 0-1,6-1 28,0 0 1,0 0-1,-1-1 0,1 0 0,-1-1 0,11-4 0,8-7 145,0-3 1,-1 0 0,47-41 0,-59 46-131,-2-1 0,1 0 0,-2 0 1,0-1-1,0-1 0,-1 0 1,-1 0-1,10-24 0,-19 38-31,-1 1 0,1 0 0,0-1-1,-1 1 1,1 0 0,-1 0 0,1 0 0,0-1 0,-1 1 0,1 0-1,-1 0 1,1 0 0,-1 0 0,1 0 0,-1 0 0,1 0-1,0 0 1,-1 0 0,1 0 0,-1 0 0,1 0 0,-1 0 0,1 0-1,-1 0 1,1 0 0,0 1 0,-1-1 0,1 0 0,-1 0 0,1 0-1,0 1 1,-1-1 0,1 0 0,-1 1 0,-8 6-30,0 0 0,1 1 0,0 0 0,0 0 0,1 1 0,0 0 0,-8 13 0,-39 73 74,54-94-36,-9 16 114,1 0 1,-9 29-1,15-39-85,0 0 1,1 0-1,-1 0 0,2 0 1,-1 1-1,1-1 0,0 0 1,0 0-1,1 1 0,1 6 0,-2-13-19,0 0-1,1 0 0,-1 0 0,0 0 0,0 0 1,0 1-1,1-1 0,-1-1 0,1 1 0,-1 0 0,1 0 1,-1 0-1,1 0 0,-1 0 0,1 0 0,0 0 1,-1-1-1,1 1 0,0 0 0,0 0 0,0-1 0,0 1 1,-1-1-1,1 1 0,0-1 0,0 1 0,0-1 0,0 0 1,0 1-1,2-1 0,-2 0 3,0-1 0,0 0-1,0 1 1,0-1 0,0 0 0,0 0-1,-1 1 1,1-1 0,0 0 0,0 0-1,-1 0 1,1 0 0,-1 0 0,1 0 0,-1 0-1,1 0 1,-1 0 0,0 0 0,1-1-1,-1 1 1,0 0 0,0 0 0,0 0-1,0 0 1,0 0 0,0-1 0,0 1-1,0 0 1,-1-1 0,-3-16-96,0 1 1,-1 0-1,0 0 1,-2 0-1,-14-26 1,12 20-289,27 23 0,-6 2 446,8 1 26,1-1 0,-1-1-1,1-1 1,0-1-1,-1 0 1,0-2 0,1 0-1,-1-2 1,0 0 0,-1-1-1,1-1 1,-1 0 0,-1-2-1,1 0 1,-1-2 0,-1 1-1,0-2 1,-1 0-1,0-2 1,-1 1 0,0-2-1,16-20 1,-31 35-103,0 0-1,-1 0 0,1 0 1,0 0-1,0 0 1,-1 0-1,1 0 1,0 0-1,0 0 1,0 0-1,-1 0 1,1 0-1,0-1 1,0 1-1,-1 0 1,1 0-1,0 0 1,0 0-1,0 0 1,-1 0-1,1-1 1,0 1-1,0 0 1,0 0-1,0 0 1,-1 0-1,1-1 1,0 1-1,0 0 1,0 0-1,0-1 0,0 1 1,0 0-1,0 0 1,0 0-1,0-1 1,0 1-1,0 0 1,-1 0-1,1-1 1,0 1-1,1 0 1,-1 0-1,0-1 1,0 1-1,0 0 1,0 0-1,0-1 1,0 1-1,0 0 1,0 0-1,-8 4-38,0 2-1,0-1 1,0 1-1,1 0 1,-1 1-1,2 0 1,-1 0-1,1 0 1,0 1-1,0 0 1,1 0 0,0 0-1,1 1 1,0 0-1,0 0 1,1 0-1,0 0 1,0 0-1,1 1 1,-1 10-1,3-18 44,1 0 0,-1 0 0,0-1-1,1 1 1,0 0 0,-1 0 0,1 0-1,0 0 1,0 0 0,0-1 0,0 1 0,0 0-1,1-1 1,-1 1 0,0-1 0,1 1-1,-1-1 1,1 0 0,-1 0 0,1 0 0,0 0-1,0 0 1,-1 0 0,1 0 0,0 0-1,0-1 1,0 1 0,0 0 0,0-1 0,0 0-1,3 1 1,10 1 23,0-1-1,0 0 1,18-1-1,-17-1-14,18-1 7,0-1-1,-1-3 1,63-16-1,-94 21-13,-2 1-2,0 0 0,0 0 0,-1 0 0,1 0 0,0 0 0,0 1 1,0-1-1,0 0 0,0 0 0,0 0 0,0 0 0,0 0 0,0 0 0,0 0 1,0 0-1,0 0 0,0 1 0,0-1 0,0 0 0,0 0 0,0 0 0,0 0 0,0 0 1,0 0-1,0 0 0,0 0 0,0 0 0,0 0 0,1 1 0,-1-1 0,0 0 1,0 0-1,0 0 0,0 0 0,0 0 0,0 0 0,0 0 0,0 0 0,0 0 1,0 0-1,0 0 0,0 0 0,0 0 0,1 0 0,-1 0 0,0 0 0,0 0 0,0 0 1,0 0-1,0 0 0,0 0 0,0 0 0,0 0 0,0 0 0,1 0 0,-1 0 1,0 0-1,0 0 0,0 0 0,0 0 0,0 0 0,0 0 0,0 0 0,0 0 1,0 0-1,0 0 0,0 0 0,1 0 0,-9 10-145,-11 10-89,18-19 234,-3 3-2,-1 0-1,1 0 1,0 0 0,0 1 0,0-1 0,0 1 0,1 0 0,0 0 0,0 0 0,0 1 0,0-1 0,1 1 0,0-1-1,0 1 1,1 0 0,0 0 0,0 0 0,-1 10 0,3-15 4,-1 1-1,1-1 1,0 0-1,-1 1 1,1-1 0,0 0-1,0 0 1,0 1-1,0-1 1,0 0 0,0 0-1,0 0 1,0 0-1,1-1 1,-1 1 0,0 0-1,0 0 1,1-1-1,-1 1 1,1-1 0,-1 1-1,0-1 1,1 0-1,-1 1 1,1-1 0,-1 0-1,1 0 1,1 0 0,52 1-34,-41-2-96,6 1-170,-14-1 177,0 1 0,0-1 1,0 2-1,0-1 0,0 1 1,11 2-1,-16-2 113,0-1-1,1 1 1,-1 0 0,0 0-1,0 0 1,1 0-1,-1 0 1,0 0-1,0 0 1,0 0 0,0 0-1,0 1 1,0-1-1,0 0 1,-1 1-1,1-1 1,0 0 0,-1 1-1,1-1 1,-1 1-1,0-1 1,1 1 0,-1-1-1,0 1 1,0-1-1,0 1 1,0 0-1,0-1 1,0 1 0,0-1-1,-1 3 1,-1 7 11,-1 0 1,0-1 0,-1 1-1,0-1 1,0 0 0,-1 0-1,-1 0 1,0-1-1,-11 15 1,-5 4 326,-43 42-1,4-20 293,56-46-669,0-1 0,-1 1 1,0-1-1,0 0 0,0-1 1,0 1-1,0-1 0,0-1 1,-11 3-1,16-5 37,0 1-1,0-1 0,0 1 1,1-1-1,-1 0 1,0 1-1,0-1 0,1 0 1,-1 0-1,0 1 1,1-1-1,-1 0 0,1 0 1,-1 0-1,1 0 1,0 0-1,-1 0 0,1 0 1,0 0-1,0 0 0,-1 0 1,1 1-1,0-1 1,0 0-1,0 0 0,0 0 1,0 0-1,1 0 1,-1 0-1,0 0 0,0 0 1,1-1-1,4-39-187,-1 28 227,0 0 0,1 0 0,0 0 0,1 1-1,1 0 1,0 0 0,0 0 0,1 1 0,1 0 0,0 1-1,0 0 1,19-15 0,-10 10 34,0 1 0,1 1 0,0 1 0,2 0 0,-1 2 0,40-15 0,18 2-402,3-1-5491,-31 5-3944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0 9705,'4'0'445,"-1"1"-1,1-1 0,-1 1 1,1 0-1,-1-1 1,1 2-1,-1-1 1,1 0-1,2 2 1,45 36 826,-26-19-239,4 3-531,0 1 0,-2 2-1,34 40 1,-51-54-453,0 0 0,-2 1 0,1 0 0,-2 1 0,0 0 0,0 0 0,-2 0 0,1 1 0,-2 0-1,0 0 1,2 17 0,-5-11 0,-1 1-1,-1-1 0,0 0 1,-2 0-1,-1 0 0,0 0 1,-2 0-1,0-1 0,-1 0 1,-1 0-1,-1-1 0,-1 0 1,0 0-1,-19 24 0,0-5-123,-2-1-1,0-2 1,-3-1-1,-1-2 1,-56 41-1,58-50-1063,0-2 0,-1-1-1,-1-1 1,-45 16 0,-40 3-6579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9449,'0'0'2365,"2"-8"-315,-2 4-1876,1 0 0,0 0-1,0 0 1,0 0 0,0 1 0,0-1 0,1 0 0,0 1 0,-1-1 0,2 1-1,-1 0 1,0 0 0,0-1 0,1 1 0,0 1 0,0-1 0,0 0 0,0 1-1,0-1 1,0 1 0,0 0 0,1 0 0,-1 0 0,1 1 0,0-1 0,-1 1 0,8-2-1,2 0-138,0 1 0,0 0 0,0 1 0,0 1 0,0-1 0,17 3 0,-28-2-48,1 1 0,0-1 0,0 0 0,0 1-1,-1-1 1,1 1 0,0 0 0,0 0 0,-1 0 0,1 0-1,-1 1 1,1-1 0,-1 1 0,0-1 0,1 1 0,-1 0-1,0 0 1,0 0 0,0 0 0,0 0 0,-1 0 0,1 1-1,-1-1 1,1 1 0,-1-1 0,0 1 0,0-1 0,0 1-1,0 0 1,0 0 0,0-1 0,-1 1 0,1 5 0,-2-1 101,1 0 0,-1 0 1,0 0-1,0-1 1,-4 10-1,2-3 27,2-12-128,1 1-1,0-1 0,0 1 0,0-1 0,0 1 0,1 0 0,-1-1 0,0 1 0,1-1 0,-1 1 0,1-1 0,-1 1 1,1-1-1,0 0 0,-1 1 0,1-1 0,0 0 0,0 1 0,0-1 0,0 0 0,0 0 0,0 0 0,2 1 0,39 29-126,-7-5-288,-31-21 452,-1 0 1,0 0-1,0 0 0,0 0 0,-1 1 0,0-1 1,0 0-1,0 1 0,-1 0 0,1-1 0,-2 1 1,1 0-1,0 0 0,-1 0 0,0 0 0,-1-1 0,1 1 1,-1 0-1,0 0 0,0-1 0,-1 1 0,0 0 1,0-1-1,0 0 0,-1 1 0,1-1 0,-1 0 1,-7 8-1,6-7 157,0 0 0,0-1 0,-1 1 0,0-1 0,0 0 0,0 0 0,-1-1 0,1 0 0,-1 0-1,0 0 1,-1 0 0,1-1 0,0 0 0,-1-1 0,0 1 0,0-1 0,0 0 0,0-1 0,0 0 0,0 0 0,0-1 0,0 1 0,-10-2 0,15 1-201,1-1 0,-1 1 0,1-1 0,-1 0 0,1 1 0,-1-1 0,1 0 0,0 0 0,-1 0 0,1 0 0,0 0 0,0 0 0,0 0 0,0-1 0,0 1 1,0 0-1,0 0 0,0-1 0,0 1 0,0-1 0,1 1 0,-1-1 0,1 1 0,-1-1 0,1 1 0,-1-3 0,-3-45-4738,4 45 3980,0-31-5286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10314,'0'0'4516,"65"29"-4036,-22-29-159,9 0-193,1-2-32,-3-3-64,-5 2-32,-4 2 0,-9 1 0,-8 0-160,-3 1-737,-10 3-1377,-2 0-3043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10666,'0'0'4548,"59"10"-3491,-18-10-352,10-8-481,-1-6-96,6 0-160,-7 1-576,-2 0-641,-10 3-385,-4-2-896,-6-2-2723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10666,'8'-4'1036,"11"-2"-590,0 1 1,0 0-1,0 2 0,27-2 1,-39 4-405,1 0 0,0 1 0,0 0 0,0 0-1,-1 1 1,1 0 0,0 0 0,-1 1 0,1 0 0,-1 1 0,1-1 0,-1 1 0,0 1 0,13 7 0,-17-8 26,-1-1-1,0 1 0,0 0 1,0 0-1,0 0 1,-1 0-1,1 0 0,-1 0 1,1 0-1,-1 0 1,0 1-1,0-1 1,-1 0-1,1 1 0,-1-1 1,1 0-1,-1 1 1,0-1-1,-1 1 0,1-1 1,0 0-1,-1 1 1,0-1-1,0 0 1,0 1-1,0-1 0,-2 3 1,-4 11 333,-1-1 0,0-1 1,-20 27-1,24-36-376,-113 173 1273,75-98-4213,32-61-2467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19 8456,'-3'-17'4278,"-2"15"-983,-15 23-501,12-11-3344,-46 55 989,-198 266-766,248-326 50,2-2-190,-1 1 1,1 0-1,0 0 1,0 0-1,0 0 0,0 0 1,1 0-1,-1 0 1,0 9-1,4-14-2458,12-8-1410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7719,'0'0'8371,"5"9"-8259,0 2-94,-1 1 0,0 0 0,-1 0 0,-1 0 0,0 0 0,0 0 0,-1 0 1,-1 1-1,0-1 0,-1 0 0,0 1 0,-3 11 0,-6 143 473,9-95-2819,1-69 1980,-4 18-4492,-3-17 969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63 7399,'0'0'3651,"-56"-47"-1985,47 41-193,4 0 385,5 3 64,0 3-801,5 0-993,14 0-224,7 0 128,8 0-32,7 8 32,2 2-96,3 0-1313,-1 0-1218,-2-7-319,-2-3-4005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10794,'0'0'5606,"-5"11"-5473,-10 19-63,-36 83-46,45-99 81,1 1 0,1 0 1,0 0-1,0 0 1,-1 30-1,5-44-97,0 0-1,1 0 1,-1 0-1,1 0 1,-1 0-1,1 0 1,-1 0-1,1 0 1,0-1 0,-1 1-1,1 0 1,0 0-1,0-1 1,0 1-1,-1 0 1,1-1-1,0 1 1,0-1 0,0 1-1,0-1 1,0 0-1,0 1 1,0-1-1,0 0 1,0 0-1,0 1 1,0-1 0,0 0-1,0 0 1,0 0-1,2-1 1,43 1 157,-37-1-108,49-5 60,-41 3-108,-1 2 0,1-1-1,0 2 1,30 3 0,-46-3-14,0 0 0,0 0-1,0 0 1,0 0 0,0 0 0,0 1 0,0-1 0,0 0 0,0 1 0,0-1 0,0 1 0,0-1 0,0 1 0,0 0 0,0-1 0,0 1 0,0 0 0,0-1 0,-1 1 0,1 0 0,0 0 0,-1 0 0,1 0 0,-1 0 0,1 0 0,-1 0 0,1 0 0,-1 0 0,1 0 0,-1 0 0,0 0 0,0 0 0,0 0 0,0 0-1,0 0 1,0 0 0,0 1 0,0-1 0,0 0 0,0 0 0,0 0 0,-1 0 0,1 0 0,-1 1 0,0 1 72,0 0-1,-1 0 1,1 0-1,-1 0 1,0 0-1,0 0 1,0-1-1,0 1 1,0-1-1,-1 0 1,1 1-1,-1-1 1,-4 2-1,-3 2 312,0-2 0,0 1 0,-1-1 0,1-1 0,-1 0 0,0-1-1,0 0 1,0 0 0,0-1 0,0-1 0,-1 0 0,1 0 0,-17-4 0,26 3-407,0 0 0,0 0 0,0-1 1,0 1-1,0-1 0,0 0 0,1 0 1,-1 1-1,1-1 0,-1 0 0,-1-3 1,-1-10-2876,4 15 2593,0-1 0,0 0 0,0 1 0,0-1 0,1 1 0,-1-1 0,0 1 1,0-1-1,1 1 0,-1-1 0,0 1 0,1-1 0,-1 1 0,0 0 0,1-1 0,-1 1 0,0-1 0,1 1 0,-1 0 0,1-1 0,-1 1 0,1 0 0,-1 0 0,1-1 0,0 1 0,11-4-4290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17 9001,'0'0'13233,"-12"-4"-13115,5 1-115,3 2-3,1-1 0,0 1 1,-1 0-1,1 0 1,-1 0-1,0 0 0,1 0 1,-1 1-1,1 0 0,-1-1 1,0 1-1,0 1 1,1-1-1,-1 1 0,1-1 1,-1 1-1,0 0 0,1 0 1,-1 0-1,-5 4 0,0 1-18,1-2-20,1 1 0,-1-1 0,1 2 0,0-1-1,1 1 1,-1 0 0,1 0 0,1 0 0,-1 1 0,-6 10 0,12-17-25,0 1 1,1 0-1,-1-1 1,0 1-1,0-1 1,0 1-1,0-1 1,0 1 0,1-1-1,-1 0 1,0 1-1,1-1 1,-1 1-1,0-1 1,1 1-1,-1-1 1,0 0-1,1 1 1,-1-1-1,1 0 1,-1 1 0,0-1-1,1 0 1,-1 0-1,1 1 1,-1-1-1,1 0 1,-1 0-1,1 0 1,-1 0-1,1 0 1,-1 0-1,1 1 1,-1-1-1,1 0 1,0-1 0,-1 1-1,1 0 1,-1 0-1,2 0 1,32 0-228,-24 0-62,49-2-259,-22 1 116,57 5-1,-93-4 489,0 0-1,0 0 0,0 0 1,0 0-1,-1 0 1,1 0-1,0 0 1,0 1-1,0-1 0,0 0 1,-1 1-1,1-1 1,0 0-1,0 1 1,-1-1-1,1 1 0,0-1 1,-1 1-1,1 0 1,0-1-1,0 2 0,-6 12 460,-26 11 1174,10-11-1111,-1-1 1,0-1-1,-1-2 0,-1 0 0,-44 12 0,68-22-571,0 0-1,0 0 1,-1 1-1,1-1 1,0 0-1,0 0 1,0 0-1,0 0 1,0 0-1,-1 0 1,1 0-1,0 0 1,0 0-1,0 0 1,0 0-1,-1 0 1,1 0-1,0 0 1,0 0-1,0 0 1,0 0-1,0 0 0,-1 0 1,1 0-1,0 0 1,0 0-1,0-1 1,0 1-1,0 0 1,-1 0-1,1 0 1,0 0-1,0 0 1,0 0-1,0 0 1,0-1-1,0 1 1,0 0-1,0 0 1,-1 0-1,1 0 1,0 0-1,0-1 1,0 1-1,0 0 1,0 0-1,0 0 1,0 0-1,0 0 1,0-1-1,0 1 1,0 0-1,0 0 1,0 0-1,0 0 1,0-1-1,0 1 1,0 0-1,0 0 1,0 0-1,1 0 1,5-11-3483,-6 11 3535,16-17-6392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112 273 10634,'0'0'2557,"-8"5"-961,2 0-1331,-49 36 1508,51-37-1666,-1-1 0,1 1 1,1 1-1,-1-1 1,0 1-1,1-1 0,0 1 1,0 0-1,1 0 0,-1 0 1,-1 6-1,4-10-100,0-1-1,0 1 1,-1-1-1,1 1 1,0-1-1,0 1 1,0-1-1,0 1 1,0 0-1,0-1 1,0 1 0,0-1-1,0 1 1,0-1-1,0 1 1,1-1-1,-1 1 1,0 0-1,0-1 1,1 1-1,-1-1 1,0 1-1,0-1 1,1 0 0,-1 1-1,0-1 1,1 1-1,-1-1 1,1 1-1,-1-1 1,1 0-1,-1 1 1,1-1-1,-1 0 1,1 0-1,-1 1 1,1-1-1,28 0 156,26-19-17,-35 7-80,-1-1 1,0-1-1,-1-1 0,0-1 0,-1 0 0,-1-1 0,21-29 0,-30 37 104,-1 0 0,1-1 0,-2 0 0,1 0 0,-1 0 0,-1 0-1,0-1 1,-1 0 0,0 0 0,0 0 0,-1 0 0,0 0 0,-1 0 0,-1-1-1,0 1 1,0 0 0,-3-17 0,3 27-165,-1-1 0,1 1 0,0 0 0,-1-1 0,1 1 0,-1 0 0,0 0 0,1 0 0,-1-1 1,0 1-1,0 0 0,0 0 0,0 0 0,0 0 0,0 0 0,0 0 0,0 0 0,0 1 0,0-1 0,0 0 0,0 1 0,-1-1 0,1 1 0,-3-2 0,1 2-9,0 0 0,0-1-1,0 1 1,-1 0-1,1 0 1,0 1 0,0-1-1,-1 1 1,1 0 0,-4 1-1,-2 1-6,0 1 0,1 0 0,-1 0 0,1 1 0,0 0-1,-10 9 1,11-8 3,0 0-1,1 0 1,-1 1-1,1 0 1,1 0-1,0 0 1,0 1-1,0 0 1,1 0-1,0 0 1,0 1-1,1-1 1,0 1-1,1 0 1,0 0-1,0 0 1,0 10 0,2-17-1,0 0 0,1 1 0,-1-1 0,1 0 0,0 0 0,0 0 0,0 0 0,0 0 0,0 0 0,0-1 0,0 1 0,0 0 0,1 0 0,-1-1 0,1 1 0,-1-1 0,1 1 0,0-1 0,-1 0 0,1 0 0,0 0 0,0 0 0,0 0 0,0 0 0,3 1 1,66 17 34,-35-11-160,-32-7 62,1 1 0,-1-1-1,0 1 1,0 0 0,1 0 0,-1 1-1,-1-1 1,1 1 0,0 0-1,-1 0 1,1 0 0,-1 0 0,0 1-1,0-1 1,0 1 0,0 0 0,-1 0-1,3 4 1,-4-2-158,1-1-1,-1 0 1,0 1-1,0-1 1,0 1 0,-1-1-1,0 1 1,0-1-1,0 1 1,-1-1 0,0 1-1,0-1 1,0 1-1,-4 8 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231 119 7335,'0'0'2899,"-3"-10"-508,1 1-1711,-1 0 0,-1 0 1,1 1-1,-2-1 0,1 1 0,-1 0 0,-10-13 0,13 18-570,-1 1 0,1 0 1,-1-1-1,1 1 0,-1 0 0,0 0 0,0 1 1,1-1-1,-1 0 0,0 1 0,-1 0 0,1 0 0,0 0 1,0 0-1,0 0 0,-1 1 0,1-1 0,0 1 0,-1 0 1,1 0-1,0 0 0,-1 1 0,1-1 0,0 1 1,0-1-1,-1 1 0,1 0 0,0 1 0,0-1 0,-4 3 1,0-1-117,1 1-1,0 1 1,-1-1 0,2 1 0,-1 0 0,1 0 0,-1 1 0,1 0-1,-8 12 1,10-14 3,1 1 1,-1-1-1,0 1 0,1 0 0,0 0 0,0 0 0,1 0 1,0 0-1,-1 0 0,1 1 0,1-1 0,-1 0 0,1 0 1,0 1-1,1 5 0,0-9 12,0 0 1,0 0 0,0 0-1,0 0 1,0-1-1,1 1 1,-1 0-1,1-1 1,-1 1-1,1-1 1,-1 1 0,1-1-1,0 0 1,0 0-1,0 0 1,-1 0-1,1 0 1,0 0-1,0 0 1,1 0 0,-1-1-1,0 1 1,0-1-1,0 0 1,0 0-1,0 0 1,1 0 0,-1 0-1,0 0 1,4-1-1,3 1 65,0-1-1,1 0 0,-1-1 1,0 0-1,16-6 1,-11 2 20,-1-2 1,0 0 0,0 0 0,-1-1 0,0-1 0,0 0 0,-1-1-1,0 0 1,-1 0 0,-1-1 0,0-1 0,9-15 0,-17 27-109,0 0 0,0 0 0,-1 0 0,1 0 0,-1 0 0,1 0 0,-1 0 0,1 0 0,-1 0 0,0 0 1,1 0-1,-1 0 0,0 0 0,0 0 0,0 0 0,0 0 0,0-1 0,0 1 0,0-2 0,-14 9-2059,-1 12-2094,15-17 3974,0-1 0,0 1 0,-1-1 0,1 1 0,0-1 0,0 1 0,0-1 0,-1 1 0,1-1 0,0 1 0,0-1 1,0 1-1,0-1 0,0 1 0,0-1 0,0 1 0,0-1 0,0 1 0,1-1 0,-1 1 0,0-1 0,0 1 0,0-1 0,0 1 0,1-1 0,-1 1 0,0-1 0,1 1 0,-1-1 0,0 0 1,1 1-1,-1-1 0,1 1 0,5 0-4532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58 9257,'0'-2'300,"0"0"-1,0-1 1,1 1 0,-1 0 0,0 0 0,0 0-1,1 0 1,0 0 0,-1 0 0,1 0-1,0 0 1,0 0 0,0 0 0,0 0 0,0 0-1,1 1 1,-1-1 0,0 0 0,1 1 0,-1-1-1,4-1 1,-2 1-146,1 0 0,0 0 0,0 1 1,0-1-1,0 1 0,0 0 0,0 0 0,0 1 0,0-1 0,7 1 0,-10-1-145,0 1 0,1 0-1,-1 0 1,1 0 0,-1 0 0,1 0-1,-1 1 1,1-1 0,-1 0-1,1 0 1,-1 1 0,0-1 0,1 1-1,-1 0 1,0-1 0,1 1-1,-1 0 1,0 0 0,0 0 0,2 1-1,-2-1-13,-1 1-1,1-1 1,-1 1 0,1 0-1,-1-1 1,0 1-1,1-1 1,-1 1 0,0 0-1,0-1 1,0 1-1,0 0 1,0-1 0,-1 1-1,1-1 1,0 1-1,-1 0 1,0-1-1,0 3 1,-4 5 100,0 1-1,0-2 1,-1 1 0,0-1-1,0 0 1,-1 0 0,0 0 0,-1-1-1,1 0 1,-11 6 0,8-5 67,1 0 0,0 0 0,0 0 0,1 1 0,0 1 0,1-1 0,-6 12 0,12-20-161,0 0 0,0 0-1,1 0 1,-1 0 0,1 0-1,-1 0 1,1 1 0,0-1-1,-1 0 1,1 0-1,0 1 1,0-1 0,0 0-1,0 1 1,0-1 0,0 0-1,0 0 1,0 1 0,0-1-1,1 0 1,-1 0 0,0 1-1,1-1 1,-1 0 0,1 0-1,0 0 1,-1 0 0,1 0-1,0 0 1,0 0 0,-1 0-1,1 0 1,0 0 0,0 0-1,0 0 1,0 0 0,0-1-1,0 1 1,0 0 0,1-1-1,-1 1 1,0-1 0,0 0-1,0 1 1,1-1 0,-1 0-1,0 1 1,3-1 0,8 2 2,1-1 0,0 0 0,26-1 1,-22-1-215,10 2-885,-11-1-655,0 0 1,0 0-1,23-5 0,-7-5-4500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64 5445,'1'-9'1666,"2"-1"-945,-2 6-400,1 1 1,-2-1 0,1 0 0,0 0 0,-1 1 0,1-1 0,-1 0 0,0 0 0,-1-7-1,-15 26 2071,2 10-2045,1-1-1,1 2 0,1 0 1,1 0-1,1 1 1,-8 41-1,8-17 250,2 0-1,0 86 1,7-135-479,1-4-21,1-1 0,-1 1-1,0-1 1,0 1-1,-1-1 1,1 1-1,0-1 1,-1 0-1,1 1 1,-1-5-1,0 6-51,4-47-212,-4-51 1,0 51-230,3 46 371,0 0 0,0 0-1,0 0 1,0 0 0,0 1-1,0-1 1,1 1-1,-1 0 1,0 0 0,1 0-1,-1 1 1,1-1-1,5 1 1,8-4 43,5-2-7,-1-2 0,-1 0-1,0-2 1,0 0 0,33-23 0,-40 24 248,-1-1 1,0 0 0,0-1-1,-1 0 1,0-1 0,-1 0-1,-1 0 1,16-27-1,-23 34 314,-3 7-266,-10 17-225,-14 32-201,14-15 140,1 1 1,2 0-1,2 0 1,1 0 0,2 1-1,2 50 1,1-87 128,-16-30 924,-39-87-950,47 109 210,15 19-362,0-7 15,0-1-1,-1 1 1,2-1-1,-1 0 1,0-1-1,1 0 1,0 0-1,-1-1 1,1 0 0,0 0-1,10 0 1,16 2-8,45-3 0,-61-1-44,3-1 49,1-1 0,-1-2 0,0 0-1,-1-1 1,1-1 0,37-17 0,33-9-114,-91 32 120,1 0 1,-1 0-1,1 0 0,-1 0 0,1 0 0,-1 0 0,1 0 0,-1 0 0,1 0 0,-1 0 0,1 0 0,-1 1 0,1-1 0,-1 0 0,1 0 0,-1 0 1,1 1-1,-1-1 0,1 0 0,-1 1 0,0-1 0,1 0 0,-1 1 0,1-1 0,-1 0 0,0 1 0,0-1 0,1 1 0,-1-1 0,0 1 0,0-1 1,1 1-1,-1-1 0,0 1 0,0-1 0,0 1 0,0-1 0,0 1 0,0-1 0,0 1 0,0-1 0,0 1 0,1 36-729,1-2 269,0-32 437,0-1 1,-1 0-1,1 0 1,0 0-1,0 0 1,0 0-1,1 0 1,-1 0-1,0-1 1,1 1-1,-1-1 1,1 0 0,0 1-1,-1-1 1,1 0-1,0-1 1,0 1-1,5 0 1,61 5-1091,-40-5 732,-22-1 304,-1 1 0,1 0 0,0 0 0,-1 1 0,1 0-1,-1 0 1,0 0 0,1 1 0,6 4 0,-10-5 84,0 0 0,-1 0 0,0 1 0,1-1 0,-1 1 0,0-1 0,0 1 0,-1 0-1,1 0 1,0 0 0,-1 0 0,0 0 0,0 0 0,0 0 0,0 0 0,0 0 0,0 0 0,-1 1 0,0-1 0,0 6 0,1 7 46,-2 0 0,0 1 0,-1-1 0,-1 0 0,0 0 0,-1 0 0,-10 25 0,10-31 80,-1 0-1,0 0 1,-1 0-1,0 0 1,0-1-1,-1 0 1,0-1-1,-1 1 1,0-1-1,0-1 0,-18 13 1,24-18-26,1-1 1,-1 0-1,1 0 0,-1-1 1,1 1-1,-1 0 1,0 0-1,1-1 0,-1 1 1,0-1-1,0 1 0,1-1 1,-1 0-1,0 0 1,0 0-1,0 0 0,1 0 1,-4 0-1,4-1-18,0 0 1,0 1-1,0-1 1,0 0-1,0 0 1,0 1-1,0-1 0,0 0 1,0 0-1,0 0 1,1 0-1,-1 0 1,0 0-1,1 0 0,-1-1 1,1 1-1,-1 0 1,1 0-1,-1-3 1,-1-7 209,1 0 0,0-1 0,0 1 0,3-20-1,-2 11-556,0-1 273,1 1 1,0 0-1,2 0 1,0 0-1,8-25 1,-8 36-281,0 0 0,1 1 1,0-1-1,1 1 0,8-12 0,-8 14-444,1-1 0,0 1 0,0 1 0,0-1 0,0 1 0,1 0-1,8-4 1,14-6-5120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1 11691,'0'0'3630,"-11"7"-3443,-24 20-23,2 1 1,1 2-1,1 1 0,2 1 0,1 2 1,2 1-1,1 1 0,2 1 0,1 1 1,2 1-1,2 0 0,-21 67 0,33-81-171,1 0 0,0 0 0,2 0-1,1 0 1,1 29 0,1-41-24,1-1 0,1 0 1,0 1-1,1-1 0,0 0 1,0 0-1,1-1 0,1 1 0,0-1 1,1 0-1,0 0 0,11 14 0,-1-8-194,0-1-1,1 0 1,1-1 0,1-2-1,0 0 1,0 0-1,1-2 1,1-1-1,0 0 1,1-1-1,-1-2 1,43 10 0,75 8-3219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63 9769,'0'0'1495,"0"-9"849,2-29 79,-2 38-2361,0-1 1,0 1-1,0-1 0,0 1 0,0-1 1,0 1-1,0-1 0,0 1 0,0-1 1,0 1-1,0-1 0,0 0 0,0 1 1,0-1-1,-1 1 0,1 0 1,0-1-1,0 1 0,-1-1 0,1 1 1,0-1-1,-1 1 0,1-1 0,0 1 1,-1 0-1,1-1 0,0 1 0,-1 0 1,1-1-1,-1 1 0,1 0 0,-1 0 1,1-1-1,-1 1 0,1 0 0,-1 0 1,1 0-1,-1 0 0,1 0 0,-1 0 1,1 0-1,-1-1 0,1 2 0,-1-1 1,0 0-1,-18 10 384,10 1-437,0-1 1,1 2-1,0-1 0,0 1 1,1 1-1,-6 15 0,-31 85 30,38-94-36,-4 7-34,-2 4-47,2 1-1,0 0 1,3 0-1,0 0 0,-4 52 1,11-83-58,0 1 0,0-1 0,0 1 0,0-1 0,0 1-1,0-1 1,1 1 0,-1-1 0,0 1 0,0-1 0,0 1 0,0-1 0,1 1 0,-1-1 0,0 1 0,0-1-1,1 0 1,-1 1 0,0-1 0,1 1 0,-1-1 0,0 0 0,1 1 0,-1-1 0,1 0 0,-1 0 0,1 1 0,-1-1-1,1 0 1,-1 0 0,0 0 0,1 1 0,-1-1 0,1 0 0,-1 0 0,1 0 0,-1 0 0,1 0 0,0 0 0,-1 0-1,1 0 1,-1 0 0,1 0 0,-1 0 0,1-1 0,-1 1 0,0 0 0,1 0 0,-1 0 0,1-1 0,-1 1 0,1 0-1,-1 0 1,1-1 0,-1 1 0,0 0 0,1-1 0,-1 1 0,0-1 0,1 1 0,9-18-8075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93 7559,'0'0'6924,"-4"10"-6807,2-5-89,0 1-1,1-1 0,0 0 0,0 1 0,0-1 0,1 1 1,0-1-1,0 1 0,0-1 0,1 1 0,-1-1 0,1 1 1,1-1-1,-1 0 0,1 1 0,0-1 0,0 0 0,0 0 0,1 0 1,0 0-1,0-1 0,3 5 0,4 5 85,0-1-1,1-1 1,0 0 0,1-1-1,0 0 1,1-1-1,18 12 1,-22-16 112,0-1 0,0-1 0,1 1 0,0-2 1,-1 1-1,1-1 0,0-1 0,0 0 0,1 0 0,-1-1 0,0 0 0,19-1 0,-24-1-40,0-1 0,0 1-1,0-1 1,0 0 0,-1 0 0,1-1-1,-1 1 1,1-1 0,-1 0-1,0 0 1,0 0 0,0-1-1,-1 0 1,1 1 0,-1-1-1,0-1 1,0 1 0,0 0 0,0-1-1,-1 1 1,4-10 0,1-3 148,-1-1 0,0 1 0,-1-1 0,4-34 0,-7 40-258,-1 0 0,0 0 1,-1 0-1,-1 0 1,0 0-1,0 0 0,-5-18 1,5 27-111,0 0 1,0 0 0,0 0 0,-1 0 0,1 0 0,-1 1-1,1-1 1,-1 0 0,0 1 0,0-1 0,0 1 0,-1-1-1,1 1 1,0 0 0,-1 0 0,0 0 0,1 0-1,-1 1 1,0-1 0,0 1 0,0 0 0,0 0 0,0 0-1,0 0 1,0 0 0,0 0 0,-1 1 0,1 0 0,0-1-1,0 1 1,-1 1 0,-3-1 0,5 1-175,0-1 1,0 1 0,0 0-1,0 0 1,0 0-1,0 0 1,1 0-1,-1 0 1,0 0-1,1 1 1,-1-1-1,0 1 1,1-1 0,0 1-1,-1-1 1,1 1-1,0 0 1,0 0-1,0 0 1,0-1-1,0 1 1,0 0-1,0 0 1,1 0 0,-1 1-1,1-1 1,0 0-1,-1 0 1,1 0-1,0 0 1,0 0-1,1 0 1,-1 3-1,0 5-839,1-1 0,0 1-1,0-1 1,1 1 0,0-1-1,5 13 1,13 20-5640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64 11819,'0'0'4191,"-5"-10"-2173,5 10-2017,-1-3 47,-1 0 1,1 0-1,-1-1 0,0 1 1,0 1-1,0-1 1,0 0-1,0 0 0,0 1 1,-1-1-1,1 1 0,-1 0 1,0 0-1,0 0 0,0 0 1,0 0-1,0 0 1,0 1-1,0 0 0,-1 0 1,1 0-1,0 0 0,-1 0 1,1 0-1,-1 1 1,1 0-1,-1 0 0,-3 0 1,1 0-67,-1 1 0,1 0 1,-1 0-1,1 1 0,-1 0 0,1 0 1,0 0-1,0 1 0,0 0 0,0 0 1,1 1-1,-1-1 0,-7 8 1,10-9 11,0 1 1,0 0-1,0 0 1,0 0-1,1 0 1,-1 0-1,1 0 1,0 1 0,0-1-1,0 1 1,0-1-1,1 1 1,0 0-1,-1 0 1,1 0-1,1 0 1,-1 0-1,0 0 1,1 0 0,0 0-1,0 0 1,0 0-1,2 6 1,-1-8 14,0 0 1,0 0 0,0 0-1,1 0 1,-1 0 0,0 0-1,1-1 1,0 1 0,-1-1 0,1 1-1,0-1 1,0 0 0,0 0-1,0 1 1,0-1 0,0-1-1,0 1 1,0 0 0,0 0-1,0-1 1,1 1 0,-1-1-1,0 0 1,0 0 0,1 0-1,-1 0 1,0 0 0,4-1 0,4 1 202,0-1 0,0 0 0,0-1 0,0 0 0,12-5 0,-4-1 98,0 0 0,0-2 1,-2 0-1,1-1 0,-1-1 0,-1 0 0,0-1 0,0-1 1,14-18-1,-26 24-2405,-12 13-693,7-4 2231,-1 1 0,1 0 1,0 0-1,0-1 0,1 1 0,-1 1 0,0-1 0,0 0 1,1 0-1,-2 4 0,1 7-3212,2 0-101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90 4837,'0'0'3160,"4"-10"-58,12-33-658,-16 42-2391,1 0 0,-1 0-1,0 0 1,0-1-1,0 1 1,0 0-1,0 0 1,0 0-1,0-1 1,0 1-1,0 0 1,-1 0-1,1 0 1,0 0-1,-1-1 1,1 1-1,-1 0 1,1 0-1,-1 0 1,0 0-1,0 0 1,1 0 0,-1 0-1,0 0 1,0 1-1,0-1 1,0 0-1,0 0 1,0 1-1,0-1 1,0 0-1,0 1 1,0-1-1,0 1 1,0 0-1,0-1 1,-1 1-1,1 0 1,0-1-1,0 1 1,0 0-1,-1 0 1,1 0 0,-2 1-1,-4-2 167,0 1 0,0 0 0,-1 0 0,1 0 1,-12 4-1,16-3-220,1 0 1,-1 0 0,1 0 0,0 0-1,-1 0 1,1 1 0,0-1-1,0 1 1,0 0 0,0 0 0,0-1-1,1 1 1,-1 1 0,0-1 0,1 0-1,0 0 1,-1 0 0,1 1 0,-1 2-1,2-4 0,-1 0 0,1 1 0,0-1 1,-1 0-1,1 1 0,0-1 0,0 0 0,0 1 0,0-1 0,0 0 0,1 0 0,-1 1 0,0-1 0,0 0 0,1 0 0,-1 1 0,1-1 0,-1 0 1,1 0-1,0 0 0,-1 0 0,1 0 0,0 0 0,0 0 0,0 0 0,0 0 0,0 0 0,0 0 0,0 0 0,0 0 0,0-1 0,0 1 0,0-1 1,0 1-1,1-1 0,-1 1 0,0-1 0,0 1 0,2-1 0,26 7-52,1-1 0,32 1 0,-34-4 72,-1 1 0,50 13 0,-75-17-1,-1 1-1,0-1 0,0 0 0,1 0 0,-1 1 0,0-1 0,0 1 0,0-1 0,0 1 0,0-1 0,0 1 0,0 0 0,0 0 0,0-1 0,0 1 0,0 0 0,0 0 0,0 0 0,-1 0 1,1 0-1,0 0 0,-1 0 0,1 0 0,0 2 0,-1-2 19,0 1 1,-1-1 0,1 0 0,-1 0-1,1 0 1,-1 0 0,0 0-1,1 0 1,-1 0 0,0 0-1,0 0 1,0 0 0,0 0-1,0 0 1,0-1 0,0 1-1,0 0 1,0-1 0,-1 2-1,-65 26 1267,63-27-1240,-29 10 1282,-43 8 0,3-12-2316,72-7 747,1-1 0,-1 1 0,1 0 0,0 0 0,-1-1 0,1 1 0,0-1 0,-1 1 0,1 0 0,0-1 0,0 1 0,-1-1 0,1 1 0,0-1 0,0 1 0,0-1 0,0 1 0,0-1 0,-1 1 0,1-1 0,0 1 1,0-1-1,0 1 0,0-1 0,1 1 0,-1-1 0,0 1 0,0 0 0,0-1 0,0 1 0,0-1 0,1 1 0,-1-1 0,0 0-708,7-19-8992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11627,'0'0'4676,"-12"4"-2989,5-1-1599,-1 1-1,1 0 0,0 0 1,0 0-1,0 1 0,0 0 0,1 0 1,0 1-1,0 0 0,0 0 1,1 0-1,0 1 0,0-1 1,1 1-1,0 1 0,-4 7 0,-3 7 10,2 1-1,0 0 0,2 0 0,0 1 0,1 0 0,2 0 0,1 0 0,0 1 0,2 34 0,1-57-91,0 0 0,0 0-1,0 0 1,1 0 0,-1 0-1,1 0 1,-1 0 0,1 0-1,0 0 1,0 0 0,0-1-1,0 1 1,0 0-1,0-1 1,0 1 0,0-1-1,1 1 1,-1-1 0,1 1-1,-1-1 1,1 0 0,0 0-1,1 1 1,1 0 15,0-1 1,0 0-1,0 1 1,0-2-1,0 1 0,0 0 1,0-1-1,0 0 1,0 0-1,7-1 0,9-2 41,-1-1 1,0-1-1,29-11 0,-44 15-70,36-15 13,28-9 45,-68 26-38,0-1-1,1 1 1,-1-1 0,0 1-1,1-1 1,-1 1 0,0-1-1,0 1 1,1-1-1,-1 1 1,0-1 0,0 1-1,0 0 1,0-1 0,0 1-1,0-1 1,0 1 0,0-1-1,0 1 1,0 0 0,0-1-1,0 1 1,0-1 0,-1 1-1,1-1 1,0 1 0,0-1-1,-1 1 1,1-1 0,0 1-1,0-1 1,-1 1 0,1-1-1,-1 1 1,-10 23 182,7-18-226,1 1 0,0-1 0,0 0 0,1 1 0,0 0 0,0-1 0,0 1 0,1 0 0,0 0 0,0 8 0,3-8-2257,9-6-2686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11723,'0'0'6246,"71"3"-5061,-20-3-801,10 0-287,10 0-161,4 0-1826,-2-7-2370,-8-6-3684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459 198 7527,'8'-14'1570,"-1"5"-1101,30-55 1874,-34 58-1990,0 0-1,-1 0 1,1 0-1,-2-1 0,1 1 1,0-1-1,-1 1 0,-1-1 1,1 0-1,-1-11 1,-1 16-288,0 0 0,1 1 0,-1-1 1,0 0-1,0 1 0,0-1 0,0 1 1,-1-1-1,1 1 0,0 0 0,-1 0 1,1-1-1,-1 1 0,1 0 0,-1 0 1,1 0-1,-1 0 0,0 1 0,1-1 1,-1 0-1,0 1 0,0-1 0,1 1 1,-1 0-1,0-1 0,0 1 1,0 0-1,0 0 0,1 0 0,-1 1 1,-4 0-1,-4-1-22,0 1 1,0 1 0,-1-1-1,-15 7 1,0 2-39,1 2 0,0 1 0,1 0 0,0 2 0,1 1 1,-26 24-1,19-14-2,2 2 0,1 0 0,-43 61 0,62-77 14,0 1 0,1-1 1,0 1-1,1 0 0,1 1 0,0-1 0,1 1 1,-4 22-1,7-31-13,1-1 0,-1 1 0,1 0 0,0-1 0,1 1 0,-1 0 1,1-1-1,-1 1 0,1-1 0,1 1 0,-1-1 0,1 1 0,0-1 0,0 0 0,0 0 0,0 0 0,1 0 0,-1 0 1,1 0-1,0-1 0,0 1 0,1-1 0,-1 0 0,1 0 0,-1 0 0,1-1 0,0 1 0,0-1 0,6 3 0,3 0 1,0 0 0,1-1 0,0-1 0,0 0 0,0-1 0,0 0 0,0-1-1,29-2 1,-36 1 112,0 0-1,0-1 1,0 0 0,0-1-1,-1 1 1,1-1-1,0 0 1,-1-1 0,1 0-1,-1 0 1,0 0-1,0-1 1,0 1-1,0-2 1,-1 1 0,1-1-1,-1 1 1,0-1-1,8-11 1,-12 15-91,-1-1 1,1 1-1,0 0 1,-1-1-1,1 1 1,0 0-1,-1-1 1,0 1-1,1-1 1,-1 1-1,0 0 1,0-1-1,1 1 1,-1-1-1,0 1 1,-1-1-1,1 1 1,0-1-1,0 1 1,-1-1-1,1 1 1,-1 0-1,1-1 0,-1 1 1,1-1-1,-1 1 1,0 0-1,0 0 1,0-1-1,0 1 1,1 0-1,-2 0 1,1 0-1,0 0 1,0 0-1,0 0 1,0 1-1,-1-1 1,1 0-1,0 0 1,-1 1-1,1-1 1,0 1-1,-1 0 1,-2-1-1,-9-3-128,0 0 0,-1 2 0,-27-3-1,28 4-44,-55-5-915,66 3 430,8 0 41,34-8 289,1 2 0,0 2 0,1 1 0,52 1-1,-81 4 346,-6 0-10,0 1 1,-1 0-1,1 0 1,0 1-1,0-1 0,0 2 1,6 1-1,-11-3-11,-1 1 0,1 0 1,0 0-1,-1 0 0,0 0 0,1 0 0,-1 1 0,0-1 1,1 0-1,-1 1 0,0-1 0,0 0 0,0 1 0,0 0 0,0-1 1,-1 1-1,1-1 0,0 1 0,-1 0 0,1 0 0,-1-1 1,0 1-1,1 0 0,-1 0 0,0-1 0,0 1 0,0 0 1,0 0-1,-1 0 0,1-1 0,0 1 0,-1 2 0,-1 4 109,-1-1 0,1 1 0,-1 0 0,0-1 0,-1 0-1,0 0 1,-8 12 0,8-13-323,0-1 0,0 1-1,1 0 1,0 0 0,0 0 0,0 1 0,1-1-1,0 1 1,0-1 0,1 1 0,-1 7 0,2-10-4085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54 9513,'0'0'1900,"1"-9"887,2-26-187,-3 34-2561,0 1 0,0-1 0,0 1-1,0-1 1,0 1 0,0 0 0,-1-1 0,1 1 0,0 0 0,0-1 0,-1 1 0,1-1 0,0 1-1,0 0 1,-1 0 0,1-1 0,0 1 0,-1 0 0,1-1 0,-1 1 0,1 0 0,0 0 0,-1 0-1,1 0 1,0-1 0,-1 1 0,1 0 0,-1 0 0,1 0 0,-1 0 0,1 0 0,0 0 0,-1 0-1,1 0 1,-1 0 0,1 0 0,-1 0 0,1 0 0,0 0 0,-1 1 0,1-1 0,-1 0 0,1 0-1,0 0 1,-1 1 0,0-1 0,-17 9 39,-2 4-54,1 1 0,1 1 0,0 1 0,-24 27 0,-55 79 12,93-117-32,-3 4-21,-25 32 199,-26 48-1,50-76-51,1 0 0,1 0 0,1 0 0,0 1 0,0-1 0,1 1 0,1 0 0,-3 26 0,6-36-116,0 0 0,0 0 1,1 0-1,-1 0 0,1 0 1,0 0-1,0 0 0,1 0 0,-1-1 1,1 1-1,-1 0 0,1-1 0,0 1 1,1-1-1,-1 0 0,0 0 1,1 1-1,0-2 0,0 1 0,0 0 1,0 0-1,0-1 0,0 0 0,1 0 1,-1 0-1,1 0 0,0 0 1,-1-1-1,1 1 0,0-1 0,0 0 1,7 1-1,10 1 31,0 0-1,0-1 1,0-1-1,42-4 1,-47 1 19,1 0-1,-1-1 1,1 0 0,-1-2-1,0 0 1,-1 0 0,1-2-1,-1 0 1,0 0 0,-1-2-1,0 0 1,0 0 0,15-15-1,-27 23-25,-1-1 0,1 1 0,-1-1 0,0 1-1,1-1 1,-1 1 0,0-1 0,0 0 0,0 1 0,0-1-1,-1 0 1,1 0 0,0 0 0,-1 0 0,1 0-1,-1 0 1,0 0 0,1 0 0,-1 0 0,0 0-1,0 0 1,0 0 0,-1 0 0,1 0 0,-1-3-1,-1 2-15,0 1-1,0-1 0,0 1 0,0-1 0,0 1 0,-1 0 0,1 0 0,-1 0 0,1 0 0,-1 0 0,0 0 0,0 1 0,0-1 0,-3 0 0,-12-5-39,-1 2-1,1 0 1,-1 1-1,-20-2 1,0 4-133,6 1-57,53 0-805,319-13 666,-337 14 341,-1 0 1,1 0-1,-1 0 1,1 0-1,-1 0 0,1 0 1,-1 0-1,1 1 1,-1-1-1,1 0 0,-1 1 1,0 0-1,1-1 0,-1 1 1,1 0-1,-1-1 1,0 1-1,0 0 0,0 0 1,0 0-1,1 0 1,-1 0-1,0 0 0,1 3 1,-1-2 0,-1 0 0,1 0-1,-1 1 1,0-1 0,0 0 0,0 0 0,0 0 0,0 1 0,0-1-1,0 0 1,-1 0 0,1 0 0,-1 0 0,0 0 0,-1 3 0,-4 9 8,-2 1 1,0-1 0,-16 21 0,20-30 11,-81 127 251,50-74-3093,21-34-52,-2 1-5961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9257,'0'0'4025,"-10"0"-3294,7 0-708,1 0 0,-1 0 0,0 0 0,0 0 0,0 0-1,0 0 1,1 1 0,-1 0 0,0-1 0,0 1 0,1 0 0,-1 0-1,1 1 1,-1-1 0,1 0 0,-1 1 0,1 0 0,0-1 0,-1 1-1,1 0 1,0 0 0,0 0 0,1 1 0,-1-1 0,0 0 0,1 1-1,-1-1 1,1 1 0,0-1 0,0 1 0,0 0 0,0-1 0,0 1-1,1 0 1,-1 0 0,1-1 0,0 1 0,0 5 0,0-7-11,0 1-1,0-1 1,0 1 0,0-1 0,0 0-1,0 1 1,0-1 0,0 1 0,1-1-1,-1 1 1,1-1 0,-1 0 0,1 1 0,0-1-1,-1 0 1,1 0 0,0 1 0,0-1-1,0 0 1,0 0 0,0 0 0,0 0 0,0 0-1,0 0 1,0 0 0,2 0 0,0 0 60,0 0 1,0 0 0,0-1 0,0 0 0,1 1 0,-1-1 0,0-1 0,0 1-1,0 0 1,0-1 0,0 1 0,5-2 0,0-2-49,-1 1-1,1-1 1,-1 0 0,0-1-1,0 0 1,-1 0 0,1 0-1,-1-1 1,0 0 0,0 0 0,-1 0-1,0-1 1,0 0 0,0 0-1,3-10 1,-30 42-99,18-19 83,0 1-1,0 0 0,1 0 1,0 0-1,0 0 1,1 1-1,0-1 0,0 1 1,1 0-1,0-1 1,0 1-1,1 15 0,0-22-24,0 0 0,1 0 0,-1 0 0,1 0-1,-1 0 1,1 0 0,0 0 0,-1 0 0,1 0 0,0 0-1,0 0 1,-1-1 0,1 1 0,0 0 0,0-1-1,0 1 1,0 0 0,0-1 0,0 1 0,0-1 0,0 0-1,0 1 1,0-1 0,0 0 0,1 1 0,-1-1 0,0 0-1,0 0 1,0 0 0,0 0 0,0 0 0,0 0-1,1-1 1,-1 1 0,0 0 0,0-1 0,0 1 0,1-1-1,3 0-359,-1 0-1,0 0 1,0-1-1,0 1 1,0-1-1,0 0 1,0 0-1,6-5 0,11-16-3540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0 8808,'0'0'6348,"-8"7"-5681,-45 39 231,3 3 0,-79 98 1,39-41-679,32-43-248,16-19-330,1 2-1,3 2 0,-35 56 0,73-103 231,-1-1 0,1 1 1,-1-1-1,1 0 0,0 1 0,-1-1 1,1 1-1,0-1 0,-1 1 0,1-1 0,0 1 1,0-1-1,0 1 0,-1-1 0,1 1 0,0 0 1,0-1-1,0 1 0,0-1 0,0 1 0,0-1 1,0 1-1,0 0 0,0-1 0,0 1 1,0-1-1,0 1 0,1-1 0,-1 1 0,0-1 1,0 1-1,1 0 0,18-9-4260,11-22-4282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12716,'0'0'1634,"-8"11"-1298,-5 8-168,0 0-1,2 1 1,0 0-1,1 1 1,2 0 0,0 1-1,1 0 1,1 0 0,-4 29-1,7 86-14,-1 10 270,2-127-715,-1 0-1,-1 0 0,-1-1 1,0 0-1,-12 27 0,15-43-170,-5 11-987,-1-7-2808,-3-6-2223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51 134 3812,'0'0'6470,"-30"-66"-6278,19 42 737,4 2 544,5 9 673,2 7-64,0 3-865,19 3-1185,12 0-160,14 4 96,13 1-961,9-5-1153,4 0-512,4-9-2659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8712,'-11'2'1362,"0"2"-1053,-1 0 1,1 1-1,0 0 1,0 0 0,0 2-1,1-1 1,0 1 0,0 1-1,0 0 1,1 0-1,-8 10 1,-4 4 152,1 1 1,1 1-1,-23 39 1,36-52-331,0 0-1,0 0 1,1 1 0,1 0 0,0 0 0,1 0 0,0 0 0,1 0 0,0 1 0,1 0 0,0 14 0,1-24-122,0 0 0,1-1 0,-1 1 1,1 0-1,-1-1 0,1 1 0,0 0 0,0-1 1,0 1-1,1-1 0,-1 1 0,0-1 1,1 0-1,0 1 0,0-1 0,-1 0 0,1 0 1,0 0-1,1 0 0,2 2 0,0-2 3,1 1-1,-1 0 0,1-1 0,-1 0 0,1 0 0,0-1 1,0 0-1,0 0 0,7 0 0,10 0-203,0-1 0,0-2 0,44-8 1,-48 6 6,-11 1 132,1 1 1,-1 0-1,1 1 1,-1 0-1,1 0 0,0 1 1,-1 0-1,1 0 1,14 3-1,-22-2 43,0-1 0,-1 0 0,1 0 0,-1 1 0,1-1 0,-1 0 0,1 1 0,-1-1 0,0 0 0,1 1-1,-1-1 1,1 1 0,-1-1 0,0 1 0,1-1 0,-1 1 0,0-1 0,0 1 0,1-1 0,-1 1 0,0 0 0,0-1 0,0 1 0,0-1 0,0 1-1,0 0 1,0-1 0,0 1 0,0-1 0,0 2 0,-10 20 74,-24 14 536,13-18 144,-1-1 0,0-1 0,-1 0 0,-1-2 0,0-1 0,-1-1 0,-1-1 0,-34 10 0,59-20-768,-1-1 0,0 1 1,0 0-1,0-1 0,0 1 1,0-1-1,0 0 1,0 0-1,0 0 0,0 0 1,0 0-1,0 0 1,0 0-1,0-1 0,0 1 1,0 0-1,0-1 0,0 0 1,1 0-1,-1 1 1,0-1-1,0 0 0,0 0 1,1-1-1,-1 1 0,1 0 1,-1 0-1,1-1 1,-1 1-1,1-1 0,-2-3 1,1 1-593,1-1 1,0 1-1,0-1 1,1 1-1,-1-1 1,1 1 0,0-1-1,0 0 1,1 1-1,-1-1 1,1 0-1,0 1 1,2-7-1,10-21-4242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11883,'0'0'1901,"9"-4"74,46-26-449,-2-2 0,53-42 0,-18 12-862,-64 43-436,-24 19-225,0 0-1,-1 0 1,1 1 0,0-1 0,0 0-1,0 0 1,0 0 0,0 0-1,0 0 1,-1 0 0,1 0-1,0 0 1,0 0 0,0 0 0,0 0-1,0 0 1,-1 0 0,1 0-1,0 0 1,0 0 0,0 0-1,0-1 1,0 1 0,0 0 0,0 0-1,-1 0 1,1 0 0,0 0-1,0 0 1,0 0 0,0 0 0,0 0-1,0 0 1,0 0 0,0-1-1,0 1 1,-1 0 0,1 0-1,0 0 1,0 0 0,0 0 0,0 0-1,0-1 1,0 1 0,0 0-1,0 0 1,0 0 0,0 0-1,0 0 1,0 0 0,0-1 0,0 1-1,0 0 1,0 0 0,0 0-1,0 0 1,0 0 0,0 0 0,0-1-1,0 1 1,1 0 0,-1 0-1,0 0 1,0 0 0,0 0-1,0-1 1,-7 3-50,1 0 1,-1 1-1,0-1 0,1 1 0,-11 7 0,-12 7-198,2 1-1,-50 44 0,69-55 243,0 0-1,0 1 0,1 0 0,0 1 0,1 0 1,0 0-1,0 0 0,1 0 0,0 1 0,1 0 1,0 0-1,0 1 0,-1 10 0,4-19 2,1-1 0,0 0-1,0 1 1,0-1 0,0 0 0,0 0-1,0 1 1,1-1 0,-1 0 0,0 1-1,1-1 1,-1 0 0,1 0 0,-1 0-1,1 1 1,-1-1 0,1 0 0,0 0-1,0 0 1,-1 0 0,1 0-1,0 0 1,1 1 0,1 0 8,0-1 0,0 1-1,0-1 1,0 1 0,0-1 0,0 0 0,0 0 0,0 0-1,5 0 1,10 1 78,1-1 1,32-2-1,-30 0-15,26-1-142,67-13 1,-68 7 513,77-2 0,-112-26 2585,-2 3-2896,-2 0-1,-1 0 1,2-67-1,-8 99-140,0 0 0,1 0-1,-1-1 1,1 1 0,-1 0 0,1 0-1,-1 0 1,1-1 0,0 1 0,0 0-1,-1 0 1,1 0 0,0 0 0,0 0-1,0 0 1,0 1 0,0-1-1,0 0 1,0 0 0,1 1 0,-1-1-1,0 1 1,0-1 0,0 1 0,1-1-1,-1 1 1,0 0 0,1 0-1,-1-1 1,0 1 0,1 0 0,1 0-1,57 0-1228,-39 1 792,23-1-2120,0-2 0,66-12 0,-32-6-4510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9065,'0'0'5413,"9"0"-5424,31-2 519,-1-2 0,58-12-1,-11 1 164,934-63 612,-455 50-1253,-505 24-34,126-13 107,-153 13-160,-1-3 1,1 0-1,45-18 0,-50 10-1598,-9-5-1852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11403,'0'0'6918,"-22"63"-6661,22-28-97,11 5-64,0 4-32,1 4-1602,-5-1-1633,-7-4-1761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4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14061,'0'0'6406,"2"39"-7110,17-37-1859,1-2-1761,-1 0-7751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4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14542,'0'0'1025,"11"53"-1185,8-38-1346,4-3-1921</inkml:trace>
  <inkml:trace contextRef="#ctx0" brushRef="#br0" timeOffset="1">90 233 12940,'0'0'5574,"-2"25"-8810,21-38-2529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6887,'0'0'8440,"-9"14"-7976,-3 7-107,-69 130 1411,73-134-1627,0 1 1,1 0-1,1 0 1,1 1-1,0-1 0,1 1 1,-1 23-1,6-40-127,-1-1-1,1 0 0,-1 1 1,1-1-1,0 1 0,-1-1 1,1 0-1,0 1 0,0-1 1,0 0-1,0 0 0,0 0 1,1 0-1,-1 0 0,0 0 1,0 0-1,1 0 0,-1 0 1,0-1-1,1 1 0,-1-1 1,1 1-1,-1-1 0,1 1 1,-1-1-1,1 0 0,-1 1 1,1-1-1,-1 0 0,1 0 1,-1 0-1,3-1 0,65-1 362,-55 1-330,26-3-3,-25 2-47,-1 1 0,1 0-1,0 1 1,16 2 0,-29-2 17,-1 0 1,0 0-1,0 1 0,1-1 1,-1 0-1,0 1 0,0-1 1,0 0-1,1 1 1,-1 0-1,0-1 0,0 1 1,0 0-1,0 0 0,0-1 1,0 1-1,0 0 0,0 0 1,-1 0-1,1 0 1,0 0-1,0 0 0,-1 0 1,1 0-1,-1 1 0,1-1 1,-1 0-1,1 0 0,-1 0 1,0 1-1,0-1 1,0 0-1,1 1 0,-1-1 1,0 0-1,-1 0 0,1 1 1,0-1-1,0 0 1,0 0-1,-1 1 0,1-1 1,-1 0-1,1 0 0,-1 0 1,1 0-1,-1 0 0,0 1 1,-1 0-1,-1 5 283,-1 0 1,0-1-1,-1 0 0,1 0 1,-1 0-1,-10 9 0,9-9-12,0-1-1,-1 1 1,0-1-1,0-1 1,0 1-1,0-1 1,-1 0-1,0-1 1,0 0-1,0 0 1,0 0-1,-16 2 1,23-6-349,0 0 0,0 1 0,0-1 0,0 0 0,0 0 0,1 0 0,-1 1 0,0-1 0,0 0 0,1 0 1,-1 0-1,0 0 0,1 0 0,-1-1 0,1 1 0,0 0 0,-1 0 0,1 0 0,0 0 0,-1 0 0,1-1 0,0 1 0,0 0 0,0 0 0,0 0 0,0 0 1,1-3-1,2-35-5904,7 19 1310,4 3-1041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8264,'0'0'2285,"-7"8"-1378,-20 26-26,26-33-854,0 0 0,0 1 1,0-1-1,1 0 0,-1 0 0,0 1 1,1-1-1,-1 1 0,1-1 0,-1 0 0,1 1 1,0-1-1,0 1 0,0-1 0,0 1 0,0-1 1,0 1-1,0-1 0,0 1 0,0-1 1,1 0-1,-1 1 0,0-1 0,1 1 0,-1-1 1,1 0-1,0 1 0,1 1 0,2 1 91,-1 0 0,1 0 0,0-1 0,0 0-1,1 0 1,6 4 0,13 12 152,-18-12-120,-2 0 0,1 1 0,-1 0-1,0 0 1,-1 0 0,0 0-1,0 0 1,2 13 0,11 31 478,-10-31-1754,-6-5-4864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6662,'12'-1'2739,"6"-2"-1767,0-1 0,-1 0 0,1-1 0,-1-1 0,0-1 0,0 0 0,-1-1 0,0-1 0,0 0 0,-1-1 0,25-22 0,-34 26-679,20-22 232,-25 27-452,0 0 0,0 0 0,0 0 0,0-1-1,0 1 1,-1 0 0,1 0 0,0-1 0,-1 1-1,1 0 1,-1-1 0,1 1 0,-1-1 0,0 1-1,0-1 1,1 1 0,-1-1 0,0 1 0,0-2-1,-22 10 409,9 3-497,-1 1 0,2 0 0,0 0 0,0 1 0,1 1 0,0 0 0,1 0 0,1 1 0,0 0 0,1 1 0,1 0 0,-10 25 0,17-38 13,-1 0 1,0-1 0,0 1-1,1 0 1,-1 0 0,1 0-1,-1-1 1,1 1-1,0 0 1,0 0 0,0 0-1,0 0 1,0 0 0,0 0-1,1-1 1,-1 1 0,1 0-1,-1 0 1,1 0 0,-1-1-1,1 1 1,0 0 0,0-1-1,0 1 1,0 0-1,0-1 1,0 0 0,1 1-1,-1-1 1,0 0 0,1 1-1,-1-1 1,1 0 0,-1 0-1,1 0 1,2 1 0,4 0 6,0-1 0,1 1 0,-1-1 0,0-1 1,1 0-1,15-1 0,-19 1 11,16-3-1,0 0 0,-1-1-1,0-1 1,0-1 0,0-1 0,0 0 0,-1-2 0,-1 0-1,1-1 1,-1-1 0,-1-1 0,0 0 0,-1-1-1,0-1 1,-1-1 0,19-23 0,-22 15 142,-12 23-154,0 0 1,0-1 0,0 1 0,-1 0-1,1 0 1,0 0 0,0-1-1,0 1 1,0 0 0,0 0-1,-1 0 1,1-1 0,0 1-1,0 0 1,0 0 0,-1 0-1,1 0 1,0 0 0,0 0-1,0-1 1,-1 1 0,1 0-1,0 0 1,0 0 0,-1 0 0,1 0-1,0 0 1,0 0 0,-1 0-1,1 0 1,0 0 0,0 0-1,-1 0 1,1 0 0,0 0-1,0 0 1,0 1 0,-1-1-1,1 0 1,0 0 0,0 0-1,-1 0 1,1 0 0,0 0 0,0 1-1,-5 1-18,0 1 0,0-1-1,0 1 1,0 1 0,1-1 0,-6 5-1,2 1 7,0-1-1,1 1 0,-11 17 1,16-23 9,0 0 0,0 1 1,0 0-1,0-1 0,1 1 0,0 0 1,-1 0-1,2 0 0,-1 0 1,0 0-1,1 0 0,-1 0 0,1 0 1,1 5-1,-1-8 3,1 0 1,-1 0-1,1 1 1,0-1-1,-1 0 1,1 0-1,0 0 1,0 0-1,0 0 1,0 0-1,0 0 1,0 0-1,0 0 1,0-1-1,0 1 1,0 0-1,0-1 1,1 1-1,-1 0 1,0-1 0,0 0-1,1 1 1,-1-1-1,0 0 1,3 1-1,41 1 106,-36-2-89,-5 0-134,12 0 212,1-1 0,-1 0-1,25-5 1,-36 5-354,-1-1-1,1 1 1,0-1 0,-1 0 0,1 0-1,-1-1 1,5-2 0,-7 3-256,0 0 0,0 0 0,0 0 0,0 0 0,0 0 0,0 0 0,-1-1 0,1 1 0,-1-1 0,1 1 0,-1-1 0,0 1 0,1-5 0,2-15-4698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11018,'0'0'13902,"54"9"-32480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8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10826,'0'0'2728,"1"10"-2247,0 19-102,-1 1 1,-2-1-1,-1 0 0,-1 0 1,-11 43-1,5-27 538,-7 78 0,19-94-1933,2-61-4812,-4 3-92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8232,'0'0'12331,"66"-48"-11722,-18 41 32,14-4-193,-2 2-256,5 2-128,-4 0-32,-3 4-96,-9 3-1025,-10 0-1697,-20 0-1346,-10 2-2050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9385,'0'0'9000,"59"1"-8103,-19-1-448,6 1-353,1 3-64,2 3-673,-1-1-1313,-3-2-1185,-4-3-1025,-6-1-3042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7976,'0'0'5525,"-7"11"-3678,-1 0-1612,1 1 0,0 0 0,1 0-1,1 0 1,0 1 0,0 0 0,1 0 0,1 0 0,0 0 0,1 0 0,-1 18 0,3 29 149,1-60-358,-1 1 0,0-1 1,0 0-1,1 1 0,-1-1 0,0 0 1,1 0-1,-1 1 0,1-1 0,-1 0 1,0 0-1,1 1 0,-1-1 0,1 0 1,-1 0-1,0 0 0,1 0 0,-1 0 1,1 0-1,-1 0 0,1 0 0,-1 0 1,1 0-1,-1 0 0,0 0 0,1 0 1,-1 0-1,1 0 0,-1 0 0,1 0 1,-1 0-1,1-1 0,-1 1 0,0 0 1,1 0-1,-1-1 0,0 1 0,1 0 1,-1 0-1,0-1 0,1 1 0,-1 0 1,0-1-1,1 1 0,-1-1 0,17-13 790,-9 1-695,0 0 1,-1-1-1,0 0 0,-1 0 1,-1 0-1,0-1 0,-1 0 1,-1 0-1,0 0 0,1-27 1,-4 41-160,3 30-479,-1-24 514,1-1 0,-1 1 1,1-1-1,0 1 1,0-1-1,1 0 0,-1 0 1,1 0-1,0-1 1,0 1-1,0-1 1,0 0-1,1 0 0,-1-1 1,1 1-1,-1-1 1,1 0-1,0 0 0,0 0 1,0-1-1,0 0 1,6 1-1,2 1 22,0-1 0,0-1 0,0 0 0,0-1 0,0 0 0,0-1 1,0-1-1,13-2 0,-13 0 84,-1 0 1,0-1-1,-1 0 1,1-1-1,-1 0 1,0-1-1,0 0 1,-1 0-1,0-1 0,0-1 1,-1 0-1,16-19 1,-24 28-99,-1-1 0,0 1 0,0 0 1,0 0-1,1 0 0,-1 0 0,0 0 0,0 0 0,0-1 1,0 1-1,1 0 0,-1 0 0,0 0 0,0-1 0,0 1 0,0 0 1,0 0-1,0 0 0,1-1 0,-1 1 0,0 0 0,0 0 1,0-1-1,0 1 0,0 0 0,0 0 0,0-1 0,0 1 1,0 0-1,0 0 0,0 0 0,0-1 0,0 1 0,0 0 1,-1 0-1,1-1 0,0 1 0,0 0 0,0 0 0,0 0 0,0-1 1,0 1-1,0 0 0,-1 0 0,1 0 0,0-1 0,0 1 1,-15 5-35,-17 16-121,22-13 151,1 0 0,0 1 0,1 0 0,0 1 0,0 0 0,1 0 0,0 1-1,1-1 1,0 1 0,1 1 0,-6 18 0,11-29 0,-1 0 0,1 0 1,0 0-1,0 0 0,0 0 0,0 0 0,0 0 1,0 0-1,0 0 0,0 0 0,1 0 0,-1 0 1,0 0-1,0 0 0,1 0 0,-1 0 0,1 0 1,-1 0-1,1 0 0,-1-1 0,1 1 0,0 0 0,-1 0 1,1 0-1,0-1 0,0 1 0,-1 0 0,1-1 1,0 1-1,1 0 0,1 0 8,1 0-1,-1 0 1,0 0 0,0-1 0,1 1-1,-1-1 1,0 0 0,1 1-1,5-2 1,2 0 21,1-1 0,-1 0 0,-1-1 0,1 0 0,13-6 0,2-5 16,-2-1-1,0 0 0,-1-2 1,0-1-1,23-24 1,-70 109-324,23-63 61,0 0 0,0 0 0,0 0 1,0 0-1,1 0 0,-1 0 0,1-1 0,0 1 1,0 0-1,1 0 0,-1 0 0,3 7 0,-3-9 101,1-1 0,0 0-1,-1 0 1,1 0 0,0 0-1,0 1 1,0-1 0,0 0-1,0 0 1,0-1 0,0 1-1,1 0 1,-1 0 0,0 0-1,0-1 1,1 1 0,-1-1 0,0 1-1,1-1 1,-1 1 0,1-1-1,-1 0 1,0 0 0,1 0-1,-1 0 1,1 0 0,-1 0-1,0 0 1,1 0 0,-1 0-1,1-1 1,-1 1 0,0-1-1,1 1 1,-1-1 0,0 1-1,3-2 1,15-12-4891,-1-11-4752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9257,'0'0'5413,"-11"58"-9001,39-48-6245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9321,'0'0'6822,"-8"3"-4857,2-1-1845,0 1 1,0 1-1,1-1 0,-1 1 1,1 0-1,0 0 0,0 0 1,1 1-1,-1 0 1,1-1-1,0 2 0,0-1 1,0 0-1,1 1 1,0 0-1,0 0 0,1 0 1,-1 0-1,-1 11 0,-2 5-64,1 0 0,1 1 0,1 0-1,1 0 1,1 0 0,1 0 0,1 0-1,8 44 1,-8-64-75,0-1 0,0 1-1,0 0 1,0-1 0,0 1 0,1-1-1,-1 1 1,1-1 0,-1 1 0,1-1-1,0 0 1,0 0 0,0 0 0,0 0-1,1 0 1,-1-1 0,0 1-1,1 0 1,-1-1 0,1 0 0,0 0-1,-1 0 1,1 0 0,0 0 0,0 0-1,-1-1 1,1 1 0,0-1 0,0 0-1,0 0 1,4 0 0,8-1-57,-1-1 0,0-1 0,0 0 1,25-9-1,-34 10 126,-5 2-50,1 0 0,-1 1 0,0-1 1,1 0-1,-1 0 0,0 0 0,0 0 0,1 1 0,-1-1 0,0 0 0,0 0 0,1 1 0,-1-1 0,0 0 0,0 1 0,0-1 0,0 0 0,1 0 0,-1 1 0,0-1 0,0 0 0,0 1 0,0-1 0,0 0 0,0 1 0,0-1 1,0 0-1,0 1 0,0-1 0,0 0 0,0 1 0,0-1 0,0 0 0,0 1 0,0-1 0,-1 0 0,1 1 0,0-1 0,0 0 0,0 1 0,-1-1 0,-2 15 94,2-14-135,1-1 0,0 1-1,-1 0 1,1 0-1,0 0 1,0 0 0,0 0-1,0 0 1,0 0 0,0 0-1,0 0 1,0 0-1,0 0 1,0 0 0,0 0-1,1 0 1,-1 0-1,0 0 1,1 0 0,-1-1-1,1 1 1,-1 0 0,1 0-1,-1 0 1,1 0-1,0-1 1,-1 1 0,1 0-1,0-1 1,-1 1-1,1-1 1,0 1 0,0-1-1,1 1 1,35 4-5442,-37-5 5389,27 0-4945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0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107 255 6246,'0'0'8984,"-9"4"-7510,0 0-1243,0 1 1,0 1-1,0-1 1,1 2 0,-12 9-1,17-13-197,0 0 0,0 0-1,0 0 1,1 0 0,-1 1 0,1-1-1,0 1 1,0-1 0,0 1 0,1 0-1,-1-1 1,1 1 0,0 0 0,0 0-1,0 0 1,0 0 0,1 0 0,0 1-1,0-1 1,0 4 0,0-7-44,1 0-1,-1 0 1,1 0 0,-1 0-1,1 0 1,0 0 0,-1 0 0,1-1-1,0 1 1,0 0 0,-1 0-1,1-1 1,0 1 0,0 0 0,0-1-1,0 1 1,0-1 0,0 1 0,0-1-1,0 0 1,0 1 0,0-1-1,0 0 1,0 0 0,0 0 0,0 1-1,2-1 1,38 0-620,-28 0 357,7-1-104,0 1-1,0-2 1,-1-1 0,1 0-1,-1-2 1,1 0-1,-1-1 1,-1-1 0,35-17-1,-49 21 263,1 0 1,0 0-1,-1-1 0,0 0 0,1 1 0,-1-1 1,-1-1-1,1 1 0,-1 0 0,0-1 1,0 0-1,0 0 0,0 0 0,-1 0 0,0 0 1,0-1-1,1-4 0,-3 9 233,-2 3 9,-1 1 1,1-1-1,0 0 1,-1 1-1,1-1 1,0 1 0,1 0-1,-1-1 1,0 1-1,-1 6 1,1-5 156,-7 10 547,7-12-524,-1 1 0,1 0 0,1 0 0,-1 0 0,0 0 0,1 0 0,-1 1 0,1-1 0,0 0 0,0 1 0,0-1 1,0 1-1,1-1 0,0 1 0,-1 3 0,4-6-279,1-1 1,-1 0 0,0 1 0,0-1-1,0-1 1,0 1 0,0 0 0,0-1-1,0 1 1,0-1 0,0 0 0,5-2-1,12-7-17,-1 0 0,0-1 0,0-1 0,-1-1 0,-1 0 0,16-17 0,92-100 14,-117 121-25,14-15 16,28-44 0,-99 116-208,30-24 199,1 1 1,-27 52-1,40-68-8,1 1 0,0-1-1,1 1 1,-1 0 0,2 0-1,0 0 1,0 0 0,0 1-1,1-1 1,1 0 0,0 1-1,2 14 1,-1-23-39,-1 0 1,1 0-1,0 0 1,0 0-1,0-1 1,0 1-1,1 0 0,-1 0 1,0-1-1,1 1 1,-1-1-1,1 1 1,-1-1-1,1 0 1,0 0-1,0 1 0,-1-1 1,1 0-1,0-1 1,0 1-1,0 0 1,0 0-1,0-1 1,0 0-1,0 1 0,0-1 1,1 0-1,-1 0 1,0 0-1,3 0 1,3 0-28,-1-1 0,1 1 0,0-1 0,-1-1 0,1 0 0,-1 0 0,12-4 0,-2-3 72,0 0-1,-1-2 0,0 1 1,0-2-1,-1 0 0,-1-1 1,0 0-1,-1-2 1,0 1-1,16-25 0,-29 38-3,1 0 0,0 0 0,-1 0 0,1 0 0,-1 0 0,1 0 0,-1 0 0,0-1 0,1 1 0,-1 0 0,0 0 0,0 0 0,0 0 0,0-1 0,0 1 0,0-2 0,0 3 1,0 0-1,-1-1 1,1 1-1,0-1 1,-1 1 0,1 0-1,0 0 1,-1-1-1,1 1 1,0 0 0,-1-1-1,1 1 1,-1 0-1,1 0 1,0 0 0,-1-1-1,1 1 1,-1 0-1,1 0 1,-1 0 0,1 0-1,-1 0 1,1 0-1,-1 0 1,1 0 0,0 0-1,-1 0 1,-3 1 13,0-1 1,0 1 0,1 0 0,-1 0-1,0 1 1,1-1 0,0 1-1,-6 2 1,0 3 121,-1-1 1,1 1-1,1 0 0,-1 1 1,1 0-1,1 1 0,0-1 0,0 1 1,0 1-1,1-1 0,1 1 0,0 0 1,-8 20-1,13-28-126,0-1 0,0 1 0,-1-1 0,1 1 0,1-1-1,-1 1 1,0-1 0,0 0 0,0 1 0,1-1 0,-1 1 0,1-1 0,-1 0 0,1 1 0,-1-1 0,1 0-1,0 1 1,0-1 0,0 0 0,-1 0 0,1 0 0,0 0 0,0 0 0,1 0 0,-1 0 0,0 0 0,0 0 0,0 0-1,1-1 1,-1 1 0,0-1 0,1 1 0,-1-1 0,0 1 0,1-1 0,-1 0 0,1 1 0,-1-1 0,1 0-1,1 0 1,9 1 31,0 0-1,-1-1 1,23-3-1,-27 3-19,13-3-53,-1-1 0,0 0-1,0-1 1,0-2 0,-1 0 0,1 0-1,-2-2 1,28-17 0,-19 9-34,-1-1 1,0-2 0,-2 0-1,37-40 1,-56 55 66,0 0 0,0-1 1,-1 1-1,1-1 0,-1 0 0,-1 1 0,1-1 0,-1 0 1,0-1-1,3-11 0,-5 15-4,0 0-1,1 0 1,-1 0 0,0-1-1,-1 1 1,1 0 0,0 0-1,-1 0 1,0 0 0,0 0-1,0 0 1,0 0 0,0 0-1,-1 0 1,1 0 0,-1 0-1,0 1 1,0-1 0,0 1-1,0-1 1,0 1 0,0 0-1,-5-4 1,4 3-35,-1 1 1,1-1-1,-1 0 0,0 1 1,0 0-1,0 0 0,0 0 1,-1 0-1,1 1 1,-5-2-1,7 3 25,0 1 0,0-1 0,0 0 0,0 1 0,0-1 0,0 1 0,0-1 0,1 1 0,-1 0 0,0 0 0,0 0 0,1 0 0,-1 0 0,1 0 0,-1 0 1,1 1-1,-1-1 0,1 1 0,0-1 0,0 1 0,-1-1 0,1 1 0,0 0 0,0-1 0,1 1 0,-2 2 0,-9 17 81,0 1-1,2 1 1,1-1-1,-9 36 1,14-44-71,0 0 0,1 0 1,1 0-1,0 0 0,1 0 1,1 0-1,0 0 0,1 0 0,4 17 1,-5-26-233,1-1 0,-1 0 1,1 0-1,0 0 1,1 0-1,-1 0 0,5 6 1,-5-8-112,-1-1-1,1 1 1,-1-1 0,1 1 0,0-1 0,0 0-1,0 1 1,0-1 0,0 0 0,0 0 0,2 0 0,18 1-5800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13581,'0'4'2562,"-2"12"-1761,2 7-32,-2 7-161,2 2-351,0 3-97,0 1-96,4-2-224,5-1-1634,3-8-1377,-1-6-2979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11435,'0'0'3363,"-5"10"-2317,-16 35-38,-24 72-1,39-98-990,1 1-1,1 0 0,0 0 1,1 0-1,2 0 1,0 0-1,2 24 0,-1-43-34,0 0 0,0 0-1,1 0 1,-1 0-1,0 0 1,1 0 0,-1 0-1,1 0 1,-1 0-1,1 0 1,-1 0-1,1 0 1,0 0 0,0-1-1,-1 1 1,1 0-1,0-1 1,0 1 0,0 0-1,0-1 1,0 1-1,-1-1 1,1 1 0,0-1-1,0 0 1,0 1-1,0-1 1,1 0 0,-1 0-1,0 0 1,0 0-1,0 0 1,0 0 0,0 0-1,0 0 1,0 0-1,0 0 1,0 0-1,0-1 1,0 1 0,0 0-1,0-1 1,0 1-1,2-2 1,3 0-326,1-1 0,-1 0-1,1 0 1,-1-1 0,8-6 0,5-7-1427,0-2-1,-2 0 1,0-1 0,22-35 0,-13 16-1715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13357,'0'0'5285,"-15"67"-4549,0-23-383,6 5-161,-3 4-96,7-3-32,1-3 32,4-8-64,0-7 32,0-6-192,0-12-384,0-9-738,0-11-6501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 10122,'0'0'10281,"59"-9"-9224,-10 7-224,9 2-513,5-3-63,-3 3-193,-2 0-32,-6 0-224,-9 0-1154,-15 0-1440,-13 3-1122,-15 1-1601</inkml:trace>
  <inkml:trace contextRef="#ctx0" brushRef="#br0" timeOffset="1">0 248 11979,'0'0'6150,"82"0"-4612,-27-11-802,10 1-511,6-2-161,4 2-1698,-10-3-3395,-15 0-5605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12620,'0'0'1767,"-6"8"-27,-3 11-1441,1 0 0,1 0 0,1 1 0,0 0 0,2 0 0,0 0 0,1 1 0,0 28 0,3-41-266,-2 29 100,4 49 0,-2-85-120,0-1 1,0 1 0,0 0-1,0 0 1,0-1-1,0 1 1,0 0 0,1 0-1,-1-1 1,0 1-1,0 0 1,1 0 0,-1-1-1,0 1 1,1 0-1,-1-1 1,1 1 0,-1 0-1,1-1 1,-1 1 0,1-1-1,-1 1 1,1-1-1,0 1 1,-1-1 0,1 0-1,0 1 1,-1-1-1,1 0 1,0 1 0,0-1-1,-1 0 1,1 0-1,0 1 1,0-1 0,-1 0-1,1 0 1,0 0 0,0 0-1,-1 0 1,1 0-1,0-1 1,0 1 0,-1 0-1,1 0 1,1-1-1,1 0 56,-1 0-1,1 0 0,-1 0 0,1-1 0,-1 1 0,0-1 0,1 0 1,-1 1-1,0-1 0,0 0 0,2-4 0,5-8-43,-2-1-1,0 0 1,0 0-1,-2-1 0,0 0 1,-1 0-1,0 0 1,-1-1-1,-1 1 1,-1-1-1,0-22 1,-1 37-335,2 28-5,-1-23 321,1 0 0,0 0 1,0 0-1,0 0 0,1-1 0,-1 1 0,1-1 1,-1 1-1,1-1 0,0 0 0,0 0 0,0 0 0,0-1 1,0 1-1,0-1 0,1 1 0,-1-1 0,0 0 0,1 0 1,-1-1-1,6 1 0,10 2 56,0-1 1,31-1-1,-45-1-59,10-1 15,-1-1 0,0 0 0,0-1 0,0-1 0,-1 0 0,1 0 0,14-8 0,-18 8-13,-1-1 0,1 0 0,-1-1 0,0 0-1,-1 0 1,0-1 0,0 0 0,0 0 0,-1-1-1,9-11 1,-10 2 76,-17 17-151,-22 18-85,23-9 154,1-1 1,0 2-1,1-1 0,0 1 1,-12 18-1,17-23 17,0 0-1,1 0 1,-1 0-1,1 0 1,0 0 0,1 0-1,-1 0 1,1 1-1,0-1 1,0 1 0,0-1-1,1 1 1,0-1 0,0 1-1,2 8 1,-1-12-8,1 1 1,-1-1 0,1 0-1,-1 1 1,1-1 0,0 0-1,0 0 1,0 0-1,0-1 1,1 1 0,-1 0-1,0-1 1,1 0 0,-1 1-1,1-1 1,-1 0 0,1 0-1,0 0 1,-1-1-1,1 1 1,0-1 0,0 1-1,0-1 1,-1 0 0,1 0-1,3 0 1,8 0 25,0 0 0,0-1-1,26-5 1,-19-1-21,0 0 0,0-1 0,-1-1-1,-1 0 1,0-2 0,0 0 0,-1-2 0,0 0-1,18-17 1,-28 18 34,-14 9-10,-19 13-83,20-7 43,1 1 0,0 0 1,-1 0-1,1 0 1,1 0-1,-1 1 0,1 0 1,0-1-1,0 1 1,0 1-1,0-1 0,1 0 1,-2 7-1,3-10-11,1 0 1,0 0-1,-1 0 0,1 0 0,0 0 0,0 0 0,0 0 0,0 0 0,0-1 0,1 1 1,-1 0-1,0 0 0,1 0 0,0 0 0,-1 0 0,1 0 0,0-1 0,0 1 1,0 0-1,0-1 0,0 1 0,0 0 0,1-1 0,-1 0 0,0 1 0,1-1 1,-1 0-1,1 0 0,0 1 0,-1-1 0,1 0 0,0-1 0,0 1 0,-1 0 0,1 0 1,0-1-1,0 1 0,0-1 0,0 0 0,0 0 0,3 1 0,2 0-672,1 0 0,-1-1 0,1 1 0,-1-2 0,10 0 0,8-6-4257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8520,'0'0'9641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12780,'0'0'2338,"-4"8"-891,-5 18-966,2 0 0,0 1 0,2 0-1,-4 46 1,3 119 1167,6-189-1620,0 0 1,0 0-1,0 0 1,0 0-1,1 0 1,-1 0-1,1 0 1,0 0-1,0 0 0,0 0 1,0 0-1,0 0 1,1 0-1,-1-1 1,1 1-1,0 0 1,0-1-1,0 1 1,0-1-1,0 0 1,1 0-1,-1 0 1,0 0-1,1 0 0,3 1 1,-2-1 20,1-1 0,0 1 0,1-1-1,-1 0 1,0 0 0,0-1 0,0 1 0,1-1 0,-1-1 0,0 1 0,0-1 0,0 1-1,0-2 1,9-2 0,-1-1-21,0 0-1,0-2 0,0 0 1,-1 0-1,0-1 0,-1 0 1,13-12-1,-47 72 43,22-48-234,-1-1 0,1 1 0,0 0 1,0-1-1,0 1 0,1 0 1,-1 0-1,1 0 0,0 0 1,0 0-1,0-1 0,1 1 1,-1 0-1,3 6 0,-2-8-110,0 0 0,0 0 0,0 0 0,0-1-1,0 1 1,1 0 0,-1-1 0,1 1 0,-1-1 0,1 0-1,0 1 1,-1-1 0,1 0 0,0 0 0,0 0-1,0 0 1,0 0 0,0-1 0,0 1 0,0 0 0,0-1-1,0 0 1,0 1 0,0-1 0,0 0 0,0 0-1,2 0 1,24 0-4157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116 264 10570,'0'0'1484,"-12"8"21,4-2-1155,-2 0 170,1 0 1,-1 1-1,1 0 0,1 0 0,-1 1 0,2 0 1,-1 1-1,1 0 0,-10 15 0,17-23-498,-1-1-1,1 0 0,0 1 0,0-1 1,0 0-1,0 1 0,0-1 0,0 0 0,0 1 1,0-1-1,0 0 0,0 1 0,0-1 1,0 0-1,0 1 0,0-1 0,0 0 0,0 1 1,0-1-1,0 0 0,0 1 0,0-1 1,1 0-1,-1 1 0,0-1 0,0 0 1,0 0-1,1 1 0,-1-1 0,0 0 0,0 0 1,1 1-1,-1-1 0,0 0 0,1 0 1,-1 0-1,0 1 0,0-1 0,1 0 0,-1 0 1,0 0-1,1 0 0,-1 0 0,0 0 1,1 0-1,19 1 20,-16-1 25,15-2-89,-1 0 0,-1-2 0,1 0 0,0 0 0,-1-2 0,0 0 0,31-16 0,-24 10-24,0 2 0,38-10-1,-62 20 47,1-1-1,-1 1 0,1 0 0,0 0 0,-1-1 0,1 1 0,-1 0 0,1 0 0,0 0 0,-1 0 0,1 0 0,0 0 0,-1 0 0,1 0 0,0 0 0,-1 0 0,1 0 0,0 1 0,-1-1 0,1 0 0,-1 0 0,1 1 0,-1-1 0,1 0 0,0 1 0,-1-1 0,1 1 0,-1-1 0,1 0 0,-1 1 1,0-1-1,1 1 0,-1-1 0,1 1 0,-1 0 0,0-1 0,1 1 0,-1 28-160,-1-2 21,1-26 139,0 0-1,0-1 1,0 1-1,0 0 1,0 0-1,1-1 0,-1 1 1,0 0-1,0-1 1,1 1-1,-1 0 1,1-1-1,-1 1 1,1 0-1,-1-1 1,1 1-1,-1-1 0,1 1 1,-1-1-1,1 1 1,0-1-1,-1 0 1,1 1-1,0-1 1,-1 1-1,1-1 1,1 0-1,7 2-270,0-1-1,0-1 1,1 0 0,-1 0 0,0-1-1,0 0 1,1 0 0,-1-1-1,0 0 1,-1-1 0,1 0 0,0-1-1,10-5 1,5-3-2645,0-2 0,-2 0 1,28-23-1,-47 34 2610,23-21-1303,-18 4 4533,-13 16 1031,-8 5-2662,11 0-812,-10 2 74,1 1 0,0 0-1,0 1 1,0 0 0,0 1-1,1 1 1,0-1 0,0 2 0,1-1-1,0 1 1,0 0 0,-10 14 0,18-21-517,-1 0 0,1 0 0,0 0 0,0 0 0,0 0 0,0 1 1,0-1-1,0 0 0,0 1 0,0-1 0,1 1 0,-1-1 1,1 1-1,-1-1 0,1 1 0,-1-1 0,1 1 0,0 0 1,0-1-1,-1 1 0,1-1 0,1 1 0,-1 2 0,1-3-17,0 0 1,0 0-1,0 0 0,0 0 0,0 0 0,1 0 0,-1 0 0,0 0 1,0-1-1,1 1 0,-1-1 0,1 1 0,-1-1 0,0 1 0,1-1 1,-1 0-1,1 0 0,-1 0 0,1 0 0,1 0 0,9 0-149,1 0 0,-1-2 0,1 1 0,20-6 0,-19 1 214,-1 1 0,1-2 1,-1 0-1,0 0 0,-1-1 1,0-1-1,0 0 0,12-13 1,-20 18-182,22-18 502,-2-2 1,-1 0 0,0-2 0,-2-1-1,-1 0 1,-2-2 0,16-30-1,-26 36-260,-8 23-145,0 0-1,0 0 0,0-1 0,0 1 0,0 0 0,-1 0 0,1 0 0,0-1 0,0 1 0,0 0 1,0 0-1,0 0 0,0-1 0,0 1 0,0 0 0,0 0 0,0 0 0,-1 0 0,1-1 0,0 1 0,0 0 1,0 0-1,0 0 0,-1 0 0,1 0 0,0-1 0,0 1 0,0 0 0,-1 0 0,1 0 0,0 0 1,0 0-1,0 0 0,-1 0 0,1 0 0,0 0 0,0 0 0,0 0 0,-1 0 0,1 0 0,0 0 1,0 0-1,0 0 0,-1 0 0,-2 1-12,0 1 1,0-1 0,0 1-1,1-1 1,-1 1-1,1 0 1,-1 0 0,1 0-1,-1 1 1,-2 3-1,-18 21 45,1 1-1,-32 57 0,48-75 20,0 1 0,1-1-1,0 1 1,1 1 0,0-1-1,1 1 1,0-1 0,1 1-1,0 0 1,1 0 0,1 0-1,0 13 1,0-23-46,1 0 0,-1 0 0,1 0 0,-1 0 1,1 0-1,0 0 0,0 0 0,0 0 0,0-1 0,0 1 0,0 0 0,1-1 0,-1 1 0,0-1 0,1 1 0,-1-1 0,1 0 0,0 1 0,2 0 1,1 1-9,-1-1-1,1 0 1,0-1 0,0 1 0,0-1 0,0 0 0,9 0 0,0 0-50,0-1 1,0-1-1,-1 0 0,1-1 0,15-4 0,-11 1 23,-1-1 0,1-1 0,-1-1 0,0-1 0,-1 0 1,1-1-1,-2 0 0,0-2 0,24-22 0,-29 21 144,-19 19 82,-19 20-95,24-22-111,1 1 1,-1-1-1,1 1 1,0 0-1,1 0 1,-1 0-1,1 0 0,0 1 1,-2 7-1,4-11 7,0-1-1,0 1 1,0-1-1,0 1 0,0-1 1,0 1-1,0-1 0,0 1 1,1-1-1,-1 1 1,1-1-1,-1 0 0,1 1 1,-1-1-1,1 0 1,0 1-1,0-1 0,0 0 1,0 0-1,0 1 0,0-1 1,0 0-1,0 0 1,0 0-1,0 0 0,0-1 1,1 1-1,-1 0 1,0 0-1,1-1 0,-1 1 1,1-1-1,-1 1 1,0-1-1,1 0 0,-1 1 1,1-1-1,-1 0 0,3 0 1,11 2 35,1-1 1,0-1-1,0-1 0,0 0 1,-1 0-1,1-2 1,0 0-1,-1-1 0,0 0 1,0-1-1,0-1 1,26-15-1,-29 15 62,0-1 0,-1-1 0,1 0 0,-2 0 1,1-1-1,-1-1 0,-1 1 0,1-2 0,-2 1 0,1-1 0,-2-1 0,1 0 1,-2 0-1,0 0 0,6-15 0,-11 24-137,0-1 0,0 1 0,0 0 1,0 0-1,-1-1 0,1 1 0,-1 0 0,0-1 0,0 1 1,0-1-1,0 1 0,-1 0 0,0-1 0,1 1 0,-1 0 1,0 0-1,0-1 0,-1 1 0,-2-5 0,2 6-125,0 0 0,0 1 0,0-1 0,0 1 0,0 0 0,0-1 0,-1 1 0,1 0 0,0 0 0,0 1-1,-1-1 1,1 0 0,-1 1 0,1-1 0,-1 1 0,1 0 0,-1 0 0,1 0 0,-1 0 0,1 0 0,-1 1 0,1-1 0,-1 1 0,1-1 0,0 1 0,-1 0-1,-2 1 1,-3 2 97,1 0 0,0 0 0,0 1 0,0 0-1,1 0 1,-1 0 0,1 1 0,1 0 0,-1 0 0,1 0-1,-6 9 1,3-3 245,0 1-1,0 0 1,1 0-1,1 0 1,-7 21-1,11-27-94,0 0 0,1 0 0,-1 0 0,1 0 0,1 0 0,-1 0 0,1 0 0,1 0 0,-1 0 0,1 0-1,0 0 1,1 0 0,-1 0 0,1-1 0,1 1 0,-1 0 0,6 7 0,-5-9-281,1 0 1,0-1-1,0 1 1,0-1-1,1 0 0,-1 0 1,1-1-1,0 1 0,0-1 1,1 0-1,-1-1 1,1 1-1,-1-1 0,1 0 1,0 0-1,0-1 0,-1 1 1,1-1-1,0-1 1,10 1-1,27 0-5457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 32 8104,'-1'-5'-272,"-6"-22"4830,5 27-1588,1 17-2085,3 7-303,1-1 1,1 0-1,1 0 1,1 0-1,1-1 1,10 22-1,-7-18-533,-1 0 1,-1 0-1,-2 1 0,5 34 1,-10-49-51,0 0 1,-1 1-1,-1-1 0,0 0 1,-1 0-1,0 0 0,-1 0 1,0 0-1,-1 0 1,0-1-1,-8 16 0,4-13-83,-1-1 0,-1 0 0,0 0 0,0-1 0,-2 0 0,1-1 0,-1-1 0,-18 13 0,4-5-277,-1-1-1,0-1 0,-1-1 0,-36 13 0,37-19-1448,1-1 0,-50 9 1,-15-8-7299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20 8872,'0'0'7576,"-11"-5"-6733,5 2-748,4 2-62,-1-1 0,1 1 1,-1 0-1,1-1 0,-1 1 1,1 1-1,-1-1 0,0 0 1,1 0-1,-1 1 0,0 0 1,1 0-1,-1-1 0,0 1 0,0 1 1,1-1-1,-1 0 0,0 1 1,0-1-1,1 1 0,-1 0 1,1 0-1,-1 0 0,1 0 1,-1 1-1,1-1 0,-1 1 1,1-1-1,-2 3 0,-9 9 4,1 0-1,0 1 0,1 0 0,1 1 0,0 0 0,1 1 1,0 0-1,2 0 0,0 1 0,0-1 0,-7 36 1,8-19 53,1 1 0,2-1 1,1 1-1,1 0 1,7 53-1,-3-66-55,1 0 0,1 0-1,1 0 1,0-1 0,2 0-1,0 0 1,2-1 0,0 0 0,1 0-1,18 22 1,-11-18-417,1-1 0,1-2 0,1 0 0,0-1 0,2-1 0,0 0 0,33 17 0,48 18-3782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12620,'-1'1'45,"0"-1"0,-1 1 0,1 0 0,0-1 0,0 1 0,0 0 0,0 0 0,0 0 1,0 0-1,0 0 0,1 0 0,-1 0 0,0 0 0,0 0 0,1 0 0,-1 0 0,1 1 0,-2 1 0,-10 29 459,11-28-375,-11 30 352,2 0 1,1 0-1,2 1 0,2 0 0,1 1 0,2-1 0,3 68 0,-1-100-442,1 0-1,-1 0 0,1 0 0,0 1 0,0-1 1,0 0-1,0 0 0,0 0 0,1-1 0,-1 1 1,1 0-1,0 0 0,-1-1 0,1 1 0,0-1 1,1 0-1,-1 0 0,0 1 0,5 2 0,-3-3 23,1 0 0,-1-1 1,0 1-1,1-1 0,-1 0 0,1 0 0,0 0 0,-1 0 0,1-1 0,0 0 0,-1 0 0,6-1 0,7-1 39,0-1-1,-1-1 0,1-1 0,-1 0 1,0-1-1,18-9 0,1-5-49,-23 13-37,0 0 0,0 1 0,1 1 0,0 0 0,16-5 0,-29 10-14,1 0 0,-1 0 0,0 0 0,1 0 0,-1 0 0,1 0-1,-1 0 1,0 0 0,1 0 0,-1 0 0,1 0 0,-1 1 0,0-1 0,1 0 0,-1 0 0,1 0-1,-1 0 1,0 1 0,1-1 0,-1 0 0,0 0 0,1 1 0,-1-1 0,0 0 0,0 1-1,1-1 1,-1 0 0,0 1 0,0-1 0,1 1 0,-1-1 0,0 0 0,0 1 0,0-1-1,0 1 1,0-1 0,0 0 0,0 1 0,0 25-28,-14 23 64,8-33-50,4-12-64,0 0-1,0 0 0,0 0 0,1 0 1,0 0-1,0 0 0,0 0 0,0 0 0,0 1 1,1-1-1,0 0 0,1 8 0,-1-12 12,1 1 1,-1-1-1,1 0 0,-1 1 0,1-1 0,0 1 1,-1-1-1,1 0 0,-1 0 0,1 1 0,0-1 1,-1 0-1,1 0 0,0 0 0,0 0 0,-1 1 0,1-1 1,0 0-1,-1 0 0,1-1 0,0 1 0,-1 0 1,1 0-1,0 0 0,0 0 0,-1-1 0,1 1 1,0 0-1,-1 0 0,1-1 0,0 0 0,23-11-2935,1-12-1625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160 309 11851,'-13'10'1127,"1"-1"-816,-58 47 1617,62-49-1460,0 1 0,0 0 0,0 0 0,1 1-1,0 0 1,-6 12 0,12-21-443,1 1-1,-1-1 1,1 1-1,0 0 1,-1-1-1,1 1 1,-1-1-1,1 1 1,0 0 0,0-1-1,-1 1 1,1 0-1,0-1 1,0 1-1,0 0 1,0 0-1,0-1 1,0 1-1,0 0 1,0-1-1,0 1 1,0 0-1,0 0 1,1-1 0,-1 1-1,0 0 1,0-1-1,1 1 1,-1 0-1,0-1 1,1 1-1,-1-1 1,1 1-1,-1-1 1,1 1-1,-1-1 1,1 1-1,-1-1 1,1 1 0,-1-1-1,1 1 1,0-1-1,-1 0 1,1 1-1,-1-1 1,1 0-1,0 0 1,0 0-1,-1 1 1,1-1-1,0 0 1,-1 0-1,1 0 1,0 0 0,-1 0-1,1 0 1,0 0-1,0 0 1,-1-1-1,1 1 1,0 0-1,0-1 1,47-12 516,-22-2-468,-1-1-1,-1-1 0,0-2 1,-1 0-1,36-39 0,-38 36-271,-30 72-2224,8-45 2437,-1 1-18,0 0 1,0 1-1,1-1 1,-1 0-1,1 1 1,1-1-1,0 12 1,0-17 6,0 0 1,0 0 0,1 0 0,-1 0 0,1 1-1,-1-1 1,1 0 0,-1 0 0,1 0-1,-1 0 1,1 0 0,0-1 0,0 1 0,0 0-1,-1 0 1,1 0 0,0-1 0,0 1-1,1 0 1,1 0 25,-1 0 0,1 0 1,0 0-1,0 0 0,-1-1 0,1 1 0,0-1 0,0 0 0,0 0 1,-1 0-1,4 0 0,4-2 52,0 0 0,0-1 0,0 0 0,-1 0 0,0-1 0,1 0 0,-1 0 0,-1-1 0,1-1 0,8-6 0,15-13 2,31-31 0,-35 31-12,-1-2-1,-1-1 1,-2 0 0,-1-2-1,-1-1 1,-1-1 0,24-53 0,-38 57 8,-21 41-72,-21 41-35,16-22 51,2 1 0,1 1 0,-18 60 0,28-73 30,0 0 1,2 0-1,1 0 0,1 0 0,0 1 1,2-1-1,4 41 0,-3-56-38,0-1 0,0 1-1,0-1 1,1 0 0,0 1-1,0-1 1,0 0 0,1 0-1,0 0 1,0-1 0,4 6-1,-7-10 82,-5-32 380,-5-6-449,2 0 1,1-1 0,2 0 0,-1-64-1,6 102-16,0 0-1,0 0 0,0 0 0,1 0 1,-1-1-1,0 1 0,0 0 0,1 0 0,-1 0 1,1 0-1,-1 0 0,1 0 0,-1 0 1,1 0-1,0 0 0,-1 0 0,1 0 1,0 0-1,0 1 0,0-1 0,0 0 0,0 0 1,0 1-1,0-1 0,0 1 0,0-1 1,0 1-1,0-1 0,0 1 0,0 0 1,0-1-1,0 1 0,1 0 0,-1 0 0,0 0 1,0 0-1,0 0 0,0 0 0,1 0 1,-1 0-1,0 0 0,2 1 0,9 1-26,-1 1 0,1-1-1,16 8 1,-5-3 74,-7-3-51,0-2-1,1 1 1,0-2 0,-1 0 0,1-1 0,0-1 0,-1-1-1,1 0 1,-1-1 0,0 0 0,26-10 0,-30 8-10,-1 0 0,0-1 0,0 0 0,0-1 0,-1 0 0,0 0 0,0-1 0,-1-1 0,0 1 0,-1-2 0,0 1 1,0-1-1,-1 0 0,0 0 0,-1-1 0,6-12 0,-11 21-18,0 0 1,0 1 0,-1-1-1,1 0 1,0 0-1,0 0 1,-1 0 0,0 0-1,1 0 1,-1-1-1,0 1 1,0 0-1,0 0 1,0 0 0,0 0-1,-1 0 1,1-3-1,-1 5 4,1 0 0,0 0 0,0 0 0,-1-1 0,1 1 0,0 0 0,-1 0 0,1 0 0,0 0 0,-1-1 0,1 1 0,0 0 0,-1 0 0,1 0 0,0 0 0,-1 0 0,1 0 0,0 0 0,-1 0 0,1 0 0,0 0 0,-1 0 0,1 0 0,0 0 0,-1 0 0,1 0 0,0 0 0,0 1 0,-1-1 0,1 0 0,0 0 0,-1 0 0,1 1 0,-20 16-286,3 5 319,1 1 0,2 0 1,0 1-1,1 1 0,1 0 1,1 0-1,2 1 0,0 0 1,2 1-1,1 0 0,1 0 1,2 1-1,0-1 1,2 1-1,2 28 0,-1-55 1,0 0 0,0 1 0,0-1 0,0 0 0,0 0 0,1 1 0,-1-1 0,0 0 0,1 0 0,-1 1 0,1-1 0,-1 0 1,1 0-1,0 0 0,0 0 0,-1 0 0,1 0 0,0 0 0,0 0 0,0 0 0,0 0 0,0 0 0,0-1 0,0 1 0,0 0 0,0-1 0,1 1 0,-1-1 0,0 1 0,0-1 0,1 1 0,-1-1 0,0 0 0,2 1 0,-1-2 18,0 1 0,0 0 1,-1-1-1,1 1 0,0-1 0,0 0 1,-1 0-1,1 1 0,0-1 0,-1 0 1,1 0-1,-1 0 0,1-1 0,-1 1 0,0 0 1,0-1-1,1 1 0,-1 0 0,0-1 1,0 1-1,0-1 0,0 0 0,1-2 1,1-4-20,-1 1 0,0-1 0,0 1-1,0-1 1,-1 0 0,0 1 0,0-1 0,-1 0 0,0 0 0,-1 0 0,1 0 0,-4-13 0,0 7-70,-1 0 0,0 1 0,-1-1 0,-1 1-1,-13-22 1,7 12 9,14 14-77,27 18-125,1 3 261,-1-4-20,0-1 0,0-1 0,0-1 1,53 1-1,-66-6 68,0 0-1,1-1 1,-1 0 0,0-2 0,0 1 0,0-2 0,-1 0-1,1-1 1,-1 0 0,24-14 0,-24 6 91,-19 7-97,-28 9-169,25 1 94,0-1 0,0 1 0,1 0 0,0 1 0,0 0 0,0 0 0,-12 12 0,16-14 25,-1 1 1,1-1-1,0 1 1,0 0-1,0 0 1,0 0-1,1 0 1,0 1-1,0-1 1,0 1 0,0-1-1,1 1 1,-1 0-1,1 0 1,0 5-1,1-9-1,0 0 0,0 0 0,1 1 1,-1-1-1,1 0 0,-1 0 0,1 0 0,-1 1 0,1-1 0,-1 0 0,1 0 0,0 0 1,0 0-1,-1 0 0,1 0 0,0 0 0,0-1 0,0 1 0,0 0 0,0 0 1,0-1-1,1 1 0,-1-1 0,0 1 0,0-1 0,0 1 0,0-1 0,1 0 0,-1 1 1,0-1-1,0 0 0,2 0 0,52 2 151,-39-3-118,19-1 1,64-12 0,-64 8-188,67-3 1,-101 8 141,0 1-1,0 0 1,0 0-1,0 0 1,0 0-1,0 0 1,0 1-1,0-1 1,0 0-1,0 0 1,0 1 0,-1-1-1,1 0 1,0 1-1,0-1 1,0 1-1,0-1 1,-1 1-1,1 0 1,0-1-1,0 1 1,-1 0-1,1-1 1,-1 1-1,1 0 1,0 0-1,-1-1 1,1 1-1,-1 0 1,0 0 0,1 0-1,-1 0 1,0 0-1,0 0 1,1 0-1,-1 0 1,0 1-1,-7 45-89,5-43 97,1-1 1,0 0-1,0 0 0,0 1 0,1-1 0,-1 0 0,1 1 0,0-1 0,0 1 1,0-1-1,0 0 0,1 1 0,-1-1 0,2 4 0,1-5 9,-1-1 0,1 0-1,0 0 1,0 0 0,0 0 0,0 0 0,0-1-1,0 1 1,0-1 0,0 0 0,0 0-1,0 0 1,0 0 0,5-2 0,6 2 30,2-2-305,0 1 0,-1-2-1,1 0 1,0-1 0,-1 0 0,0-1 0,19-9-1,-17 5-2382,1 0-1,30-22 0,-20 7-4973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1 638 14157,'0'0'7495,"5"-58"-7046,56 9-33,16-16 65,25-11-129,5-5-96,6 0-128,-4 8-128,-14 10-1121,-26 12-2594,-29 11-3396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3619,'0'0'10667,"-8"8"-9712,1 1-757,-1 0-1,1 1 1,1-1-1,0 1 1,0 0-1,1 1 1,0 0-1,1-1 1,0 2-1,1-1 1,-4 21-1,-1 75 87,7-95-266,2 0 0,-1-1 1,2 1-1,0 0 0,0 0 0,7 20 0,-9-31-76,1 0 0,-1 1 0,0-1 0,1-1 0,-1 1 0,0 0 0,1 0 0,-1 0 0,1 0 0,0 0 0,-1 0 0,1 0 0,0-1 0,-1 1 0,1 0 0,0-1 0,0 1 0,0 0 0,1 0 0,6-13-1854,-7 7 1619,-1 0 0,1-1-1,-1 1 1,0 0 0,0 0-1,0-1 1,-2-5 0,-1 4 276,0 0 1,-1 0 0,0 0-1,0 0 1,-1 1-1,0 0 1,0 0-1,0 0 1,-1 0 0,0 1-1,-10-8 1,7 6 867,0-1 1,1-1-1,-13-14 0,21 23-780,-1-1 1,1 1-1,0 0 0,0 0 0,-1-1 0,1 1 0,0 0 0,0-1 0,0 1 0,0 0 1,-1-1-1,1 1 0,0 0 0,0-1 0,0 1 0,0 0 0,0-1 0,0 1 0,0 0 1,0-1-1,0 1 0,0 0 0,0-1 0,0 1 0,0-1 0,0 1 0,0 0 1,0-1-1,0 1 0,0 0 0,1-1 0,-1 1 0,0 0 0,0-1 0,0 1 0,1 0 1,-1 0-1,0-1 0,0 1 0,1 0 0,-1 0 0,0-1 0,1 1 0,-1 0 0,0 0 1,1 0-1,-1-1 0,0 1 0,1 0 0,-1 0 0,0 0 0,1 0 0,32-2 553,33 13-1595,2 2-4848,-35-10 860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10314,'32'-4'1313,"13"-4"737,15 7-865,11 1-961,11-1-320,4-3-2402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8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51 3651,'0'0'5200,"2"-9"-2595,4-22-123,-3 21 194,-3 27-1753,-4 6-492,-1 0 1,-10 31-1,8-33-70,1 1 0,2 0 0,-4 27 0,7-42-306,1 1 0,-1 0 0,2 0 0,-1 0 0,1-1 0,0 1 0,1 0 0,-1-1 0,5 11 0,-4-15-44,-1 0 0,1 0 0,0-1 0,1 1 0,-1 0 0,0-1 0,1 1 0,-1-1-1,1 0 1,0 0 0,0 0 0,0 0 0,0 0 0,0-1 0,0 1 0,0-1 0,1 0-1,-1 0 1,0 0 0,1 0 0,-1-1 0,8 1 0,8-1 38,30 3-4,-48-3-49,0 0-1,0 0 0,-1 1 1,1-1-1,0 0 0,0 1 0,-1-1 1,1 0-1,0 1 0,-1-1 1,1 1-1,-1-1 0,1 1 1,0-1-1,-1 1 0,1-1 1,-1 1-1,1-1 0,-1 1 1,0 0-1,1-1 0,-1 1 1,1 0-1,-1 0 0,0-1 1,0 1-1,0 0 0,1 0 1,-1-1-1,0 1 0,0 0 1,0 0-1,0-1 0,0 1 1,0 0-1,0 0 0,0 0 1,-1-1-1,1 1 0,0 0 1,0 0-1,-1-1 0,1 1 0,0 0 1,-1-1-1,1 1 0,-1 0 1,1-1-1,-1 1 0,0 0 1,-4 5 126,0 0 0,0-1-1,0 1 1,0-1 0,-1 0 0,0-1 0,0 1 0,0-1 0,-1-1 0,1 1 0,-1-1 0,0 0-1,0 0 1,-9 1 0,-1 1 59,1-1 0,-1-1 0,0-1 0,0 0 1,-22-2-1,37 0-317,-1 0 0,1 0 0,0 0 0,-1 0 1,1-1-1,0 0 0,-1 1 0,1-1 1,0 0-1,-4-2 0,5 2-142,0 0 0,-1 0-1,1 0 1,0 0 0,0-1 0,0 1 0,0 0-1,1-1 1,-1 1 0,0 0 0,0-1-1,1 1 1,-1-1 0,1 1 0,0-1-1,-1 1 1,1-1 0,0-1 0,-1-22-5162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11435,'10'0'2322,"-2"0"-1590,0 0 1,0-1-1,0 0 0,0 0 1,9-3-1,-14 3-521,0 0 0,1 0 0,-1-1 0,0 1 1,-1-1-1,1 0 0,0 0 0,0 0 0,-1 0 0,1 0 0,-1 0 0,1-1 0,-1 1 1,0-1-1,0 0 0,0 1 0,-1-1 0,1 0 0,1-3 0,0-2-109,17-52 171,-20 57-272,1 1 1,0-1-1,-1 0 1,1 0-1,-1 0 0,0 0 1,0 0-1,0-1 1,0 1-1,-1 0 1,1 0-1,-1 1 0,0-1 1,0 0-1,0 0 1,0 0-1,-2-4 1,1 6-11,1 0 0,0 0 1,0-1-1,-1 1 0,1 0 1,0 0-1,-1 1 0,1-1 0,-1 0 1,1 0-1,-1 1 0,1-1 1,-1 1-1,0-1 0,1 1 1,-1 0-1,0 0 0,1 0 1,-1-1-1,0 2 0,1-1 1,-1 0-1,0 0 0,1 0 1,-1 1-1,0-1 0,1 1 1,-1-1-1,1 1 0,-1 0 1,1 0-1,-3 1 0,-1 1-11,1 0 0,-1 0-1,1 1 1,-1-1-1,1 1 1,0 0 0,0 0-1,-4 7 1,5-6 14,0-1 1,0 1 0,1 0-1,0 0 1,0 0-1,0 0 1,0 0 0,1 0-1,0 0 1,0 0 0,0 1-1,1-1 1,0 0-1,0 1 1,0-1 0,0 0-1,2 7 1,0-7 4,-1-1 0,1 0-1,0 0 1,0 0 0,0-1 0,1 1 0,-1 0 0,1-1-1,0 0 1,0 1 0,0-1 0,0 0 0,0-1-1,1 1 1,0 0 0,-1-1 0,1 0 0,0 0 0,0 0-1,0 0 1,8 1 0,0 1 54,-1-2 1,1 1-1,-1-1 0,1-1 1,0 0-1,0-1 1,0 0-1,-1-1 0,1 0 1,0-1-1,-1 0 0,17-6 1,-11 2 114,-1-1 0,0-1 0,-1 0 0,0-1 1,0 0-1,-1-2 0,23-19 0,-35 28-157,0 0-1,0 0 0,0 0 1,0 0-1,0 0 1,-1 0-1,1 0 0,0-1 1,-1 1-1,0 0 0,0-1 1,0 0-1,0 1 1,0-1-1,0 1 0,0-1 1,0-4-1,-2 6-13,1 1 1,0 0-1,-1 0 1,1-1-1,-1 1 0,1 0 1,0 0-1,-1 0 1,1 0-1,-1-1 0,1 1 1,-1 0-1,1 0 1,0 0-1,-1 0 0,1 0 1,-1 0-1,1 0 1,-1 0-1,1 0 0,-1 0 1,1 1-1,0-1 1,-1 0-1,1 0 0,-1 0 1,1 0-1,0 1 0,-1-1 1,1 0-1,-1 0 1,1 1-1,-1-1 0,-16 9-68,11-3 57,-1 1 1,1-1-1,-1 1 0,2 0 1,-9 13-1,12-17 8,1-1 1,-1 1-1,1-1 0,-1 1 0,1 0 1,0 0-1,0-1 0,0 1 0,0 0 1,1 0-1,-1 0 0,1 0 1,0 0-1,0 0 0,0 0 0,0 0 1,0 0-1,1 0 0,-1 0 1,1 0-1,0 0 0,1 3 0,-1-5 0,1 1-1,-1-1 0,1 0 0,-1 0 0,1 0 0,-1 0 0,1 0 1,0 0-1,-1 0 0,1 0 0,0-1 0,0 1 0,0 0 0,0-1 1,0 0-1,-1 1 0,1-1 0,0 0 0,0 0 0,0 0 0,0-1 1,0 1-1,0 0 0,0-1 0,3 0 0,0 0-394,0 0-1,1-1 1,-1 0-1,0 0 1,0 0-1,0-1 1,8-5 0,9-14-4244,-4-7-2001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9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5285,'0'0'224,"80"75"-352,-41-49-833,3-7-736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113 133 4933,'0'0'11034,"-6"-3"-10991,3 2-36,0 0 0,0 0 0,-1 0 0,1 0 0,0 1 1,-1 0-1,1-1 0,0 1 0,-1 0 0,1 1 0,0-1 0,-1 1 0,1-1 0,0 1 1,-1 0-1,1 0 0,0 1 0,0-1 0,0 1 0,0-1 0,0 1 0,0 0 1,1 0-1,-1 0 0,1 0 0,-1 1 0,1-1 0,0 1 0,0-1 0,0 1 0,0 0 1,0 0-1,1 0 0,-1 0 0,0 3 0,1-5 2,1 0 1,-1-1-1,1 1 0,-1 0 0,1 0 1,-1 0-1,1-1 0,0 1 0,0 0 1,-1 0-1,1 0 0,0 0 1,0 0-1,0-1 0,0 1 0,0 0 1,0 0-1,0 0 0,0 0 0,0 0 1,0 0-1,1-1 0,-1 1 1,0 0-1,1 0 0,-1 0 0,1-1 1,-1 1-1,0 0 0,1 0 0,0-1 1,-1 1-1,1 0 0,-1-1 0,1 1 1,0-1-1,-1 1 0,1-1 1,0 1-1,0-1 0,0 1 0,-1-1 1,1 0-1,0 1 0,0-1 0,0 0 1,0 0-1,-1 1 0,1-1 1,0 0-1,0 0 0,1 0 0,5 0 111,-1 0 0,0-1-1,1 1 1,-1-1 0,0 0 0,9-3-1,5-4 238,-1-2 0,1 0 0,-1-1 0,-1-1 0,0 0 0,-1-2-1,0 0 1,18-20 0,-6 7 28,33-24 1,-114 142-973,49-84 583,0-1 1,1 1 0,0 0-1,0-1 1,1 1 0,0 0-1,0 0 1,1 0 0,0 0-1,0 0 1,0 0 0,2 7-1,-1-11 14,0 0 1,0 0-1,0 0 0,0 0 0,1 0 0,-1 0 0,1-1 0,0 1 0,0 0 1,0-1-1,0 0 0,0 1 0,0-1 0,1 0 0,-1 0 0,1 0 0,-1 0 1,1-1-1,0 1 0,0-1 0,-1 0 0,1 1 0,0-1 0,0-1 0,1 1 1,-1 0-1,5 0 0,9 0 184,1-1 0,-1-1 0,0 0 0,0-1 0,0-1 0,-1-1-1,1 0 1,-1-1 0,1-1 0,-2 0 0,1-1 0,-1-1 0,0-1 0,27-20 0,-41 29-194,1-1 1,-1 1-1,0-1 0,0 0 0,0 1 0,0-1 1,0 0-1,0 0 0,0 0 0,0 0 0,0 0 0,0 0 1,-1 0-1,1 0 0,0 0 0,-1-1 0,1 1 1,-1 0-1,1 0 0,-1-1 0,1-1 0,-2 2-12,0 1-1,1-1 0,-1 1 0,0-1 1,1 0-1,-1 1 0,0 0 1,0-1-1,0 1 0,1-1 0,-1 1 1,0 0-1,0-1 0,0 1 0,0 0 1,0 0-1,0 0 0,0 0 0,0 0 1,0 0-1,-1 0 0,-62 8-570,50-4 537,0 0 0,1 2 0,0 0 0,-22 12 0,31-16 64,-1 1 0,0 0 0,1 0 0,0 1 0,0-1 0,0 1 0,0 0 0,0 0 0,1 0 0,-1 0 0,1 1 0,0 0 0,1-1 0,-1 1 0,-2 7 0,5-10-9,0 0 0,0-1 0,0 1 0,0 0 0,0-1 0,0 1 0,0 0 0,1-1 0,-1 1 0,1-1 0,-1 1 0,1 0 0,0-1 0,-1 1 0,1-1 0,0 1 0,0-1 0,0 0 0,0 1 0,0-1 0,0 0 0,1 0-1,-1 0 1,0 0 0,1 0 0,-1 0 0,0 0 0,1 0 0,-1 0 0,1-1 0,0 1 0,1 0 0,9 3 30,-1-1-1,1 0 1,18 3-1,-20-5-12,25 5-726,1-2 1,-1-2 0,55-3-1,-22-7-5103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65 189 9513,'-9'0'1105,"-28"0"534,19-4 296,19-4 18,25-10 202,16 1-1405,1 2 0,1 1 0,0 3 0,76-10 0,188-4-197,-291 24-521,719-14-656,-66 3-2815,-611 10 3114,72-6-2846,-108 1-182,-14-3-3245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10570,'0'0'3694,"12"3"-2285,1 0-984,1-1 0,1 0 0,-1-1 0,0-1 0,0 0 0,0-1-1,0 0 1,0-1 0,0-1 0,0 0 0,19-8 0,-9 1-286,-1-2 1,0-1 0,41-31 0,-58 39-124,0 1 1,0-1-1,-1 0 0,1-1 1,-1 1-1,-1-1 0,1 0 1,-1-1-1,0 1 1,0-1-1,-1 1 0,0-1 1,0 0-1,-1 0 0,0-1 1,0 1-1,0 0 0,0-10 1,-2 15-33,0 0-1,0 1 1,0-1 0,0 0 0,-1 0-1,1 0 1,0 1 0,-1-1 0,1 0-1,-1 0 1,0 1 0,0-1-1,0 0 1,1 1 0,-1-1 0,-1 1-1,1-1 1,0 1 0,0 0 0,0-1-1,-1 1 1,1 0 0,-1 0 0,-2-2-1,1 2-57,-1 0-1,0 0 0,1 0 0,-1 0 0,0 0 0,0 1 0,0-1 0,1 1 0,-1 0 0,0 0 0,-5 1 1,-2 1-96,1 0 1,-1 1 0,0 0 0,1 0 0,0 1 0,0 0-1,-17 11 1,13-5 172,1 0-1,1 1 0,0 1 1,0 0-1,1 0 0,1 1 1,0 1-1,1 0 0,0 0 1,1 0-1,1 1 0,0 0 1,1 1-1,1 0 0,-7 32 1,12-45 9,-1 1 0,1 0 0,0-1 0,0 1 0,1 0 0,-1-1 0,1 1 0,0 0 0,-1-1 0,2 1 0,-1-1 0,0 0 0,1 1 0,-1-1 0,1 0 0,0 0 0,0 0 0,1 0 0,-1 0 1,0 0-1,1-1 0,0 1 0,-1-1 0,1 0 0,0 1 0,0-1 0,1-1 0,-1 1 0,0 0 0,0-1 0,1 0 0,-1 0 0,1 0 0,0 0 0,4 0 0,10 3 161,0-2-1,0-1 0,0 0 1,1-1-1,33-5 1,-22 0-15,0-1 1,0-2 0,-1-1 0,0-2 0,0 0-1,33-20 1,-25 10-114,0-2 0,-1-1 0,60-54 1,-87 69-68,37-38 124,-43 44-129,-1 0 1,1-1 0,-1 1-1,0 0 1,0-1 0,0 0-1,-1 1 1,1-1 0,-1 0 0,0 0-1,0 0 1,0 0 0,0-4-1,-2 7-14,-1 1-1,1 0 1,0 0-1,0 0 0,0-1 1,0 1-1,0 0 1,0 1-1,0-1 1,0 0-1,0 0 0,0 0 1,0 0-1,0 1 1,0-1-1,0 1 0,0-1 1,-2 1-1,-8 9 29,0 0 1,1 0-1,-1 1 0,2 0 0,0 0 0,0 1 1,1 1-1,1-1 0,-9 19 0,13-24 50,0-1 0,1 1 0,0 0 0,0 0-1,0 0 1,-1 10 0,3-16-14,0 1 0,0-1 0,0 1 0,0-1 0,0 0 0,0 1 0,0-1 0,1 1-1,-1-1 1,0 1 0,1-1 0,-1 0 0,1 1 0,0-1 0,-1 0 0,1 1 0,0-1 0,0 0 0,0 0 0,0 0 0,0 0 0,0 0 0,0 0 0,0 0 0,0 0-1,0 0 1,0 0 0,1 0 0,-1-1 0,0 1 0,1-1 0,-1 1 0,1-1 0,-1 1 0,3-1 0,10 2 167,-1-1 1,1 0 0,0-1-1,0-1 1,-1 0-1,1-1 1,21-6-1,6-4-53,44-20 1,33-11-437,-118 43 256,1 0 1,-1-1-1,1 1 1,0 0-1,-1 0 0,1-1 1,-1 1-1,1 0 1,0 0-1,-1 0 0,1 0 1,0 0-1,-1 0 1,1 0-1,0 0 1,-1 0-1,1 0 0,-1 1 1,1-1-1,0 0 1,-1 0-1,1 1 0,-1-1 1,1 0-1,0 0 1,-1 1-1,1-1 1,-1 1-1,1-1 0,0 1 1,-4 20-408,-28 34 604,24-44-214,6-10 67,-18 38 50,19-38-38,-1 0 0,1 0 0,-1-1 1,1 1-1,-1 0 0,1 0 0,0 0 0,-1 0 0,1 0 1,0 0-1,0 0 0,0 0 0,-1-1 0,1 1 0,0 0 1,0 0-1,0 0 0,1 0 0,-1 0 0,0 0 0,0 0 0,1 0 1,-1 0-1,0 0 0,1 0 0,-1 0 0,1-1 0,-1 1 1,1 0-1,-1 0 0,1 0 0,-1-1 0,1 1 0,0 0 0,0-1 1,-1 1-1,1-1 0,1 2 0,6-1 119,-1 0 0,1-1 0,-1 1-1,1-1 1,0-1 0,-1 1 0,0-1 0,1-1-1,-1 0 1,9-2 0,73-35 147,-74 31-316,1 0 0,0 1 0,0 1 1,0 0-1,1 2 0,18-4 1,-34 8 3,0 0 0,0 0 0,0 1 0,-1-1 0,1 0 1,0 1-1,0-1 0,0 1 0,-1-1 0,1 1 0,0-1 1,-1 1-1,1 0 0,0-1 0,-1 1 0,1 0 1,-1-1-1,1 1 0,-1 0 0,1 0 0,-1-1 0,0 1 1,1 0-1,-1 0 0,0 0 0,1 0 0,-1 0 0,0 0 1,0-1-1,0 1 0,0 0 0,0 0 0,0 0 0,0 0 1,0 0-1,-1 0 0,1 0 0,0-1 0,0 1 1,-1 1-1,-7 40 76,8-41-55,-1-1 33,-6 43-627,11-26-1336,-3-17 1800,0 0 1,0 0-1,-1 0 0,1 0 1,0 0-1,0 0 1,0 0-1,0 0 0,-1 0 1,1-1-1,0 1 1,0 0-1,0 0 0,-1-1 1,1 1-1,0 0 1,0-1-1,-1 1 0,1-1 1,0 1-1,-1-1 1,1 1-1,-1-1 0,2-1 1,14-17-3469,1-6-2412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5093,'0'0'2979,"16"50"-2018,9-39-97,1 0-191,4-4-96,3 2-289,1-3-160,-8 1-641,-7-2-1761,1 1-2050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225 554 3523,'0'0'7517,"-2"-8"-4843,0 2-2307,1 0 0,0-1 1,0 1-1,0 0 0,1-1 0,0 1 0,0-1 0,1 1 0,-1-1 0,2 1 0,-1 0 0,1 0 1,-1-1-1,2 1 0,-1 0 0,7-10 0,-7 11-239,1 1 0,0-1 0,-1 0 0,0 1 0,0-1 1,0 0-1,-1 0 0,0 0 0,0-1 0,0 1 0,-1 0 0,1-10 0,-1 14-97,-1-1 0,1 1 0,0 0 0,-1 0 0,1 0 0,-1 0 0,1-1 0,-1 1 0,0 0 0,1 0 0,-1 0 0,0 0 0,0 0 0,0 1 0,0-1 0,1 0 0,-1 0 0,0 0 0,0 1 0,-1-1-1,-1 0 1,0 0-27,0 0 0,0 0 0,-1 1-1,1-1 1,0 1 0,-1 0 0,1 0-1,0 0 1,-1 1 0,1-1 0,-6 2-1,-2 2-16,1 0-1,0 0 0,0 1 0,1 0 0,-1 1 0,1 0 0,0 0 0,0 1 0,1 0 0,-12 14 0,11-11 55,0 0 1,1 0-1,0 0 0,1 1 1,0 1-1,1-1 1,0 1-1,-7 20 0,11-26 33,1-1 0,0 0 0,0 0 0,0 1 0,0-1 0,1 0 0,0 1 0,0-1 0,1 0 0,-1 1 0,1-1 0,3 10 0,-3-12-32,1 0 1,0 0 0,0 0-1,0-1 1,0 1 0,0-1-1,0 0 1,1 1 0,-1-1-1,1 0 1,0 0 0,-1-1 0,1 1-1,0 0 1,0-1 0,0 0-1,0 0 1,0 0 0,1 0-1,-1 0 1,6 0 0,9 2 113,0-1 0,0 0 1,0-2-1,0 0 0,0-1 0,26-5 0,-35 5-342,0-2 0,-1 1-1,1-1 1,-1-1 0,1 0-1,10-6 1,-14 7-293,-1-1 1,1 1-1,-1-1 0,0 0 0,0 0 0,0 0 1,0-1-1,-1 1 0,0-1 0,6-10 1,6-26-6179</inkml:trace>
  <inkml:trace contextRef="#ctx0" brushRef="#br0" timeOffset="1">16 1 14253,'0'0'5510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10570,'0'0'6155,"-1"8"-5477,-4 15-423,-2-1 0,0-1 1,-1 1-1,-1-1 0,-17 28 0,-73 105 13,34-55 10,59-90-333,4-7-17,1 0 1,-1 0-1,1 0 0,0 0 0,0 0 1,0 0-1,0 0 0,0 0 0,1 1 0,-1-1 1,1 0-1,-1 5 0,27-16-3921,-15-1 2440,1 0-1,-1-1 1,-1 0-1,15-21 1,14-23-4955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11659,'0'0'5515,"0"10"-4736,-6 98 214,7-107-990,-1-1 1,0 0-1,1 1 1,-1-1 0,1 0-1,-1 1 1,1-1-1,-1 0 1,1 0-1,-1 0 1,1 1-1,-1-1 1,1 0-1,-1 0 1,1 0-1,-1 0 1,1 0-1,-1 0 1,1 0-1,-1 0 1,1 0-1,-1 0 1,1 0-1,0-1 1,-1 1 0,1 0-1,-1 0 1,0 0-1,1-1 1,-1 1-1,2-1 1,17-6 171,-8-1-390,-1 0 0,1-1 1,10-11-1,-25 26 267,-1 0 0,1 0 0,0 1 1,1 0-1,-1 0 0,2 0 0,-1 0 1,1 0-1,0 0 0,0 1 0,1-1 1,0 1-1,0 12 0,1-20-50,0 1-1,0 0 1,0 0-1,0-1 1,0 1-1,0 0 1,0-1-1,0 1 1,1 0-1,-1-1 1,0 1-1,1 0 1,-1-1-1,0 1 1,1 0 0,-1-1-1,1 1 1,-1-1-1,1 1 1,-1-1-1,1 1 1,-1-1-1,1 1 1,-1-1-1,1 0 1,0 1-1,-1-1 1,1 0-1,1 1 1,26-1 231,-21-1-152,1-1 1,-1 0 0,0-1-1,0 1 1,11-7 0,-7 1-69,0 1 0,0-2 0,0 1 0,-1-2 0,-1 1 0,0-1 0,0-1 0,13-19 0,-26 38-232,0-2 185,1 1 0,0 0 0,0 0 0,0-1 0,1 2 0,0-1 1,0 0-1,1 0 0,0 1 0,0-1 0,0 0 0,1 1 0,2 12 0,-1-19-159,-1 0-1,1 0 1,0 0 0,0-1-1,0 1 1,0 0-1,0 0 1,0-1-1,0 1 1,0-1 0,0 1-1,0-1 1,0 1-1,1-1 1,-1 1-1,0-1 1,0 0 0,0 0-1,1 0 1,-1 0-1,0 0 1,0 0-1,0 0 1,1 0 0,-1 0-1,0 0 1,0-1-1,0 1 1,3-2-1,14-6-6190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7944,'0'0'5642,"-6"12"-5241,-11 21-102,2 0 1,2 1-1,1 1 1,1 0 0,2 1-1,2 0 1,-4 47 0,10-64-116,0 37 67,1-53-239,0-1 1,0 0 0,0 1-1,1-1 1,-1 1-1,1-1 1,0 0 0,-1 1-1,1-1 1,0 0-1,0 0 1,1 0 0,-1 0-1,0 0 1,1 0-1,-1 0 1,3 2-1,-4-4-1,0 0 0,0 1-1,0-1 1,1 0-1,-1 0 1,0 0 0,0 0-1,0 0 1,0 0-1,0 0 1,0 1 0,1-1-1,-1 0 1,0 0 0,0 0-1,0 0 1,0 0-1,1 0 1,-1 0 0,0 0-1,0 0 1,0 0-1,0 0 1,1 0 0,-1 0-1,0 0 1,0 0-1,0 0 1,0 0 0,1 0-1,-1 0 1,0 0-1,0 0 1,0 0 0,0-1-1,1 1 1,-1 0-1,0 0 1,0 0 0,0 0-1,0 0 1,0 0-1,0 0 1,1-1 0,-1 1-1,0 0 1,0 0-1,0 0 1,0 0 0,0 0-1,0-1 1,0 1-1,0 0 1,0 0 0,0 0-1,0-1 1,0 1-1,-1-17 233,-9-16-177,-7-2-87,13 24 9,-1 1-1,-1-1 1,0 1-1,0 0 0,-14-15 1,28 30 33,0 1 0,0-1 0,1 0 0,0 0 0,0-1 0,0 0 0,0-1 0,0 0 0,1-1 0,-1 0 0,1 0 0,-1-1 0,1 0 0,0 0 0,0-1 0,0-1 0,-1 0 0,14-2 0,-6 0 32,1 0 1,-1-1 0,1-1-1,-1-1 1,-1 0-1,1-1 1,-1-1-1,0 0 1,26-19-1,35-47 577,-77 74-632,0 0 0,0 1-1,0-1 1,0 0 0,0 0 0,0 0-1,0 0 1,0 0 0,0 0 0,0 0-1,0 0 1,0 0 0,0 0 0,0 1-1,0-1 1,0 0 0,0 0 0,0 0-1,0 0 1,0 0 0,1 0 0,-1 0-1,0 0 1,0 0 0,0 0 0,0 0-1,0 0 1,0 0 0,0 0 0,0 0-1,0 0 1,0 0 0,0 0 0,1 0-1,-1 0 1,0 0 0,0 0 0,0 0-1,0 0 1,0 0 0,0 0 0,0 0-1,0 0 1,0 0 0,0 0 0,1 0-1,-1 0 1,0 0 0,0 0 0,0 0-1,0 0 1,0 0 0,0 0 0,0 0-1,0 0 1,0 0 0,0 0 0,0 0-1,0 0 1,0 0 0,1 0 0,-1-1-1,0 1 1,0 0 0,-3 12-79,-7 12 84,3-11 5,0 1 0,1 0 1,1 1-1,1-1 0,0 1 1,0 0-1,2 0 0,-1 17 1,2-31-3,1 0 0,1 0 1,-1 0-1,0 0 1,0-1-1,0 1 1,0 0-1,1 0 1,-1 0-1,0-1 0,0 1 1,1 0-1,-1 0 1,1-1-1,-1 1 1,1 0-1,-1-1 1,1 1-1,-1 0 0,1-1 1,0 1-1,-1-1 1,1 1-1,0-1 1,0 1-1,-1-1 1,2 1-1,29 1 377,-23-3-254,1-1 1,-1 0 0,1-1 0,14-6-1,10-11-111,19-10-479,-19 21-4306,-32 9 4009,4 3-4030,-5 5 714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9961,'-10'3'1025,"-4"1"-624,0 2-1,0 0 1,1 0-1,0 1 0,0 0 1,-15 13-1,22-16-285,1 0 0,-1 0 0,1 1 0,0 0 1,0 0-1,1 0 0,0 0 0,0 1 0,0 0 0,0 0 0,1 0 0,0 0 0,0 1 0,1-1 0,-1 1 0,1-1 0,-1 12 0,3-17-108,0 0 0,0 0 0,1 1-1,-1-1 1,0 0 0,1 1-1,-1-1 1,1 0 0,-1 0 0,1 0-1,-1 0 1,1 0 0,0 1 0,0-1-1,-1 0 1,1 0 0,0-1 0,0 1-1,0 0 1,0 0 0,0 0-1,0-1 1,1 1 0,-1 0 0,0-1-1,0 1 1,0-1 0,1 0 0,-1 1-1,0-1 1,0 0 0,1 0-1,-1 1 1,2-1 0,57 1-142,-42-2-78,191-6-1458,-209 7 1690,1 0 0,-1 0-1,1 0 1,-1 0 0,1 0 0,-1 0-1,1 0 1,-1 0 0,1 0 0,-1 0-1,0 0 1,1 0 0,-1 0-1,1 0 1,-1 1 0,1-1 0,-1 0-1,1 0 1,-1 0 0,1 1-1,-1-1 1,0 0 0,1 1 0,-1-1-1,0 0 1,1 1 0,-1-1-1,0 0 1,1 1 0,-1-1 0,1 1-1,-9 13 1222,-22 11 664,11-15-848,0-1 0,-1-1 1,0-1-1,-29 7 1,31-10-911,0-2 1,-36 2 0,54-4-270,0 0 0,-1 1 0,1-1 0,-1 0 0,1 0 0,-1 0 0,1 0 0,-1 0 0,1 0-1,-1 0 1,1-1 0,0 1 0,-1 0 0,1 0 0,-1 0 0,1 0 0,-1-1 0,1 1 0,0 0 0,-1 0 0,1-1-1,0 1 1,-1 0 0,1 0 0,0-1 0,-1 1 0,1 0 0,0-1 0,0 1 0,-1-1 0,1 1 0,0 0 0,0-1-1,0 1 1,-1-1 0,1 1 0,0-1 0,0 1 0,0 0 0,0-1 0,0 1 0,0-1 0,0 1 0,0-1 0,0 1-1,0-1 1,0 1 0,0-1 0,1 1 0,-1-1 0,0 1 64,0-17-6769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9673,'0'0'2002,"3"-9"101,-2 5-1947,1 0-1,0 0 0,0 1 0,0-1 0,1 0 1,-1 1-1,1-1 0,0 1 0,0 0 0,0 0 1,0 0-1,1 0 0,-1 1 0,1-1 0,-1 1 0,1 0 1,0 0-1,0 0 0,0 1 0,0-1 0,0 1 1,1 0-1,-1 0 0,0 1 0,1-1 0,-1 1 1,5 0-1,2-1-74,1 0-1,-1 1 1,0 1 0,0 0 0,1 0-1,-1 1 1,19 6 0,-27-7-73,-1 0 1,0 0-1,1 0 1,-1 1-1,0-1 1,0 1-1,0 0 0,0-1 1,0 1-1,0 0 1,0 0-1,-1 1 1,1-1-1,-1 0 1,2 4-1,-1-2-9,-1 0 0,0 0 0,0 0 0,-1 0 0,1 0 0,-1 0 0,0 0 0,0 0 0,0 0 0,0 0 0,-1 0 0,-2 8 1,0-2 44,0-1 1,-1 0 0,0 0 0,0 0 0,-1 0 0,0-1 0,0 0 0,-8 9-1,-59 59 1059,6-7 722,56-49-1532,10-19-286,0-1 1,0 1 0,0-1 0,0 0 0,0 1 0,0-1 0,0 1 0,1-1 0,-1 1 0,0-1 0,0 0 0,0 1 0,1-1-1,-1 0 1,0 1 0,0-1 0,1 0 0,-1 1 0,0-1 0,1 0 0,-1 1 0,0-1 0,1 0 0,-1 0 0,1 0 0,-1 1-1,1-1 1,39 2 344,-25-2-215,19-1-85,1-1-1,58-12 1,-26-4-2604,-65 17 2070,1 1-1,-1-1 1,1 0-1,-1 0 0,0 0 1,0-1-1,1 1 1,-1 0-1,0-1 0,0 1 1,0-1-1,0 0 1,-1 0-1,4-3 1,-2-11-5999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8264,'0'0'7046,"60"5"-7110,-8 4-864,8-1-258,0 0-1184,-3-6-1986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28 9833,'0'0'1335,"-10"1"197,-2 0-1335,1 1-1,0 1 1,0 0-1,0 0 1,0 1-1,0 0 1,1 1-1,0 0 1,-12 8-1,17-10-87,0 0 0,1 1 0,-1-1-1,1 1 1,-1 0 0,1 0 0,0 1 0,1-1 0,-1 1-1,1 0 1,0 0 0,0 0 0,0 0 0,1 0 0,0 1-1,0-1 1,0 1 0,1-1 0,0 1 0,0 0 0,0-1-1,0 9 1,1-14-98,0 1 1,1 0-1,-1 0 0,0 0 0,0 0 0,0 0 0,1 0 0,-1-1 1,0 1-1,1 0 0,-1 0 0,1-1 0,-1 1 0,1 0 1,-1 0-1,1-1 0,0 1 0,-1-1 0,1 1 0,0 0 0,0-1 1,-1 1-1,1-1 0,0 0 0,0 1 0,1 0 0,30 1 156,-24-3-117,0-1 0,0 0 0,0 0 1,0 0-1,12-6 0,2-7-45,-1 0 1,0-1-1,-1-1 1,-1-1-1,21-25 1,25-23-1123,-57 64 470,-9 14-309,-9 18-286,5-18 1242,-25 58 19,28-64-15,0-1 0,1 1 0,-1 0 0,1 0 0,1 0 0,-1 0 1,1 0-1,0 0 0,1 1 0,0 6 0,0-12-16,-1 1 0,1-1 0,-1 0 0,1 0 0,0 1 0,0-1 1,-1 0-1,1 0 0,0 0 0,0 0 0,0 0 0,0 0 0,0 0 0,0 0 0,0 0 0,1-1 0,-1 1 0,0 0 0,0-1 1,1 1-1,-1-1 0,0 1 0,1-1 0,-1 0 0,0 1 0,1-1 0,-1 0 0,0 0 0,1 0 0,-1 0 0,3-1 0,1 1-484,0 0-1,-1-1 0,1 0 0,0 0 1,-1-1-1,1 1 0,-1-1 0,8-4 0,22-20-4910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7976,'0'0'3678,"-11"6"-1511,-1 2-1869,1 0 0,0 1-1,0 1 1,1 0 0,0 0-1,1 0 1,0 2 0,0-1 0,1 1-1,1 0 1,0 0 0,-5 15-1,-11 42 774,21-63-1012,1-1 0,0 1 0,0-1 0,1 1 0,0-1 0,0 1 0,0-1-1,0 1 1,1-1 0,3 11 0,-3-15-51,0 1-1,0 0 1,1-1 0,-1 1-1,1-1 1,-1 1-1,1-1 1,0 0-1,-1 0 1,1 0-1,0 0 1,0 0-1,0 0 1,0 0 0,0-1-1,0 1 1,0 0-1,0-1 1,0 0-1,0 0 1,0 1-1,0-1 1,0 0-1,0-1 1,2 1-1,56-9 38,-11-12-393,-41 17 289,0 0 1,1 0-1,-1 1 0,1 0 1,-1 0-1,1 1 0,14-2 1,-23 4 76,1 1 0,-1-1 0,0 0 1,1 0-1,-1 1 0,0-1 0,1 0 0,-1 0 1,0 1-1,0-1 0,1 0 0,-1 1 0,0-1 1,0 1-1,1-1 0,-1 0 0,0 1 0,0-1 1,0 0-1,0 1 0,0-1 0,0 1 0,0-1 1,0 1-1,0-1 0,0 0 0,0 1 0,0-1 1,0 1-1,0-1 0,0 0 0,0 1 0,0-1 1,-1 1-1,1-1 0,0 0 0,0 1 0,-1 0 1,-6 20 295,6-19-228,-6 15 58,-11 28 2,18-42-153,-1-1-1,0 1 1,1-1 0,-1 1 0,1-1 0,0 1-1,0-1 1,0 1 0,0-1 0,0 1 0,0-1-1,1 1 1,-1-1 0,2 5 0,-1-6-6,0-1 0,-1 1 0,1-1 0,0 1 0,0-1 0,0 1 0,-1-1 0,1 0 0,0 1 0,0-1 0,0 0 0,0 1 0,0-1 1,-1 0-1,1 0 0,0 0 0,0 0 0,0 0 0,0 0 0,0 0 0,0 0 0,0 0 0,0-1 0,-1 1 0,1 0 0,0-1 0,0 1 0,1-1 0,24-10-97,11-15-1620,-1-2 0,-1-1 1,-1-2-1,52-62 0,-27 29 257,20-15 2674,-79 89 1916,-6 10-2545,-10 9-24,10-18-184,0-1 0,1 1 1,0 0-1,0 0 0,1 0 1,1 1-1,0-1 0,0 1 1,-1 17-1,4-28-349,0 1 0,0-1 0,1 1 1,-1-1-1,0 0 0,1 1 0,-1-1 0,1 0 1,0 1-1,-1-1 0,1 0 0,0 0 0,-1 1 0,1-1 1,0 0-1,0 0 0,0 0 0,0 0 0,0 0 0,1 0 1,-1-1-1,0 1 0,0 0 0,0-1 0,1 1 1,-1 0-1,0-1 0,1 1 0,-1-1 0,0 0 0,1 0 1,2 1-1,55 0-11,-42-2-55,9-1-704,0-1 0,0-2 0,-1-1 1,29-10-1,-29 8 118,-1 1 1,1 2 0,0 0-1,41-2 1,-64 7 654,-1 0 0,0 0 0,1 1 1,-1-1-1,0 0 0,0 1 0,1-1 1,-1 1-1,0 0 0,0-1 0,0 1 1,0 0-1,1 0 0,-1 0 0,0 0 0,0 0 1,-1 0-1,1 0 0,0 0 0,0 0 1,0 0-1,-1 0 0,1 0 0,-1 1 1,1-1-1,-1 0 0,1 0 0,-1 1 0,0-1 1,1 2-1,5 54 586,-1-16 122,-4-36-635,1 0 0,0 0 0,0 0 0,0 0-1,1 0 1,0-1 0,0 1 0,0-1 0,0 1 0,1-1 0,-1 0 0,1-1 0,0 1 0,0-1 0,1 1 0,5 3-1,4-1-142,-1 0 0,1-1-1,0 0 1,21 4 0,-23-7-212,-1 1 0,0 0 1,0 1-1,0 0 0,-1 0 1,1 1-1,-1 1 1,17 11-1,-23-13 375,-1 0 0,1 1 0,-1 0 0,0 0 1,0 0-1,0 0 0,0 0 0,-1 0 0,0 1 0,0-1 0,-1 1 1,0-1-1,1 1 0,-2 0 0,1 0 0,-1-1 0,0 1 0,0 0 0,0 0 1,-1-1-1,0 1 0,0 0 0,-4 8 0,0 4 300,-1-1-1,0 0 1,-1-1-1,-1 1 1,-1-2 0,-14 21-1,13-22-56,-1 0-1,-1-1 0,-20 18 1,29-27-316,-1-1 0,0 0 1,1 0-1,-1-1 0,0 1 0,-1-1 1,1 0-1,0 0 0,0 0 0,-1-1 1,0 1-1,1-1 0,-1 0 0,1 0 1,-1-1-1,0 0 0,0 1 1,-6-2-1,9 0-8,0 1 0,1-1 1,-1 0-1,0 0 0,1 0 0,-1 0 1,1 0-1,-1 0 0,1 0 0,0-1 1,-1 1-1,1 0 0,0-1 0,0 1 1,0-1-1,0 1 0,0-1 0,0 0 1,1 1-1,-1-1 0,0 0 0,1 0 1,-1 1-1,1-1 0,0-3 0,-3-54 292,3 47-357,-1-15-94,2-1 1,1 1 0,2 0-1,0 0 1,14-45 0,-15 62 159,1 1 0,0 0 1,0 0-1,1 0 0,0 1 0,0 0 1,1 0-1,0 0 0,1 1 1,0 0-1,0 0 0,0 0 1,1 1-1,0 0 0,0 1 0,0 0 1,1 0-1,0 0 0,15-4 1,70-18-2355,-39 13-2262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10122,'6'-4'474,"-1"-1"0,1 1 0,0 0 0,0 0 0,0 1 0,1 0 0,-1 0 0,1 0 0,-1 1 0,1 0 0,0 0 0,0 1 0,0 0 0,0 0 0,12 0 0,-16 1-428,1 0 1,-1 0-1,1 1 1,-1-1-1,1 1 1,-1 0-1,0 0 0,1 0 1,-1 0-1,0 0 1,0 1-1,0-1 1,0 1-1,0 0 1,0 0-1,0 0 1,0 1-1,-1-1 1,1 1-1,-1-1 1,0 1-1,0 0 1,0 0-1,0 0 1,0 0-1,-1 0 1,1 0-1,-1 0 1,0 0-1,0 1 1,0-1-1,1 6 1,-1 7-25,-1-1 1,0 1 0,-1-1 0,-3 20 0,-2 29 450,6-63-408,1 0 1,-1-1-1,0 1 1,1 0-1,-1-1 1,1 1-1,-1 0 1,1-1-1,-1 1 1,1-1-1,-1 1 1,1 0-1,0-1 1,-1 0 0,1 1-1,0-1 1,-1 1-1,1-1 1,0 0-1,0 1 1,-1-1-1,1 0 1,0 0-1,0 0 1,0 0-1,-1 0 1,1 0-1,0 0 1,0 0-1,0 0 1,0 0-1,-1 0 1,3-1-1,30-4 1135,-19 0-1077,-1-1 0,0 0-1,-1-1 1,0-1 0,0 0 0,0 0 0,-1-1-1,0-1 1,10-11 0,-14 13-61,1 0 1,-1-1-1,-1 0 1,0 0-1,0-1 0,-1 1 1,0-1-1,0 0 1,-1-1-1,-1 1 0,0-1 1,3-16-1,-6 26-119,0 0 0,0-1 1,0 1-1,0 0 0,0 0 0,0-1 0,0 1 0,0 0 0,-1-1 0,1 1 0,0 0 0,-1 0 1,1 0-1,-1 0 0,1-1 0,-1 1 0,0 0 0,1 0 0,-1 0 0,0 0 0,0 0 1,0 0-1,0 1 0,0-1 0,0 0 0,0 0 0,0 1 0,0-1 0,0 0 0,0 1 0,0-1 1,-1 1-1,1 0 0,0-1 0,0 1 0,-1 0 0,1 0 0,0 0 0,0 0 0,-1 0 0,1 0 1,0 0-1,-2 0 0,0 0-306,0 1 0,0-1 0,1 1 0,-1-1 0,0 1 0,0 0 0,1 0 0,-1 0 0,1 0 0,-1 0 0,1 1 0,-1-1 0,1 1-1,0 0 1,0 0 0,0 0 0,0 0 0,0 0 0,-2 2 0,3-1-292,0 0 0,0 0-1,0 0 1,0 0 0,0 1 0,1-1-1,-1 0 1,1 0 0,0 0-1,0 1 1,1 4 0,4 15-6402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25 11531,'0'0'8867,"-11"-5"-8723,-36-14-117,45 19-27,-1 0 1,1 0 0,0 0-1,0 1 1,-1-1 0,1 1-1,0-1 1,0 1-1,-1 0 1,1 0 0,0 0-1,0 0 1,0 0 0,0 0-1,1 1 1,-1-1-1,0 0 1,0 1 0,1 0-1,-1-1 1,1 1 0,-1 0-1,1 0 1,0 0 0,0 0-1,0 0 1,0 0-1,0 0 1,0 0 0,0 0-1,1 1 1,-1-1 0,1 4-1,0-5 1,0 0 1,1 0-1,-1-1 0,1 1 1,-1 0-1,1 0 0,-1 0 0,1 0 1,0-1-1,-1 1 0,1 0 1,0-1-1,0 1 0,-1 0 0,1-1 1,0 1-1,0-1 0,0 1 1,0-1-1,0 0 0,0 1 0,0-1 1,0 0-1,0 1 0,0-1 1,0 0-1,0 0 0,0 0 0,0 0 1,0 0-1,0 0 0,0 0 1,1-1-1,46-1 161,-45 2-154,22-3 10,1-2 0,30-9 0,-36 8-107,1 1 0,0 0 1,0 2-1,24-1 0,-44 4 85,-1 0-1,1 0 1,0 0 0,-1 0 0,1 0-1,-1 0 1,1 0 0,0 0 0,-1 0-1,1 0 1,-1 1 0,1-1 0,-1 0-1,1 0 1,0 1 0,-1-1 0,1 0-1,-1 1 1,0-1 0,1 1-1,-1-1 1,1 1 0,-1-1 0,0 1-1,1-1 1,-1 1 0,0-1 0,1 1-1,-1-1 1,0 1 0,1 0 0,-4 24-22,-16 19 332,16-40-268,1-1 1,1 1-1,-1 0 0,0 0 1,1 0-1,0 0 0,0 0 1,0 0-1,0 0 1,0 6-1,1-10-12,1 1 1,-1-1-1,0 1 1,1-1-1,-1 1 1,1-1-1,-1 0 1,1 1-1,-1-1 1,1 0-1,-1 1 1,1-1 0,-1 0-1,1 1 1,-1-1-1,1 0 1,-1 0-1,1 0 1,-1 0-1,1 0 1,0 0-1,-1 1 1,1-1-1,-1 0 1,1-1-1,0 1 1,-1 0-1,1 0 1,-1 0-1,2 0 1,23-5 859,-1-5-734,1-1-1,-1-1 0,39-28 1,-32 20-476,43-21-1,-74 41 318,1-1 0,-1 1 0,1 0-1,-1-1 1,1 1 0,0-1-1,-1 1 1,1 0 0,-1-1 0,1 1-1,0 0 1,-1 0 0,1 0-1,0-1 1,-1 1 0,1 0 0,0 0-1,0 0 1,-1 0 0,1 0-1,0 0 1,-1 0 0,1 1 0,0-1-1,-1 0 1,1 0 0,0 0-1,-1 1 1,1-1 0,0 0 0,-1 1-1,1-1 1,-1 1 0,1-1-1,-1 0 1,1 1 0,-1-1 0,1 1-1,-1-1 1,1 1 0,-1 0-1,0-1 1,1 1 0,-1-1 0,0 1-1,1 0 1,-1-1 0,0 1-1,0 0 1,0-1 0,0 1 0,0 0-1,1 1 1,-8 48-237,2-20-2348,5-22-2154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0 355 10602,'0'0'8152,"16"3"-6540,-7-1-1500,-1 0-1,0 0 1,1-1 0,-1-1 0,1 1-1,0-1 1,-1-1 0,1 1 0,-1-2-1,1 1 1,-1-1 0,0 0 0,0-1-1,15-6 1,54-32 22,-3-4-1,-1-2 1,-3-4-1,80-74 0,-121 93-371,-27 27 35,-18 20 31,-9 11 100,1 2 1,-39 60 0,52-71 66,1 0-1,1 1 1,1 0 0,0 1-1,1 0 1,-8 38 0,14-53-136,0 0 0,1 0 1,-1 0-1,1 0 0,0 0 0,0 0 1,0-1-1,1 1 0,-1 0 1,1 0-1,0 0 0,0 0 0,1-1 1,1 6-1,-1-7-226,0 0 0,0-1 0,0 1 0,0 0 0,0-1-1,0 1 1,0-1 0,0 0 0,1 1 0,-1-1 0,0 0 0,1-1 0,-1 1 0,1 0-1,-1-1 1,1 1 0,-1-1 0,1 0 0,-1 0 0,1 0 0,0 0 0,3-1 0,39-2-10283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 13036,'-14'0'2307,"-3"-1"-1856,0 2 1,1 0-1,-1 1 1,1 1 0,0 0-1,0 1 1,0 1 0,0 0-1,-28 15 1,27-10-12,1 1 1,0 0-1,1 1 0,-25 25 1,35-32-371,0 1 0,0 0-1,1 0 1,-1 0 0,1 1 0,1 0 0,-1-1 0,1 1 0,0 0 0,1 1 0,0-1 0,0 0 0,0 1-1,1-1 1,0 9 0,1-13-61,0 0 0,0-1 0,0 1 0,1 0 0,-1 0 0,1 0 0,0-1 0,0 1 1,0-1-1,0 1 0,0 0 0,1-1 0,-1 0 0,1 1 0,-1-1 0,1 0 0,0 0 0,0 0 0,4 4 0,-1-3 41,0-1 1,-1 1 0,1 0-1,0-1 1,1 0-1,-1 0 1,0-1 0,1 1-1,9 0 1,-3-1 102,1 0-1,0-1 1,-1 0 0,1-1-1,-1 0 1,1-1 0,-1-1-1,19-6 1,-18 3-3,1 0 0,-2-1-1,1 0 1,-1-1 0,0-1 0,-1 0 0,16-15 0,-22 19-121,0-1 1,0 0-1,0 0 1,0 0-1,-1 0 1,0-1-1,-1 0 1,1 0-1,-1 0 1,-1 0-1,1 0 1,-1-1-1,0 1 1,-1-1-1,1-11 1,-2 17-220,0 0 1,0-1-1,-1 1 1,0-1-1,1 1 0,-1 0 1,0-1-1,0 1 1,0 0-1,0 0 1,0 0-1,-1 0 0,1 0 1,-1 0-1,1 0 1,-1 0-1,0 1 1,1-1-1,-1 1 1,0-1-1,0 1 0,0 0 1,-1-1-1,1 1 1,-3-1-1,-1-1-743,-18-12-5222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8456,'0'0'641,"13"54"-609,4-40-1506,7-1-1088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11819,'0'0'5638,"0"54"-5126,9-27-256,1 1-96,1 1-64,0-1-96,-5-2-896,-3-8-1539,1-6-2561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12332,'0'0'4078,"9"-3"-1862,33-12-1274,-2-2 1,0-1 0,61-39-1,-32 12-788,70-60 0,-97 68-36,-68 97-1683,13-35 1278,1 0-1,2 1 0,1 1 0,1 0 1,1 0-1,1 0 0,1 1 1,2 0-1,0 31 0,3-56 127,0-1-1,0 1 1,0-1-1,1 0 1,-1 1-1,1-1 1,0 0-1,-1 1 1,1-1-1,0 0 1,0 0-1,1 0 1,-1 0-1,0 0 1,1 0-1,-1 0 1,1 0-1,0 0 1,-1-1-1,1 1 1,0-1-1,0 1 1,0-1-1,0 0 1,0 0-1,5 2 1,-1-1-292,0-1 1,0 0 0,0 0-1,0 0 1,0-1-1,0 0 1,0 0-1,0-1 1,0 1 0,7-3-1,35-12-3817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70 5637,'1'-10'1741,"0"-32"335,-1 41-2011,0 0 0,0 1-1,0-1 1,0 0-1,-1 0 1,1 0 0,0 1-1,-1-1 1,1 0 0,0 0-1,-1 1 1,1-1-1,-1 0 1,1 1 0,-1-1-1,0 1 1,1-1 0,-1 0-1,1 1 1,-1-1 0,0 1-1,0 0 1,1-1-1,-1 1 1,0-1 0,0 1-1,1 0 1,-1 0 0,0 0-1,0-1 1,-1 1-1,-23 3 936,23-3-945,-8 4 90,-1 0 1,0 0-1,1 1 0,0 1 1,0 0-1,1 0 0,0 1 0,0 0 1,0 0-1,-11 14 0,5-5 277,1 0-1,1 1 0,0 1 1,-17 32-1,26-42-203,0 1-1,1-1 1,0 0-1,0 1 0,1-1 1,0 1-1,1 0 1,0 0-1,0 10 1,1-16-162,0 0 0,0-1 1,1 1-1,-1 0 0,1 0 0,0-1 1,0 1-1,0 0 0,0-1 0,0 1 0,0-1 1,1 1-1,-1-1 0,1 0 0,0 0 1,-1 1-1,1-1 0,0 0 0,0-1 1,1 1-1,-1 0 0,0-1 0,0 1 0,1-1 1,-1 0-1,1 1 0,0-1 0,-1 0 1,1-1-1,0 1 0,-1 0 0,4-1 1,6 2 133,0-1 0,0-1 1,-1 0-1,1-1 0,0 0 1,0-1-1,-1 0 1,1-1-1,-1 0 0,0-1 1,0 0-1,0-1 1,0 0-1,-1-1 0,0 0 1,18-14-1,-20 13-162,1 1-1,-2-1 0,1-1 1,-1 0-1,-1 0 1,1 0-1,-1-1 0,-1 1 1,1-2-1,-2 1 1,1 0-1,-1-1 1,-1 0-1,1 0 0,-2 0 1,1 0-1,-2-1 1,1 1-1,-1-13 0,-1 19-288,0 1-1,0 0 0,-1-1 0,0 1 0,1-1 0,-1 1 0,0 0 0,0 0 1,-1 0-1,1-1 0,-1 1 0,1 0 0,-1 1 0,0-1 0,0 0 0,0 0 1,-3-2-1,-19-18-5093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615 0 13901,'0'0'796,"2"13"442,3 25-433,13 127 1194,-17-148-1906,-2 1-1,1-1 1,-2 0-1,-1 1 1,0-1 0,-1 0-1,-11 31 1,0-19 283,-1 0 0,-1 0-1,-1-2 1,-2 0 0,-1-1 0,-43 42 0,13-22-193,-1-3 1,-75 48-1,103-75-1286,-1-2-1,0-1 0,-43 17 1,-2-9-4268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0 6694,'0'0'12775,"-12"8"-12609,-16 11-148,1 1 0,1 2 0,1 1 0,1 0 0,1 2 0,-38 55 0,33-40-14,3 1 1,1 1 0,2 1-1,-26 73 1,41-94 0,1 0 0,0 0 0,2 0 0,0 1 0,1-1 0,2 1 0,1 36 0,1-50-100,0 0 0,1 0 0,0 0 0,0-1 0,1 1 0,0-1 0,0 0 0,1 1 0,0-1 0,0-1 0,1 1 0,0-1 0,1 0 0,-1 0 0,1 0 0,1-1 0,-1 0 0,1 0 0,0 0 0,1-1 0,14 8 0,-4-5-666,2-1-1,-1-1 0,1 0 1,0-1-1,0-1 0,0-2 1,0 1-1,25-2 1,85 1-8902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194 134 8936,'0'-5'652,"0"0"-1,0 0 1,0 0-1,-1 1 1,0-1-1,0 0 1,-1 0-1,1 1 1,-1-1-1,0 0 1,0 1-1,-4-7 1,4 9-583,1 1-1,-1 0 1,0-1 0,1 1-1,-1 0 1,0 0 0,0 0-1,1 0 1,-1 0 0,0 0 0,0 0-1,0 1 1,0-1 0,0 1-1,0-1 1,-1 1 0,1 0-1,0 0 1,0 0 0,0 0-1,0 0 1,0 1 0,0-1-1,0 1 1,0-1 0,0 1 0,0-1-1,0 1 1,0 0 0,0 0-1,0 0 1,1 0 0,-3 2-1,-5 3-57,1 0-1,0 0 0,0 1 0,1 0 0,0 1 0,0-1 1,1 1-1,0 0 0,0 1 0,1 0 0,0-1 0,1 2 1,0-1-1,0 0 0,1 1 0,0 0 0,0 0 0,1 0 1,1 0-1,-1 15 0,3-23-4,-1 0 1,1-1-1,0 1 1,0 0-1,0-1 1,0 1-1,0-1 1,0 1-1,0-1 1,0 1-1,1-1 1,-1 0-1,1 0 0,-1 1 1,1-1-1,-1 0 1,1 0-1,0-1 1,-1 1-1,1 0 1,0 0-1,0-1 1,0 1-1,-1-1 1,1 0-1,0 1 1,0-1-1,0 0 0,0 0 1,0 0-1,3-1 1,7 1 20,-1-1 0,0 0 0,1-1 0,11-3 0,-5-2 34,0 0 0,0-1 1,-1-1-1,0 0 0,0-2 1,-1 0-1,-1 0 1,0-2-1,-1 0 0,0 0 1,-1-2-1,0 1 1,-1-2-1,-1 1 0,10-19 1,-19 30 25,1 0 0,-1-1 0,0 1 0,-1-1 0,1 0 0,-1 1 0,0-1 0,0 0 0,0 0 0,-1 0 0,1 0 0,-1-5 1,-1 10-91,0 0 0,1 0 0,-1-1 0,1 1 0,-1 0 0,0 0 1,1 0-1,-1 0 0,1 0 0,-1 0 0,0 0 0,1 0 0,-1 0 1,0 0-1,1 0 0,-1 0 0,0 0 0,1 0 0,-1 0 0,1 1 1,-1-1-1,0 0 0,1 1 0,-1-1 0,1 0 0,-1 1 0,1-1 1,-1 0-1,1 1 0,-1-1 0,1 1 0,-1-1 0,1 1 0,0-1 1,-1 1-1,1 0 0,-19 20-68,12-11 51,1 1 0,0 0 0,1 0 0,1 1-1,-1 0 1,2 0 0,0 0 0,0 0-1,1 0 1,1 1 0,-1 14 0,2-23 14,0 1-1,0-1 1,0 1 0,1-1 0,-1 1 0,1-1-1,0 0 1,1 1 0,-1-1 0,1 0 0,0 0-1,0 0 1,0 0 0,0 0 0,1 0-1,-1-1 1,1 1 0,0-1 0,0 0 0,0 0-1,1 0 1,-1 0 0,1 0 0,-1-1 0,1 1-1,0-1 1,0 0 0,0-1 0,1 1-1,-1-1 1,0 1 0,0-1 0,8 1 0,1-1 10,1 0 0,-1-1 0,0 0 0,0-1 0,0 0 0,0-1 0,0-1 0,0 0 0,0 0 0,-1-2 0,1 1 0,-1-2 0,0 1 0,-1-2 0,1 0 1,-1 0-1,-1-1 0,1 0 0,-2-1 0,1 0 0,-1 0 0,0-1 0,-1 0 0,10-17 0,-49 93-131,29-61 118,0 0-1,1-1 0,0 1 1,-1 0-1,2 0 0,-1 0 1,1 0-1,-1 0 1,1 1-1,1-1 0,-1 0 1,1 0-1,2 8 0,-2-11 31,1 0 0,-1 0 0,1 0 0,0 0 0,0 0 0,0 0 0,0 0 0,0-1 0,0 1 1,1-1-1,-1 0 0,0 0 0,1 0 0,-1 0 0,1 0 0,-1 0 0,1-1 0,0 1 0,-1-1 0,1 1 0,-1-1 0,6 0 0,3 0 130,0 0 0,0-1 0,0 0 0,15-3 0,-6-4-41,0 1 0,-1-2 0,0-1 0,-1 0 0,0-1 0,-1-1 0,0-1 0,-1-1 0,0 0 0,-1 0 1,-1-2-1,14-18 0,-4-4 184,-24 21-169,0 17-123,-1-1 0,0 1 1,0-1-1,1 1 0,-1 0 0,0-1 0,0 1 0,0 0 0,1 0 0,-1-1 0,0 1 0,0 0 0,0 0 1,0 0-1,1 0 0,-1 0 0,0 0 0,0 0 0,0 1 0,0-1 0,1 0 0,-1 0 0,-1 1 0,-3 1-14,0 0 0,0 0 0,1 0 0,-1 0 0,1 1 0,-1 0 0,1 0 0,0 0 0,0 1 0,0-1 0,1 1 0,-1 0 0,1 0 0,0 0 0,0 0-1,0 1 1,1-1 0,0 1 0,-1 0 0,1-1 0,1 1 0,-1 0 0,1 0 0,0 0 0,0 1 0,0 6 0,1-11-87,1 0 0,-1 0-1,1 0 1,-1 0 0,1 0 0,-1 0 0,1 0 0,0 0 0,-1 0-1,1 0 1,0 0 0,0-1 0,0 1 0,0 0 0,0 0 0,0-1-1,0 1 1,0-1 0,0 1 0,0-1 0,0 1 0,0-1 0,0 0-1,0 1 1,0-1 0,0 0 0,2 0 0,33 0-5896,-17-7 1222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92 9513,'0'0'2755,"-35"-60"1024,20 41-1152,-2 8-994,6 9-1152,5 2-545,6 5-321,0 3-2850,10-1-5797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239 123 10890,'-6'-11'2093,"2"3"-1763,-3-5 662,1 1 0,-1 1-1,-1-1 1,0 1 0,-13-13 0,19 22-935,0 0 0,1 0 0,-1 1 1,0-1-1,0 1 0,0-1 0,0 1 0,-1 0 0,1 0 0,0 0 0,0 0 0,-1 0 0,1 0 0,-1 1 0,1-1 0,0 1 1,-1 0-1,1-1 0,-1 1 0,1 1 0,-1-1 0,1 0 0,-1 0 0,1 1 0,-1-1 0,1 1 0,0 0 0,-1 0 0,1 0 1,0 0-1,0 0 0,0 0 0,0 1 0,0-1 0,0 1 0,0-1 0,0 1 0,0 0 0,1 0 0,-3 3 0,-3 2-36,2 0 0,-1 1 0,1 0 0,0 0 0,0 0 0,1 0 0,0 1 0,1-1 0,0 1 0,0 0 0,1 0 0,-2 18 0,4-25-19,0-1 0,0 1 1,1 0-1,-1 0 0,0 0 0,1-1 1,-1 1-1,1 0 0,0-1 1,0 1-1,0 0 0,0-1 0,0 1 1,0-1-1,0 1 0,0-1 0,0 0 1,1 1-1,-1-1 0,0 0 1,1 0-1,-1 0 0,1 0 0,-1 0 1,1 0-1,0-1 0,-1 1 1,1-1-1,0 1 0,0-1 0,-1 1 1,1-1-1,0 0 0,0 0 1,2 0-1,10 2 52,0-2 0,1 0 0,18-2 0,-27 2-37,47-12 54,-46 10-156,0-1 0,0 1 0,0 1 1,0-1-1,0 1 0,0 0 1,0 1-1,0 0 0,0 0 0,0 0 1,1 1-1,12 3 0,-18-2 55,0 0 0,0-1 0,0 1 0,0 0 1,0 0-1,-1 0 0,1 0 0,0 1 0,-1-1 0,0 0 0,0 1 0,1-1 0,-1 1 0,-1-1 0,1 1 0,0-1 0,-1 1 0,1 0 0,-1-1 0,0 1 0,0 4 0,-3 60-389,0-52 436,0 0 0,-1-1 1,-1 1-1,-1-1 0,0 0 0,-1 0 1,0-1-1,-1 0 0,-15 19 0,-5 3 209,-64 60 1,81-84-79,-2 2 27,0-1 0,0 0 0,-1 0-1,-1-2 1,0 0 0,-25 13 0,40-23-167,0 0 0,0 0 0,0 0 0,0 0 0,0 0 0,-1 0 0,1 0 0,0 0 0,0 0 0,0 0 0,0 0 0,0 0 0,-1 0 0,1 0 0,0 0 0,0 0 0,0 0 0,0 0 0,0 0 0,-1 0 0,1 0 0,0 0 0,0 0 0,0 0 0,0 0 0,0 0 0,-1 0 0,1 0 0,0 0 0,0 0 1,0 0-1,0 0 0,0 0 0,0 0 0,0-1 0,-1 1 0,1 0 0,0 0 0,0 0 0,0 0 0,0 0 0,0 0 0,0-1 0,0 1 0,0 0 0,0 0 0,0 0 0,0 0 0,0 0 0,0-1 0,0 1 0,0 0 0,0 0 0,0 0 0,0 0 0,4-13 122,10-12-240,55-59-1675,96-91-1,-101 110 1722,-35 35 170,-12 11 71,0 0 0,2 1 1,1 1-1,0 1 0,32-21 0,-48 40-239,-6 8-75,-7 9-54,-5 2 195,7-12 8,0 0 0,1 0 0,1 1-1,0 0 1,-5 13 0,10-23-3,0-1 0,0 0-1,0 1 1,1-1 0,-1 1 0,0-1-1,0 0 1,0 1 0,0-1 0,0 0 0,0 1-1,1-1 1,-1 0 0,0 1 0,0-1-1,0 0 1,1 1 0,-1-1 0,0 0-1,0 0 1,1 1 0,-1-1 0,0 0 0,1 0-1,-1 1 1,0-1 0,1 0 0,-1 0-1,0 0 1,1 0 0,-1 0 0,1 1-1,-1-1 1,0 0 0,1 0 0,-1 0 0,0 0-1,1 0 1,-1 0 0,1 0 0,-1 0-1,0-1 1,1 1 0,-1 0 0,0 0-1,1 0 1,-1 0 0,1 0 0,-1-1 0,0 1-1,1 0 1,-1 0 0,0 0 0,0-1-1,1 1 1,-1-1 0,26-11 495,-10-1-206,-1-1 0,0-1 0,-1 0 0,-1-1 1,0-1-1,-1 0 0,-1 0 0,0-1 0,-2-1 1,0 0-1,-1 0 0,-1-1 0,9-39 0,-14 57-826,1 12-1,-1-3 255,0 0 0,0-1 0,0 0 0,1 1 0,6 11 0,-3-10-483,0 0 0,1 0 0,0-1 0,0 0 0,1 0 0,0 0 0,0-1 0,0-1 0,1 1 0,0-1 0,0-1 0,0 1 0,1-2 0,11 4 0,23 1-4752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118 187 6919,'0'0'3453,"1"-9"-949,0-29-822,-1 37-1598,0 0 0,0 0 1,-1 0-1,1 0 0,-1 0 1,1 0-1,-1 0 0,1 1 1,-1-1-1,1 0 0,-1 0 1,0 0-1,1 1 0,-1-1 0,0 0 1,0 1-1,0-1 0,0 1 1,1-1-1,-1 1 0,0-1 1,0 1-1,0 0 0,0-1 1,0 1-1,0 0 0,0 0 1,0 0-1,0 0 0,0 0 0,0 0 1,0 0-1,0 0 0,0 0 1,0 0-1,0 0 0,-1 1 1,-36 10 768,34-7-841,0-1 0,0 0-1,0 1 1,0 0 0,1 0 0,-1 0 0,1 0-1,0 0 1,0 1 0,1 0 0,-1-1 0,1 1-1,0 0 1,1 0 0,-1 0 0,1 0 0,0 0-1,-1 9 1,2-13-33,1 0 0,-1 0-1,0 0 1,1 0 0,-1 0-1,1 0 1,-1 0 0,1 0-1,-1 0 1,1-1 0,-1 1-1,1 0 1,0 0 0,0-1-1,-1 1 1,1 0 0,0-1-1,0 1 1,0-1 0,0 1-1,0-1 1,0 1 0,0-1-1,0 0 1,0 1 0,0-1-1,0 0 1,0 0 0,0 0 0,0 0-1,2 0 1,41 0 41,-31 0-73,4-1 2,30 3 1,-46-1 51,0-1 0,1 1 1,-1-1-1,1 1 0,-1-1 1,0 1-1,0 0 0,1 0 0,-1 0 1,0 0-1,0 0 0,0 0 1,0 0-1,0 0 0,0 0 1,0 0-1,0 0 0,-1 1 1,1-1-1,0 0 0,-1 1 1,1-1-1,-1 1 0,1-1 1,-1 0-1,0 1 0,1 2 1,-1 6 24,1-1 1,-2 0-1,1 1 0,-1-1 1,-1 0-1,0 0 1,0 0-1,-1 0 0,0 0 1,0 0-1,-7 11 1,-6 9 37,-39 51 1,35-54 515,-28 50 1,93-114 1223,19-33-1770,-4-2 0,54-87 0,73-90 8,-170 233-93,-18 23-156,-25 32 113,20-29 93,-25 37 76,30-43-51,-1 1 0,0-1 1,1 0-1,0 1 0,-1-1 0,1 1 1,1-1-1,-1 1 0,0-1 1,1 1-1,0 0 0,0 5 0,1-8-8,-1 0-1,1 0 1,0 0-1,-1 0 1,1 0-1,0 0 1,0 0-1,0 0 1,0 0-1,0 0 0,0-1 1,0 1-1,0 0 1,1-1-1,-1 1 1,0-1-1,0 1 1,1-1-1,-1 0 1,0 1-1,0-1 0,1 0 1,0 0-1,40 5 259,-30-4-262,69 14 22,-76-14-36,1 0 0,-1 1 0,0 0 1,0 0-1,0 1 0,0-1 0,0 1 1,0 0-1,0 1 0,-1-1 0,0 1 1,5 4-1,-8-7-3,-1 0 0,1 0 1,0 1-1,0-1 0,-1 0 1,1 0-1,0 1 0,-1-1 1,1 0-1,-1 1 0,0-1 0,0 0 1,1 1-1,-1-1 0,0 1 1,0-1-1,0 0 0,0 1 1,0-1-1,-1 1 0,1-1 0,0 0 1,-1 1-1,0 0 0,0 1 28,-1 0-1,0 0 1,0 0-1,0-1 1,0 1-1,-1-1 0,1 1 1,0-1-1,-1 0 1,-3 2-1,-8 5 241,-1-1 0,0 0 0,-19 6 0,24-10-46,3-1-91,-13 6 225,-1-1 1,0 0 0,-1-2 0,-41 8 0,63-14-422,0 0 1,-1 0-1,1 0 0,-1 0 1,1-1-1,0 1 0,-1 0 1,1 0-1,0 0 1,-1-1-1,1 1 0,0 0 1,-1 0-1,1-1 0,0 1 1,-1 0-1,1 0 1,0-1-1,0 1 0,-1 0 1,1-1-1,0 1 0,0-1 1,0 1-1,-1 0 1,1-1-1,0 1 0,0 0 1,0-1-1,0 1 0,0-1 1,0 1-1,0 0 1,0-1-1,0 1 0,0-1 1,0 1-1,0-1 0,0 1 1,1-1-1,2-18-5152,13-10-5898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7687,'0'0'16864,"10"-5"-16720,8-4-338,0-2 0,0 0-1,-1-1 1,22-20 0,-39 31 178,1 1 0,-1 0 0,1-1 0,-1 1 0,0 0 0,1 0 0,-1-1 1,1 1-1,-1 0 0,1 0 0,-1 0 0,1 0 0,-1 0 0,1 0 0,-1-1 0,1 1 0,-1 0 1,1 0-1,-1 1 0,1-1 0,-1 0 0,1 0 0,-1 0 0,1 0 0,-1 0 0,1 0 0,-1 1 0,1-1 1,-1 0-1,1 0 0,-1 1 0,0-1 0,1 0 0,-1 1 0,1-1 0,-1 0 0,0 1 0,1-1 1,-1 1-1,0-1 0,0 1 0,1-1 0,-1 0 0,0 1 0,0-1 0,0 1 0,0-1 0,1 1 0,-1-1 1,0 1-1,0 0 0,13 42 180,-4-13 24,-9-29-100,1 1 0,0-1 0,0 1 1,-1-1-1,1 0 0,0 1 0,0-1 0,0 0 1,0 0-1,1 0 0,-1 0 0,0 0 1,0 0-1,1 0 0,-1 0 0,1-1 1,-1 1-1,0 0 0,1-1 0,-1 1 0,1-1 1,2 1-1,-1-1 35,0-1 0,0 1-1,-1 0 1,1-1 0,0 0 0,-1 1 0,1-1-1,0 0 1,-1-1 0,1 1 0,-1 0 0,3-3-1,9-6 207,0-1 0,-1-1-1,18-21 1,-16 18-556,124-128-2202,-153 142-4324,-11 1 2034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108 195 9353,'0'0'2851,"-11"11"-2216,3-2-693,-6 5 502,0 1 1,-15 21 0,25-30-325,0 0 1,1 0-1,-1 0 1,1 1-1,1-1 1,-1 1 0,1 0-1,0 0 1,0 0-1,1 0 1,-1 12-1,2-18-73,1-1 0,-1 1 0,0-1 0,0 0 0,1 1 0,-1-1 0,1 0 0,-1 1 0,0-1 0,1 0-1,-1 1 1,1-1 0,-1 0 0,0 0 0,1 1 0,-1-1 0,1 0 0,-1 0 0,1 0 0,-1 0 0,1 0 0,-1 0-1,1 0 1,-1 0 0,1 0 0,-1 0 0,1 0 0,-1 0 0,1 0 0,-1 0 0,1 0 0,-1 0 0,1-1-1,-1 1 1,1 0 0,0-1 0,20-6 625,2-8-650,-1 0 0,-1-2 0,0 0-1,-1-2 1,-1 0 0,-1-1 0,-1-1 0,-1 0 0,0-1-1,17-35 1,-32 55-17,1-1 0,-1 0 0,0 0 0,0 1 0,0-1 1,-1 0-1,1 0 0,-1 0 0,1-4 0,-7-2 74,-11 13-1,12-1-66,0 1 1,0 0-1,0 0 0,0 1 0,1-1 0,0 1 0,0 0 0,0 0 0,1 1 0,-1-1 0,1 1 0,1-1 0,-4 10 0,2-4 22,0 0 0,1 0 0,0 1 0,1 0-1,1-1 1,-1 17 0,2-27-35,0 0-1,0 0 1,0 0-1,0 0 1,0 0 0,0 0-1,0 0 1,1 1-1,-1-1 1,0 0 0,1 0-1,-1 0 1,1 0-1,-1 0 1,1 0-1,-1 0 1,1 0 0,0-1-1,-1 1 1,1 0-1,0 0 1,0 0 0,0-1-1,0 1 1,0 0-1,1 0 1,1 0 19,-1-1 1,1 1-1,-1-1 0,1 1 1,-1-1-1,0 0 1,1 0-1,-1 0 1,1-1-1,-1 1 0,5-2 1,2 0 110,-1-1-1,1 0 1,-1-1 0,0 0 0,15-9 0,0-4-55,0-2 0,-2 0 0,0-2 0,-1 0 0,-1-1 1,-1-1-1,-1 0 0,22-42 0,-38 64-75,-1 0-1,1 0 1,0 0 0,-1-1-1,1 1 1,-1 0-1,0 0 1,1 0 0,-1-1-1,0 1 1,0 0 0,0-1-1,0 1 1,0 0-1,0 0 1,0-1 0,0-1-1,-1 2 0,1 1 1,-1 0-1,1 0 0,-1-1 0,1 1 0,-1 0 0,1 0 0,-1 0 0,1 0 0,-1 0 1,1 0-1,-1-1 0,1 1 0,-1 0 0,0 1 0,1-1 0,-1 0 0,1 0 1,-1 0-1,1 0 0,-1 0 0,1 0 0,-1 1 0,1-1 0,-1 0 0,1 0 0,-1 1 1,-38 27-61,30-17 67,0 0-1,1 1 1,0 0 0,1 0-1,1 0 1,0 1-1,0 0 1,1 1-1,-5 24 1,7-26 10,1-1-1,1 0 1,0 1-1,0 0 1,1-1-1,1 1 1,0-1-1,0 1 1,1-1-1,1 0 1,0 0 0,7 18-1,-9-26 23,0 0 1,1-1-1,-1 1 1,1-1-1,0 1 0,-1-1 1,1 1-1,1-1 0,-1 0 1,0 0-1,0 0 1,1 0-1,-1 0 0,1-1 1,-1 1-1,1-1 0,0 0 1,0 0-1,0 1 0,0-2 1,-1 1-1,1 0 1,0-1-1,0 1 0,1-1 1,-1 0-1,0 0 0,0 0 1,0 0-1,0-1 1,5-1-1,-7-1-15,0 0 0,0 0 0,-1 0 1,1-1-1,-1 1 0,0 0 0,0-1 0,0 1 0,0 0 1,0 0-1,-1-1 0,-1-3 0,-4-9-247,-1 1 0,0 0-1,-1 1 1,-1 0 0,0 0 0,-1 0-1,-20-20 1,1 0 575,82 37-158,-33 3-1845,0-2 0,32 3 0,-14-7-2975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11883,'0'0'4420,"75"-40"-2754,-13 36-769,12 3-705,10 1-1089,2 0-3939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21 162 12684,'0'0'9513,"-17"-49"-6822,13 47-577,4 12-2403,0 12 193,0 6 128,0 6-448,15 1-705,-9-1-545,1 0-1313,-3-10-1857,-4-7-673</inkml:trace>
  <inkml:trace contextRef="#ctx0" brushRef="#br0" timeOffset="1">81 1 10410,'0'0'7239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 11082,'0'0'5355,"-11"0"-3567,-17-1-1210,-53-1 256,73 2-703,1 1-1,-1 0 1,1 0 0,-1 0 0,1 1 0,-1 0 0,1 0 0,-8 4-1,14-6-126,1 1-1,-1-1 1,1 0-1,0 0 1,-1 0 0,1 1-1,0-1 1,-1 0-1,1 0 1,-1 1-1,1-1 1,0 0-1,-1 1 1,1-1-1,0 0 1,0 1-1,-1-1 1,1 0-1,0 1 1,0-1-1,0 1 1,-1-1-1,1 0 1,0 1 0,0-1-1,0 1 1,0-1-1,0 1 1,0-1-1,0 0 1,0 1-1,0 0 1,12 8 24,31 4-122,-36-11 59,27 6-168,9 2-119,-1 2 0,75 32 0,-115-44 325,0 1-1,-1-1 1,1 1-1,-1 0 1,1 0-1,-1-1 1,0 1-1,1 0 1,-1 0-1,0 0 1,0 1 0,1-1-1,-1 0 1,0 0-1,0 1 1,0-1-1,-1 0 1,1 1-1,0-1 1,0 1-1,0 2 1,-1-3 33,-1 0 1,1 0-1,0 0 1,-1 1-1,1-1 1,-1 0-1,1 0 0,-1 0 1,0 0-1,1 0 1,-1 0-1,0 0 1,0 0-1,0 0 1,0-1-1,0 1 1,0 0-1,0 0 1,0-1-1,0 1 0,-2 0 1,-11 6 341,0-1 0,0-1 1,-23 6-1,25-8-421,11-3 42,-11 4-76,-1 0-1,1-1 1,-1 0 0,0-1-1,0-1 1,0 0 0,-18-1 0,31 0-61,-1 0 0,0 0 0,1-1 0,-1 1 0,0-1 1,1 1-1,-1-1 0,1 1 0,-1 0 0,1-1 0,-1 0 1,1 1-1,-1-1 0,1 1 0,-1-1 0,1 0 0,0 1 1,-1-1-1,1 0 0,0 1 0,0-1 0,-1 0 0,1 1 1,0-1-1,0 0 0,0 0 0,0 1 0,0-1 0,0 0 1,0 0-1,0 1 0,0-1 0,1 0 0,-1 1 0,0-2 1,1-3-1121,-1-24-5020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10730,'0'0'2573,"0"13"-1089,0 14-860,-2 18-11,3 1 0,2-1 0,1 0 0,16 63 0,-6-72-551,-10-27-201,0 0-1,-1 0 1,0 0-1,2 12 1,-19-63-3657,-26-21 3290,9 14 1087,25 38-350,-1 1 42,1-1 0,1 0-1,0 0 1,0 0-1,1-1 1,1 0 0,-1 0-1,2 0 1,-2-16-1,4 27-247,1 0 0,-1 0-1,0 0 1,1 0-1,-1 0 1,1 0 0,-1 0-1,1 0 1,-1 0-1,1 1 1,0-1 0,0 0-1,-1 0 1,1 0-1,0 1 1,0-1 0,0 1-1,0-1 1,0 0-1,0 1 1,0-1 0,0 1-1,0 0 1,0-1-1,0 1 1,0 0 0,0 0-1,0 0 1,0-1-1,0 1 1,0 0 0,0 1-1,2-1 1,43 2-497,-43-2 396,92 17-4969,-36-5-1703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44 176 8200,'0'0'12940,"-7"11"-12604,1-1-272,1 0-1,0 1 1,0-1-1,1 1 1,-5 19-1,9-28-53,-1 1-1,0-1 0,1 1 0,0-1 1,-1 1-1,1-1 0,0 1 1,0-1-1,1 1 0,-1-1 1,0 1-1,1-1 0,0 1 0,-1-1 1,1 0-1,0 1 0,0-1 1,0 0-1,1 0 0,-1 1 0,0-1 1,1 0-1,0 0 0,-1-1 1,1 1-1,0 0 0,0-1 0,0 1 1,0-1-1,0 1 0,0-1 1,0 0-1,1 0 0,-1 0 1,0 0-1,1 0 0,-1 0 0,1-1 1,3 1-1,2 0 18,0 0-1,1-1 1,-1 1-1,0-2 1,0 1-1,0-1 1,0-1-1,0 1 1,0-2-1,0 1 1,0-1-1,0 0 1,-1 0 0,10-7-1,-3 2-18,-1-1 0,0-1 0,-1 0 0,0-1 0,0 0 0,13-18 0,-11 3-291,-14 18-251,-12 14 272,7-2 257,1 1 0,0-1-1,0 0 1,1 1 0,-1 0-1,1 0 1,0 0 0,1 0-1,-1 1 1,1-1 0,0 1-1,0-1 1,1 1 0,-1 0-1,1-1 1,1 1 0,-1 6-1,1-10 16,0-1 0,1 0 0,-1 0 0,1 0 0,-1 0 0,1 0 0,-1 0 0,1 0 0,0 0 0,0 0 0,-1 0 0,1 0 0,0 0 0,0 0 0,0 0 0,0-1 0,0 1 0,0 0 0,0-1 0,0 1 0,0-1 0,0 1 0,1-1 0,-1 0 0,0 1 0,0-1 0,0 0 0,1 0 0,-1 0 0,0 0 0,0 0 0,2 0 0,43-3 643,-34 1-571,0-2 0,0 0 1,0 0-1,-1-1 0,1 0 0,-1-1 1,13-9-1,70-56 111,-92 70-185,17-14 148,-1-2 0,25-28 0,-38 39-157,1-1 1,-1 0 0,-1 0-1,0 0 1,0 0 0,0-1 0,-1 0-1,0 0 1,0 0 0,3-16 0,-6 23-34,0 0 0,0 0 1,0 0-1,0 0 1,0 0-1,0 0 1,0 0-1,0 0 1,0 0-1,0 0 1,0 0-1,-1 1 0,1-1 1,0 0-1,-1 0 1,1 0-1,-1 0 1,1 0-1,-1 0 1,1 0-1,-1 1 1,0-1-1,1 0 0,-1 0 1,0 1-1,1-1 1,-1 0-1,0 1 1,0-1-1,0 1 1,-1-1-1,-1 0-37,0 1 0,0-1 0,0 1 0,0-1 0,0 1 0,0 0 0,0 0-1,0 1 1,0-1 0,-5 2 0,-2 0-61,-1 1 0,1 0 0,0 1 0,0 0 0,-13 9 0,6-1 87,0 1 1,1 1 0,1 0-1,-16 20 1,25-28 96,1 0 0,0 1 0,1 0 0,-1 0 0,1 0 0,1 1 0,-1-1 0,1 1 0,0 0 1,1 0-1,0 0 0,0 0 0,0 12 0,2-17-23,1 0 1,-1-1 0,1 1-1,0-1 1,0 1 0,0-1-1,0 0 1,0 1-1,0-1 1,0 0 0,1 0-1,0 0 1,-1 0-1,1 0 1,0 0 0,0 0-1,0-1 1,0 1 0,0 0-1,0-1 1,0 0-1,1 0 1,-1 1 0,0-1-1,1-1 1,-1 1-1,1 0 1,-1 0 0,6 0-1,8 2 77,1 0 0,1-2 1,20 1-1,-36-2-106,31 1-37,-9 0-81,-1 0-1,1-2 0,-1 0 1,28-7-1,-46 2-6885,-4 3 3988,3-5-6374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11243,'0'0'7473,"-9"7"-7627,-27 26-161,34-32 312,1 0 0,-1 0 0,1 0 1,-1 1-1,1-1 0,0 1 0,-1-1 1,1 1-1,0-1 0,0 1 0,0-1 1,0 1-1,1 0 0,-1 0 0,0-1 1,1 1-1,-1 0 0,1 0 0,0 0 1,-1 0-1,1 0 0,0 0 0,0 0 1,0-1-1,0 1 0,1 0 1,-1 0-1,1 0 0,-1 0 0,1 0 1,-1-1-1,1 1 0,0 0 0,0 0 1,0-1-1,0 1 0,0-1 0,0 1 1,0-1-1,3 3 0,4 3 24,1-1 1,-1 0-1,1 0 1,0-1-1,17 7 0,-14-7-31,139 58-236,-143-56 641,-13-2 820,-17-2 506,21-3-1769,-107 11 2075,-21 2-1482,44-10-7083,67-3-2809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4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12780,'0'0'678,"-3"11"155,-7 21 25,-1-1 1,-2 0-1,-22 39 1,-63 95-422,30-54-91,58-85-305,10-26-53,0 1 1,1-1-1,-1 0 0,0 0 1,0 0-1,0 1 0,1-1 0,-1 0 1,0 0-1,1 0 0,-1 0 1,0 1-1,0-1 0,1 0 1,-1 0-1,0 0 0,1 0 0,-1 0 1,0 0-1,1 0 0,-1 0 1,0 0-1,1 0 0,-1 0 0,0 0 1,0 0-1,1 0 0,-1 0 1,0 0-1,1-1 0,-1 1 0,0 0 1,0 0-1,1 0 0,-1 0 1,0-1-1,0 1 0,1 0 0,-1 0 1,0-1-1,7-3-244,-1 0 0,1-1 0,-1 0 0,-1 0 0,7-7 0,21-29-1739,-1-1 1,-2-2-1,-2-1 1,29-64-1,-2-23 6352,-75 193-1293,-26 96-2455,43-144-316,-9 29 541,2 0 0,2 1 0,2 0 0,-1 56 0,7-98-836,-1 0-1,1 0 0,0 0-1,0 0 1,0 0 0,0 0 0,0 0 0,0 0 0,0 0 0,0 0 0,0 0 0,0 0 0,1 0 0,-1 0 0,0 0 0,1 0 0,-1 0 0,1 0 0,-1 0 0,1-1-1,-1 1 1,1 0 0,0 0 0,-1 0 0,1-1 0,0 1 0,0 0 0,-1-1 0,2 2 0,0-50-2202,-6 35 2220,1 0 0,-1 0 1,-1 0-1,0 1 0,-1 0 0,0 0 0,-1 0 0,-1 1 0,1 0 0,-2 1 1,-14-16-1,23 26-10,0-1 0,0 1 1,0 0-1,-1-1 0,1 1 1,0-1-1,0 1 0,-1 0 1,1-1-1,0 1 0,0 0 1,-1-1-1,1 1 0,-1 0 0,1 0 1,0-1-1,-1 1 0,1 0 1,-1 0-1,1 0 0,0-1 1,-1 1-1,1 0 0,-1 0 1,1 0-1,-1 0 0,1 0 1,0 0-1,-1 0 0,1 0 1,-1 0-1,1 0 0,-1 0 1,1 0-1,-1 0 0,1 0 1,-1 1-1,1-1 0,0 0 1,-1 0-1,1 0 0,-1 1 0,1-1 1,0 1-17,-1 0 1,1 1-1,1-1 0,-1 0 1,0 0-1,0 0 0,0 0 1,0 0-1,1 0 0,-1 0 1,1 0-1,-1 0 1,1 0-1,-1 0 0,1 0 1,-1 0-1,1 0 0,1 1 1,3 3-415,0-1 0,0 0 0,0 0 0,1 0 0,-1-1 0,1 0 0,0 0 0,0 0 0,0-1 0,0 0 0,1 0 0,-1 0 1,0-1-1,10 1 0,31 4-4887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 11147,'0'0'2156,"-13"-1"-170,4 0-1673,-1-1-88,-1 1-1,1 1 1,0 0-1,0 0 0,0 1 1,0 0-1,0 0 0,0 2 1,0-1-1,-13 6 0,14-4-140,-45 26 315,52-29-383,0 0 1,0 0 0,0 0 0,0 1 0,1-1 0,-1 1 0,0-1 0,1 1 0,-1 0 0,1 0 0,-1 0-1,1-1 1,0 1 0,0 1 0,0-1 0,0 0 0,0 0 0,0 0 0,1 0 0,-1 1 0,0 2 0,4-4-28,-1 1 0,1-1 0,-1 0-1,1 0 1,0-1 0,-1 1 0,1 0 0,0-1 0,0 0 0,-1 0 0,1 0 0,0 0 0,0 0 0,-1 0 0,5-1 0,-1 1-69,70-3-988,-43 1 681,-1 1 0,0 2 0,57 8 1,-88-9 390,1 0 0,-1 0 0,0 0 1,1 0-1,-1 1 0,1-1 1,-1 1-1,1-1 0,-1 1 0,0-1 1,1 1-1,-1 0 0,0 0 1,0-1-1,0 1 0,1 0 1,-1 0-1,0 0 0,0 0 0,0 1 1,-1-1-1,1 0 0,1 3 1,-2-3 58,0 0 1,0 1 0,0-1-1,-1 0 1,1 1 0,-1-1-1,1 0 1,-1 1 0,1-1-1,-1 0 1,0 0 0,1 0-1,-1 0 1,0 0 0,0 1-1,0-1 1,0-1 0,0 1-1,-2 2 1,-8 5 539,0 0 1,0-1-1,-23 11 1,16-10-52,10-3-496,0 0-1,-1-1 1,0 0-1,0-1 1,0 0 0,0 0-1,0-1 1,-1 0-1,1-1 1,-10 1 0,18-2-182,0-1 1,1 1 0,-1 0 0,1-1 0,-1 1 0,1 0 0,0-1 0,-1 1 0,1-1 0,-1 1 0,1-1 0,0 1-1,-1-1 1,1 1 0,0-1 0,0 1 0,-1-1 0,1 1 0,0-1 0,0 1 0,0-1 0,0 1 0,-1-1 0,1 0-1,0 1 1,0-1 0,0 1 0,0-1 0,0 0 0,1 1 0,-1-1 0,0 1 0,0-2 0,1-2-1169,-1-21-5486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0 370 10410,'0'0'10132,"3"9"-9609,-2-6-507,-1-1-3,1 0-1,-1 0 1,1 0-1,0 0 1,-1 0-1,1 0 1,0 0-1,0 0 1,0 0-1,0 0 1,1 0-1,-1-1 1,0 1-1,1 0 1,0-1-1,-1 1 1,1-1-1,0 1 1,-1-1-1,1 0 1,0 0-1,0 0 1,0 0-1,0 0 1,0-1-1,0 1 1,0 0-1,1-1 1,-1 0 0,0 1-1,0-1 1,0 0-1,1 0 1,2 0-1,5-2 18,-1 1 0,0-1 0,1 0 0,-1-1 0,0 0-1,0-1 1,0 0 0,-1 0 0,1-1 0,-1 0 0,0 0 0,7-7 0,11-9-7,-1-2 1,25-28-1,-37 37-7,-1-2 0,0 0 0,-1 0-1,18-35 1,-25 42 33,0 1-1,-1-1 1,0 0-1,-1 0 1,1 0-1,-2 0 1,1-1-1,-1 1 1,-1 0 0,0-1-1,0 1 1,-3-15-1,3 23-45,0-1 0,-1 0 0,1 1-1,0-1 1,-1 1 0,0-1 0,1 1 0,-1-1 0,0 1-1,0 0 1,0-1 0,0 1 0,0 0 0,0 0 0,0-1 0,0 1-1,0 0 1,-1 0 0,1 0 0,0 1 0,-1-1 0,1 0-1,-1 0 1,-2 0 0,1 0-15,-1 1 0,1-1 0,-1 1 1,1 0-1,-1 0 0,1 1 0,-1-1 0,1 1 0,0-1 0,-1 1 0,-3 2 1,-3 1-29,0 0-1,0 1 1,0 0 0,0 1 0,1 0 0,-12 10 0,8-4 31,1 0 1,0 0-1,1 1 0,0 0 1,1 1-1,0 1 0,1 0 1,1 0-1,0 0 1,1 1-1,1 0 0,-8 32 1,14-46 4,-1 0 0,1 0 0,0 0 0,0 0 1,0-1-1,0 1 0,1 0 0,-1 0 0,1 0 1,-1 0-1,1 0 0,-1 0 0,1 0 0,0-1 0,0 1 1,0 0-1,0-1 0,0 1 0,0-1 0,3 3 1,-1-1 4,0-1 0,0 0 0,0 0 1,1 0-1,-1 0 0,1 0 0,-1-1 1,1 0-1,0 1 0,3-1 0,13 3-22,-1-2 0,1-1 0,28-1 0,-30 0-85,121-12-1871,-97 7 1055,82 0-1,-124 5 943,1 0 1,0 0-1,0 0 0,-1 1 1,1-1-1,0 0 0,0 1 0,-1-1 1,1 0-1,0 1 0,-1-1 0,1 1 1,0-1-1,-1 1 0,1-1 1,-1 1-1,1-1 0,-1 1 0,1 0 1,-1-1-1,0 1 0,1 0 0,-1-1 1,0 1-1,1 0 0,-1 0 1,0-1-1,0 1 0,0 0 0,1 0 1,-1-1-1,0 1 0,0 0 1,0 0-1,0 0 0,-1-1 0,1 1 1,0 0-1,0 0 0,0-1 0,-1 1 1,1 0-1,-1 1 0,-15 34 1207,-5-7-717,12-19-450,1 2 1,0-1 0,-12 25 0,20-35-296,8-8-3235,1-6-934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7815,'0'0'4004,"-2"9"-2829,-41 203 5039,6-37-2355,33-142-3348,6-17-314,-1-16-191,-1 0 0,0 0 0,0 0 0,0 1 0,1-1 0,-1 0 0,0 0 0,0 0 0,0 0 0,1 0 0,-1 0 0,0 1 0,0-1 0,1 0 0,-1 0 0,0 0 0,0 0 0,1 0 0,-1 0 0,0 0 0,0 0 0,1 0 0,-1 0 0,0 0 0,0 0-1,1 0 1,-1 0 0,0 0 0,0-1 0,0 1 0,1 0 0,-1 0 0,0 0 0,0 0 0,1 0 0,-1 0 0,0-1 0,0 1 0,0 0 0,0 0 0,1 0 0,-1-1 0,0 1 0,0 0 0,7-19 59,1-5-86,-2 21-220,0 14-261,3 9 447,-5-12 47,-1 0 0,0 0 0,0 1 0,2 12 0,-4-19 23,-1 0 1,0 0-1,0 1 1,0-1-1,0 0 1,0 0-1,0 1 1,-1-1-1,1 0 1,-1 0-1,0 0 1,0 1-1,1-1 1,-1 0-1,0 0 1,-1 0-1,1-1 1,0 1-1,0 0 1,-1 0-1,0-1 1,-2 3-1,-3 2 69,0-1-1,-1 1 0,0-2 1,-14 7-1,19-9-65,1-1-1,0 0 1,-1 0-1,1 0 1,-1-1-1,0 1 1,1-1-1,-1 1 1,0-1-1,1 0 1,-1 0-1,0 0 1,1 0-1,-1 0 1,0-1-1,1 1 1,-1-1 0,1 0-1,-1 0 1,-4-2-1,6 2-108,0 1 0,1-1 0,-1 0 0,0 0 1,1 0-1,-1 0 0,0 0 0,1 0 0,-1 0 0,1 0 0,0 0 0,-1 0 0,1 0 0,0 0 0,0 0 1,-1-1-1,1 1 0,0-1 0,0-1-709,0 0 1,1-1-1,-1 1 1,1 0-1,-1 0 1,1 0-1,0 0 1,0 0-1,0 0 1,3-4-1,13-15-6535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11915,'0'0'5606,"-41"50"-5446,41-37-1057,0-4-3075</inkml:trace>
  <inkml:trace contextRef="#ctx0" brushRef="#br0" timeOffset="1">53 180 11883,'0'0'10218,"3"35"-12492,9-35-3876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29 11755,'0'0'9433,"-7"9"-9454,1-2 78,0 0 1,1 1-1,0-1 1,0 1 0,1 0-1,0 1 1,1-1-1,0 1 1,0-1-1,0 1 1,1 0 0,1 0-1,-1 14 1,1-22-35,1-1 0,0 1 0,0-1 1,0 1-1,0 0 0,0-1 0,0 1 0,0 0 1,1-1-1,-1 1 0,0-1 0,0 1 0,0 0 0,1-1 1,-1 1-1,0-1 0,0 1 0,1-1 0,-1 1 1,1-1-1,-1 1 0,0-1 0,1 1 0,-1-1 1,1 0-1,-1 1 0,1-1 0,-1 0 0,1 1 1,-1-1-1,2 1 0,20-6 861,-17 2-741,0 0 1,-1 0 0,1 0 0,-1-1-1,1 1 1,5-8 0,-6 6-90,-1 0 0,0 0 0,-1-1 0,1 1 1,-1-1-1,0 1 0,0-1 0,-1 0 0,0 0 1,0 0-1,0 0 0,-1 0 0,1 0 0,-2-10 1,0 14-56,1-1-1,-1 0 1,1 1 0,-1-1 0,0 1 0,0-1 0,0 1-1,-1 0 1,1-1 0,-1 1 0,1 0 0,-1 0 0,0 0 0,1 0-1,-1 0 1,0 0 0,0 1 0,-1-1 0,1 1 0,0-1 0,0 1-1,-1 0 1,1 0 0,-1 0 0,1 0 0,-1 0 0,1 0 0,-1 1-1,0-1 1,1 1 0,-1 0 0,0 0 0,-4 0 0,7 0-24,-1 0 0,0 0 1,1 0-1,-1 0 0,0 0 1,1 0-1,-1 0 0,0 0 1,1 0-1,-1 1 0,0-1 1,1 0-1,-1 0 0,1 1 1,-1-1-1,0 0 0,1 1 1,-1-1-1,1 0 0,-1 1 1,1-1-1,-1 1 0,1-1 1,-1 1-1,1-1 0,0 1 1,-1-1-1,1 1 0,0 0 1,-1-1-1,1 1 0,0-1 1,0 1-1,0 0 0,-1-1 1,1 1-1,0 0 0,0-1 1,0 1-1,0 0 0,0-1 1,0 1-1,0 0 0,1-1 1,-1 1-1,0 0 0,0-1 1,1 2-1,-1-1-71,1 1 0,-1 0 0,1-1 0,0 1 0,0 0 0,0-1 0,0 1 0,0-1 0,0 1 0,0-1 0,1 0 0,-1 0 0,1 1 0,-1-1 0,0 0 0,1 0 0,0 0 0,2 1 0,9 1-537,1 0-1,0 0 0,-1-1 1,1-1-1,0 0 0,0-1 1,0-1-1,0 0 0,17-3 0,-15 0-1028,1 0 0,-1 0 0,0-2-1,18-8 1,8-10-4563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7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72 4452,'0'0'2451,"-1"-8"447,1 6-2622,-4-27 1566,4 28-1779,0 1 0,0-1 0,0 0-1,0 1 1,-1-1 0,1 1 0,0-1 0,-1 0 0,1 1-1,0-1 1,-1 1 0,1-1 0,0 1 0,-1-1 0,1 1-1,-1-1 1,1 1 0,-1 0 0,1-1 0,-1 1 0,0 0-1,1-1 1,-1 1 0,1 0 0,-1 0 0,0 0 0,1-1-1,-1 1 1,1 0 0,-1 0 0,0 0 0,1 0 0,-1 0-1,0 0 1,1 0 0,-1 0 0,0 0 0,1 1 0,-1-1-1,0 0 1,1 0 0,-1 0 0,1 1 0,-1-1 0,1 0-1,-1 1 1,1-1 0,-1 1 0,1-1 0,-2 1 0,-2 4 83,-1-1 1,1 1 0,0 0-1,0 0 1,1 0 0,-1 1-1,1-1 1,0 1 0,1 0-1,-1 0 1,-2 12 0,-15 73 559,18-80-515,-10 103 1161,12-106-1245,0 0-1,0 0 1,1 0 0,0 1 0,0-1-1,1 0 1,0-1 0,0 1 0,1 0-1,0 0 1,5 9 0,-8-16-94,1 0-1,-1 0 1,1 0-1,-1-1 1,1 1-1,0 0 1,-1 0-1,1 0 1,0 0-1,0-1 1,0 1-1,-1 0 1,1-1-1,0 1 1,0-1 0,0 1-1,0-1 1,0 1-1,0-1 1,0 1-1,0-1 1,0 0-1,0 0 1,0 0-1,0 1 1,1-1-1,-1 0 1,0 0-1,0-1 1,0 1-1,1 0 1,-1-1 5,1 0 1,-1 0-1,0 0 0,0 0 0,0 0 1,0 0-1,0 0 0,0 0 0,0 0 1,0-1-1,-1 1 0,1 0 1,0-1-1,-1 1 0,1 0 0,-1-1 1,1 1-1,-1-1 0,0 1 0,1-3 1,2-21 86,-1 0 1,-1-27 0,-1 46-100,-1 0 0,1 1 0,-1-1 1,0 1-1,0-1 0,0 0 0,-1 1 0,0 0 1,0-1-1,0 1 0,-1 0 0,0 0 0,0 0 1,0 1-1,-7-8 0,10 12-10,0-1 0,0 1-1,0 0 1,0 0 0,0-1 0,0 1-1,0 0 1,0 0 0,-1 0 0,1-1-1,0 1 1,0 0 0,0 0-1,0 0 1,0-1 0,0 1 0,-1 0-1,1 0 1,0 0 0,0 0 0,0 0-1,-1-1 1,1 1 0,0 0 0,0 0-1,0 0 1,-1 0 0,1 0 0,0 0-1,0 0 1,-1 0 0,1 0-1,0 0 1,0 0 0,0 0 0,-1 0-1,1 0 1,0 0 0,0 0 0,-1 0-1,1 0 1,0 0 0,0 0 0,0 0-1,-1 0 1,1 1 0,0-1 0,0 0-1,0 0 1,-1 0 0,1 0 0,0 0-1,0 1 1,0-1 0,0 0-1,0 0 1,-1 0 0,1 1 0,0-1-1,0 0 1,9 13-142,-3-10 144,-1-1 0,0 0 0,1 0 0,-1-1 0,1 0-1,0 0 1,-1 0 0,1-1 0,0 1 0,0-2-1,-1 1 1,9-2 0,-1 0 8,0 0-1,0-1 1,0-1 0,16-6-1,-10 1 29,0-1 0,0 0 0,-1-1 0,0-1 0,-1-1 0,-1-1 0,0 0 0,-1-1 0,0 0 0,-2-1 0,1-1 0,-2 0 0,14-26 0,-39 68-235,-9 19 43,-22 59-1,39-90 249,1 0-1,0 0 1,1 0 0,1 0-1,0 1 1,1 0 0,0-1-1,1 1 1,3 26 0,-2-38-73,0 0 1,-1-1-1,1 1 1,0 0 0,1 0-1,-1-1 1,0 1-1,0-1 1,1 1 0,-1-1-1,1 1 1,-1-1 0,1 0-1,0 0 1,-1 0-1,1 0 1,0 0 0,0 0-1,0 0 1,-1-1-1,1 1 1,0-1 0,0 1-1,0-1 1,0 0 0,0 1-1,0-1 1,0 0-1,0-1 1,0 1 0,0 0-1,3-1 1,4 0 49,-1 0 0,0-1 0,-1 1 1,1-2-1,0 1 0,13-7 0,-6-1 6,-1 0-1,24-22 1,-27 22-37,1 0 1,0 0-1,26-15 0,-38 26-43,1-1 0,0 1 0,-1-1 0,0 1 0,1-1 0,-1 1 0,1-1 0,-1 1 0,0-1 0,1 1 0,-1-1 0,0 1 0,1 0 0,-1-1 0,0 1 0,0 0 0,0-1 0,1 1 0,-1 0 0,0-1 0,0 1 0,0 0 0,0-1 0,0 1 0,-1 0 0,1-1 0,0 2 0,0 29 20,0-26-22,0-3 8,0 0 0,0 0 0,0 1 0,1-1 0,-1 0 0,1 0 0,-1 0 0,1 1 0,0-1 0,0 0 0,0 0 0,0 0 0,0 0 0,0 0 0,0-1 0,1 1 0,-1 0 0,1-1 0,-1 1 0,1-1 0,0 1 0,2 1 0,0-1 6,1 0 1,-1 0-1,1 0 0,-1-1 1,1 1-1,0-1 0,0 0 0,0-1 1,-1 1-1,6-1 0,6 0-7,0-2-1,0 1 1,-1-2 0,1 0 0,24-9-1,21-15-478,-50 20 363,1 1 0,-1 1 0,1 0 0,1 0 0,-1 2 0,1-1 0,-1 1 0,16-1 1,-27 5 102,0-1 0,0 0 0,0 1 0,0-1 0,0 1 1,0 0-1,0-1 0,0 1 0,-1 0 0,1-1 0,0 1 1,0 0-1,-1 0 0,1 0 0,0 0 0,-1 0 1,1 0-1,-1 0 0,1 0 0,-1 0 0,0 0 0,1 0 1,-1 0-1,0 0 0,0 0 0,0 0 0,0 0 0,1 0 1,-2 0-1,1 2 0,2 48 18,-2-27-27,3-6 93,1 0 1,1 0-1,1-1 0,15 33 1,-10-26-36,13 44 1,-22-61-27,0 1-1,-1-1 1,0 0 0,-1 0 0,1 1 0,-1-1 0,-1 0-1,1 1 1,-1-1 0,-4 13 0,2-13 39,0-1 0,0 0 0,-1 0-1,0 0 1,0 0 0,-1 0 0,0-1 0,0 0 0,0 0 0,0-1-1,-1 1 1,1-1 0,-13 6 0,3-1 159,0-1 0,-1-1 1,0 0-1,-26 6 0,35-11-41,-1 0 0,1 0 1,0-1-1,-1-1 0,1 1 0,-1-1 1,-13-1-1,19 0-110,-1 0 0,1 1 0,-1-1 0,1 0 0,-1 0 0,1-1 0,0 1 0,-1-1 0,1 1 0,0-1-1,0 1 1,0-1 0,0 0 0,0 0 0,1 0 0,-1 0 0,1-1 0,-1 1 0,1 0 0,0-1 0,0 1 0,0 0 0,0-1 0,-1-4 0,-2-10-150,1-1 1,0 0 0,1 0-1,2 0 1,-1 0-1,2 0 1,1 0 0,0 0-1,1 1 1,1-1-1,0 1 1,1-1-1,2 1 1,-1 1 0,2-1-1,0 1 1,1 1-1,16-22 1,-18 28-72,1 1 0,1 1 0,0-1 0,0 1 0,0 1 0,0 0 0,1 0 0,0 1-1,0 0 1,15-4 0,12-2-3448,64-12 0,-63 16 487,25-6-3973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11 11082,'0'-10'3364,"-14"10"-33,-11 3-1025,-5 21-1121,4 6-576,-4 9-225,8 2-192,3 4-96,10 0-32,9 3 0,0-3-32,0-5-1056,6-6-2212,1-9-3138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16335,'0'0'7624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4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42 7815,'-42'-4'4423,"31"1"-1138,30 2-1805,114 0 73,141-20 1,-180 11-3169,-53 9-5958,-44 1 3185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4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11211,'0'0'3779,"56"-2"-2113,-12-4-321,12 0-961,12-1-223,3 0-65,1-2-96,3 0-257,-9-2-704,-7 1-736,-6-1-289,-16 0 0,-3 1-320,-16-5-417,-1 0-2337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4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8808,'0'0'5670,"8"1"-5254,2 1-332,-1 1-1,1 1 0,-1-1 1,0 1-1,0 1 1,0 0-1,-1 0 0,15 12 1,-1 0 7,-2 2 1,27 28-1,-44-44-55,-1 1 1,1 0-1,-1-1 1,0 1-1,0 0 0,0 0 1,0 0-1,-1 0 1,0 0-1,0 1 0,0-1 1,0 0-1,0 1 0,-1-1 1,0 0-1,0 1 1,0-1-1,-1 0 0,1 1 1,-1-1-1,0 0 0,0 1 1,-1-1-1,1 0 1,-1 0-1,0 0 0,0 0 1,0 0-1,-5 5 1,-7 12 207,-2-2 1,0 1-1,-2-2 1,-19 18-1,13-13-353,-8 6-1498,-57 42 0,33-34-3502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4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56 10474,'1'-2'272,"1"1"1,-1 0-1,0 0 0,1-1 1,-1 1-1,0-1 1,0 1-1,0-1 0,0 0 1,0 1-1,0-1 0,-1 0 1,1 1-1,0-1 1,-1 0-1,1 0 0,-1 0 1,0 0-1,0 0 1,0 1-1,0-1 0,0 0 1,0-3-1,-2 4-152,1 0 1,0 0-1,-1 0 0,1 0 1,-1 0-1,1 0 0,-1 0 1,1 0-1,-1 0 0,1 1 1,-1-1-1,0 1 0,0-1 0,1 1 1,-1 0-1,0 0 0,0-1 1,1 1-1,-1 0 0,0 1 1,0-1-1,0 0 0,1 0 1,-4 2-1,-5 0-116,0 0 0,-1 1 1,1 1-1,0-1 0,1 2 1,-1-1-1,1 2 0,0-1 0,0 1 1,0 0-1,1 1 0,0 0 0,0 0 1,-8 11-1,16-18-9,-1 1 0,1-1 1,0 1-1,-1-1 0,1 1 0,-1-1 0,1 1 1,0-1-1,0 1 0,-1-1 0,1 1 0,0-1 0,0 1 1,0 0-1,-1-1 0,1 1 0,0 0 0,0-1 1,0 1-1,0-1 0,0 1 0,0 0 0,0-1 1,1 1-1,-1 0 0,0-1 0,0 1 0,0-1 1,1 1-1,-1 0 0,0-1 0,1 1 0,-1-1 0,0 1 1,1-1-1,-1 1 0,1-1 0,-1 0 0,0 1 1,1-1-1,-1 1 0,1-1 0,0 0 0,-1 1 1,1-1-1,-1 0 0,1 0 0,-1 1 0,1-1 0,0 0 1,-1 0-1,1 0 0,0 0 0,-1 0 0,1 0 1,0 0-1,48 1-400,-36-2 347,34-1 19,-31 1 32,-1 0 0,1 0 0,0 2 1,0 0-1,25 5 0,-40-5 1,0-1 0,1 0 0,-1 0-1,0 1 1,0-1 0,0 1 0,0-1-1,0 1 1,0 0 0,0-1 0,0 1 0,0 0-1,0 0 1,0-1 0,0 1 0,-1 0 0,1 0-1,0 0 1,-1 0 0,1 0 0,0 0-1,-1 0 1,0 1 0,1-1 0,0 2 0,-1-1 3,0 0 1,-1 0 0,1 0 0,0 0 0,-1 0 0,1 0 0,-1 0 0,0 0 0,0-1 0,1 1 0,-1 0-1,0 0 1,-3 2 0,-2 4 114,0-1 0,0 0 0,-1-1 0,0 0 0,-9 7 0,-21 12 664,-24 17 269,-98 50 0,254-183-12447,-45 43 3426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22 7527,'0'0'3924,"-10"8"-2840,-3 5-724,0 0 0,1 0 1,1 1-1,0 0 0,1 1 1,1 0-1,-15 32 0,9-11 66,3 0 0,0 1-1,3 1 1,1-1 0,1 2 0,3-1-1,0 51 1,3-88-404,1 0 1,0 0-1,0-1 0,0 1 0,0 0 0,0 0 0,0 0 1,0 0-1,1 0 0,-1 0 0,0-1 0,0 1 1,1 0-1,-1 0 0,0 0 0,1 0 0,-1-1 1,1 1-1,-1 0 0,1-1 0,1 2 0,12-6 892,12-28-26,-16 12-842,-1 0 0,0 0 0,-1-1 0,-2 0 1,0 0-1,-1 0 0,4-41 0,-18 80-388,8-14 336,1-1 0,0 1 0,0 0 0,0 0 1,0 0-1,0 0 0,1-1 0,-1 1 0,1 0 0,0-1 0,0 1 0,1 0 0,-1-1 0,1 1 1,0-1-1,0 0 0,0 1 0,2 2 0,0-3 10,0 0-1,0 0 1,0-1-1,0 1 1,0-1-1,0 0 1,0 0-1,1 0 1,-1-1 0,1 1-1,0-1 1,-1 0-1,1 0 1,6-1-1,3 1 10,-1 0 1,1-2-1,-1 1 0,0-2 0,0 0 0,1 0 1,-1-2-1,-1 1 0,1-1 0,0-1 0,18-10 0,-22 10 1,0-1-1,0 0 1,-1 0-1,1 0 1,-1-1-1,-1-1 1,1 1-1,-1-1 1,-1-1-1,1 1 1,-1-1-1,-1 0 1,0 0-1,0-1 1,4-11-1,-8 18-8,0 0 0,0 0 0,-1 0 1,1 0-1,0 0 0,-1-1 0,0 1 0,0 0 0,0 0 1,0 0-1,0-1 0,-2-3 0,2 6-10,-1 0 0,1 1 0,-1-1 0,1 0 0,-1 0 0,0 0 0,0 0 0,1 0 0,-1 1 0,0-1 0,0 0 0,0 1 0,0-1 0,0 1 0,0-1 0,1 1 0,-1-1 0,-1 1 0,1 0 0,0-1 0,0 1 0,0 0 0,0 0 0,0 0 0,0 0 0,0 0 0,0 0 0,0 0 0,0 0 0,0 0 0,0 0 0,0 1 0,0-1 0,-1 0 0,1 1 1,-1 0-1,-6 2-7,1 1 1,-1 0 0,1 0 0,0 1-1,0-1 1,1 2 0,-1-1 0,1 1-1,0 0 1,1 0 0,-9 11 0,6-5 2,0-1 0,0 1 0,1 1 0,1-1 0,0 1 0,-4 15 0,8-24 14,2-1 0,-1 1 0,0-1 0,1 1 0,-1 0 0,1-1 0,0 1 0,0 0 0,0-1 0,1 1-1,-1-1 1,2 6 0,-1-7 4,0 0 0,0-1-1,0 1 1,0 0-1,0 0 1,1-1 0,-1 1-1,0 0 1,1-1 0,-1 1-1,1-1 1,0 0-1,-1 0 1,1 1 0,0-1-1,3 1 1,2 0 12,0 0 1,0 0 0,0-1-1,1 0 1,-1-1-1,1 1 1,-1-1-1,0-1 1,1 1 0,-1-1-1,8-3 1,5-1 0,-1 0 0,0-2 1,-1 0-1,1-1 0,-2-1 1,27-18-1,-9 3-15,-2-1-1,35-33 1,47-62 30,-105 109-31,0-2 1,-1 1 0,0-1-1,-2 0 1,1-1-1,-1 0 1,-1 0-1,7-24 1,-13 38-7,0 0 0,0 0 0,0-1 0,0 1 0,0 0 1,0-1-1,0 1 0,0 0 0,0-1 0,0 1 0,-1 0 0,1 0 0,0-1 0,0 1 0,0 0 0,0 0 0,0-1 1,0 1-1,-1 0 0,1 0 0,0-1 0,0 1 0,0 0 0,-1 0 0,1 0 0,0-1 0,0 1 0,0 0 1,-1 0-1,1 0 0,0 0 0,-1-1 0,1 1 0,0 0 0,0 0 0,-1 0 0,1 0 0,0 0 0,-1 0 0,1 0 1,0 0-1,0 0 0,-1 0 0,1 0 0,0 0 0,-1 0 0,1 0 0,-16 4-79,7-1 57,1 1-1,0 1 0,0 0 0,0 0 0,0 0 1,1 1-1,0 0 0,-10 11 0,-49 63 21,60-71-10,-14 17-7,-31 51 0,47-68 29,0-1 0,0 1 1,0 0-1,1 0 0,1 0 1,-1 0-1,1 0 0,1 0 1,0 1-1,0-1 0,1 12 1,0-18-5,1 0 1,-1 0-1,1 0 1,0-1-1,-1 1 0,1 0 1,0-1-1,1 1 1,-1 0-1,0-1 1,1 0-1,0 1 0,-1-1 1,1 0-1,0 0 1,0 0-1,0 0 1,0 0-1,3 2 0,0-1 0,0-1 0,0 1 0,0-1 0,0 0-1,1-1 1,-1 1 0,0-1 0,1 0 0,8 0-1,-2 0-22,0-1-1,0-1 1,0 0-1,-1 0 0,1-1 1,0-1-1,-1 0 1,0 0-1,12-6 1,9-9 101,-1-1 1,-1-1 0,-1-2 0,-1-1 0,-1-1 0,-1-1 0,-1-1 0,-2-2 0,0 0 0,-2-2 0,23-41 0,-42 68-62,0-1 0,-1 1-1,1 0 1,-1-1 0,0 1 0,0-1-1,0 1 1,-1-1 0,1 0 0,-1 1-1,0-6 1,0 8-22,0 1-1,0-1 0,0 1 1,0-1-1,-1 0 1,1 1-1,0-1 0,0 1 1,-1-1-1,1 1 1,0-1-1,-1 1 1,1-1-1,-1 1 0,1-1 1,-1 1-1,1 0 1,-1-1-1,1 1 0,-1-1 1,1 1-1,-1 0 1,1 0-1,-1-1 1,0 1-1,-28 3-145,21 2 92,-1-1 1,0 1 0,1 0-1,0 1 1,0 0-1,0 0 1,1 1-1,0 0 1,-9 12-1,-3 4-7,-29 49-1,32-45 26,-23 55 0,36-73 49,0 0 1,0 1 0,1-1-1,0 0 1,0 1-1,1 0 1,0-1 0,1 1-1,0 0 1,2 13 0,-1-21-12,-1 1 1,1-1-1,-1 0 0,1 0 1,0 1-1,0-1 1,0 0-1,0 0 0,1 0 1,-1 0-1,0 0 1,1 0-1,0 0 1,-1-1-1,1 1 0,0-1 1,0 1-1,0-1 1,0 1-1,4 1 0,-1-1 9,0-1-1,-1 1 1,1-1-1,0 0 0,0-1 1,0 1-1,1-1 0,-1 0 1,8-1-1,-1 0 11,0-1 1,0 0-1,0-1 0,-1-1 0,1 0 0,-1-1 1,19-9-1,-17 6 24,1-2 1,-1 1 0,-1-1-1,0-1 1,0 0-1,-1-1 1,0 0 0,-1-1-1,-1 0 1,0 0 0,-1-1-1,0 0 1,-1-1-1,7-19 1,-12 30-47,0 1 0,0-1 0,0 1 1,0 0-1,1 0 0,0 0 0,-1 0 0,1 0 0,6-4 0,-4 3 6,-1 1-1,0-1 0,0 0 0,-1 0 0,1-1 0,3-5 0,-1 0-3,-1-1 0,0 1 0,-1-1 0,0 0-1,-1 0 1,0-1 0,-1 1 0,2-16-1,-5 31-32,0 1-1,0-1 1,-1 0 0,1 1-1,-1-1 1,0 0-1,-3 4 1,-3 9 5,-92 261 26,93-262 4,1 1 1,1 0 0,0 0-1,1 0 1,1 1-1,-1 33 1,4-51-17,0 1-1,0-1 1,0 1 0,0-1 0,1 1 0,-1 0-1,0-1 1,0 1 0,1-1 0,-1 1 0,0-1-1,1 0 1,-1 1 0,0-1 0,1 1 0,-1-1-1,1 1 1,-1-1 0,1 0 0,-1 1 0,1-1-1,-1 0 1,1 0 0,-1 1 0,1-1 0,-1 0-1,1 0 1,-1 0 0,1 0 0,0 0 0,-1 0-1,1 0 1,-1 0 0,1 0 0,0 0-1,-1 0 1,1 0 0,-1 0 0,1 0 0,0 0-1,0-1-31,0 1-1,1 0 1,-1 0-1,0-1 0,0 1 1,0 0-1,1-1 0,-1 1 1,0-1-1,0 0 0,0 1 1,0-1-1,0 0 0,0 0 1,0 1-1,0-1 1,0 0-1,-1 0 0,2-2 1,0-4-250,-1 1 1,0-1 0,0 1 0,0-1 0,-1 0-1,0 0 1,-1 1 0,1-1 0,-1 0 0,-1 1-1,1-1 1,-1 1 0,0 0 0,0-1 0,-1 1-1,0 0 1,0 0 0,-5-6 0,-6-10-34,-1 0 1,-1 2 0,-22-25 0,-9 3 2573,87 40-261,230 16-2947,-210-15-2947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21 10442,'4'-21'5816,"-11"32"-2914,-10 35-1771,12-23-800,1 1 0,-1 42 0,4-58-281,2 1-1,-1-1 0,1 1 1,0-1-1,1 0 0,0 0 1,0 0-1,1 1 1,0-2-1,0 1 0,6 10 1,-8-17-113,-1 0 0,1 0 1,0 0-1,0 0 0,0-1 1,0 1-1,0 0 0,0 0 1,0 0-1,0-1 1,0 1-1,0-1 0,0 1 1,0-1-1,0 1 0,2 0 1,-2-1-92,-1 0 1,0-1-1,1 1 1,-1 0 0,1 0-1,-1 0 1,0 0-1,1-1 1,-1 1 0,0 0-1,1 0 1,-1-1-1,0 1 1,1 0 0,-1-1-1,0 1 1,0 0-1,1 0 1,-1-1 0,0 1-1,0-1 1,0 1-1,0 0 1,1-1 0,-1 1-1,0 0 1,0-1-1,0 1 1,0-1 0,0 1-1,0-1 1,0 1-1,0 0 1,0-1 0,0 1-1,0-1 1,0 1-1,-1 0 1,1-1 0,0 1-1,0 0 1,0-1-1,0 1 1,-1-1 0,1 1-1,0 0 1,0 0-1,-1-1 1,1 1 0,0-1-1,-11-20-5980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11787,'0'0'5798,"67"15"-6215,-37-15-1344,2 0-1474,-6-8-5862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10794,'0'0'10346,"56"-23"-10090,-5 23-160,10 3-32,7-1-32,-1-2-32,-4 0-768,-8 0-738,-9 0-608,-20 0-961,-11 0-1473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11435,'0'0'8456,"78"14"-7784,-27-14-543,3 0-97,4-4-929,-6-2-1153,-3-1-1313,-8-2-481,-10-2-1185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4805,'0'0'7318,"-11"6"-5898,8-4-1324,-3 1 114,0 0 0,0 0 0,1 1-1,0 0 1,-1 0 0,1 0 0,1 0 0,-1 1-1,1-1 1,0 1 0,0 1 0,0-1-1,1 0 1,-1 1 0,1 0 0,-3 9 0,3-7 35,1 1 0,0-1 0,1 0 0,0 1 0,1-1 0,-1 1 0,1-1 0,3 17 0,-3-23-182,1-1-1,-1 1 0,1 0 0,0 0 1,0 0-1,0-1 0,0 1 1,0-1-1,0 1 0,0 0 0,1-1 1,-1 0-1,0 1 0,1-1 1,-1 0-1,1 0 0,2 2 1,-1-2 45,0 0 0,0 0 0,1 0 0,-1 0 1,0-1-1,1 1 0,-1-1 0,0 0 0,1 0 1,-1 0-1,0-1 0,1 1 0,3-2 1,0 0-37,0 0 1,1-1-1,-1 0 1,0 0 0,-1-1-1,1 0 1,-1 0 0,1 0-1,-1-1 1,-1 0-1,1 0 1,-1-1 0,7-8-1,-6 7-60,0-1 0,0 0 0,-1 0 0,-1 0 0,1-1 0,-1 0 0,0 0 0,-1 0-1,0 0 1,1-10 0,-5 6-9,-7 16-114,-7 20-10,14-21 120,0 1 0,0-1 0,0 1 0,0-1 0,1 1 0,-1 0 0,1-1 0,0 1 0,-1 0 0,1-1 0,1 1 0,-1 0 0,0-1 0,1 1 0,-1 0 0,1-1 0,0 1 0,0 0 0,0-1 0,0 0 0,3 5 0,-1-4 7,0 0 0,-1 0-1,2-1 1,-1 1 0,0-1 0,0 0-1,1 0 1,-1 0 0,1-1-1,0 1 1,-1-1 0,1 0 0,6 1-1,6 1 20,1-1-1,-1-1 1,1 0-1,0-2 0,0 0 1,20-3-1,-24 1-13,1-1 0,-1 0 0,0 0-1,19-11 1,-25 12 2,-1 0 0,0 0 0,0-1 0,-1 0-1,1 0 1,-1-1 0,0 0 0,0 0 0,0 0 0,0 0 0,3-7-1,-8 12-15,1 0 0,-1-1 0,0 1 0,0 0-1,1 0 1,-1-1 0,0 1 0,0 0 0,0-1-1,1 1 1,-1-1 0,0 1 0,0 0 0,0-1-1,0 1 1,0 0 0,0-1 0,0 1 0,0-1-1,0 1 1,0 0 0,0-1 0,0 1 0,0 0-1,0-1 1,0 1 0,0-1 0,0 1 0,-1 0-1,1-1 1,0 1 0,0 0 0,0-1 0,-1 1-1,1 0 1,0-1 0,0 1 0,-1 0 0,1 0-1,0-1 1,0 1 0,-1 0 0,1 0 0,0-1-1,-1 1 1,1 0 0,0 0 0,-1 0 0,1 0-1,-1 0 1,1 0 0,0 0 0,-1-1 0,1 1-1,-1 0 1,1 0 0,0 0 0,-1 0 0,1 1-1,0-1 1,-1 0 0,1 0 0,-1 0 0,1 0-1,-1 1 1,-27 7-143,20-2 145,0 0 0,0 1 0,0 0 0,1 0 0,0 0 0,-11 16 1,15-19 22,1-1 0,-1 1 0,1 0 1,-1 0-1,1 0 0,1 1 1,-1-1-1,0 0 0,1 1 0,0-1 1,0 1-1,1-1 0,-1 1 1,1 0-1,0-1 0,0 1 1,1 6-1,0-9-16,0 0 0,0-1 1,0 1-1,0 0 0,1 0 0,-1 0 1,1-1-1,-1 1 0,1-1 0,0 1 1,-1-1-1,1 0 0,0 0 0,0 0 1,0 0-1,0 0 0,0 0 0,0 0 0,0 0 1,0-1-1,0 1 0,1-1 0,-1 0 1,4 1-1,59-1 137,-56 0-111,8-2-46,0-1 0,0 0 1,0-2-1,-1 1 0,0-2 0,0 0 1,0-1-1,-1-1 0,0 0 1,-1-1-1,1-1 0,-2 0 0,21-19 1,-17 6 11,-17 23-1,0-1-1,0 1 0,0-1 0,0 1 1,0-1-1,0 1 0,0 0 1,0-1-1,0 1 0,0-1 0,0 1 1,0-1-1,0 1 0,0-1 1,0 1-1,0 0 0,0-1 0,0 1 1,0-1-1,-1 1 0,1-1 1,0 1-1,0 0 0,-1-1 0,1 1 1,0 0-1,-1-1 0,1 1 1,0 0-1,-1-1 0,-1 1-4,0-1-1,0 1 1,0 0-1,0-1 1,0 1 0,0 0-1,0 0 1,0 0-1,0 1 1,0-1-1,0 0 1,0 1-1,0 0 1,0-1 0,0 1-1,1 0 1,-1 0-1,0 0 1,0 0-1,-2 3 1,-2-2 3,2 1 1,-1 0-1,0 0 1,0 1-1,1 0 1,0 0-1,0 0 1,0 0-1,0 0 1,1 1-1,0 0 1,0-1-1,0 1 1,0 1-1,1-1 0,0 0 1,0 0-1,0 1 1,-1 9-1,3-13-44,0-1 1,1 0-1,-1 1 0,1-1 0,-1 0 0,1 0 0,0 1 1,0-1-1,0 0 0,-1 0 0,1 0 0,0 0 0,0 0 1,0 0-1,1 0 0,-1 0 0,0-1 0,0 1 0,0 0 1,1-1-1,-1 1 0,0 0 0,1-1 0,-1 0 1,0 1-1,1-1 0,-1 0 0,0 0 0,1 0 0,-1 0 1,1 0-1,-1 0 0,1 0 0,-1 0 0,3-1 0,2 1-960,0-1 0,0 0-1,1 0 1,-1 0-1,0 0 1,0-1-1,7-4 1,13-14-8637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 1569,'0'0'16432,"-56"-3"-15727,52 19-513,4 10-128,14 0 32,14 6-737,7-2-2209,0-4-2307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3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13549,'0'0'1858,"-9"7"-684,0 0-971,0 0 1,1 1-1,0 0 0,1 0 0,-1 1 0,2 0 1,-1 1-1,1-1 0,1 1 0,0 0 1,0 1-1,1-1 0,-5 17 0,6-14-72,0-1 0,1 1 0,1 0 0,0 0 0,0 0 0,1 0 0,4 25 0,-3-34-118,-1-1 0,1 1 0,0-1-1,1 1 1,-1-1 0,1 0 0,-1 1 0,1-1-1,0 0 1,0 0 0,0 0 0,1 0 0,-1-1-1,1 1 1,0 0 0,-1-1 0,1 0 0,0 0-1,0 0 1,1 0 0,-1 0 0,0-1 0,0 1-1,1-1 1,-1 0 0,1 0 0,0 0 0,-1 0-1,1-1 1,0 0 0,6 0 0,41 1 142,-50-1-59,-1 5 70,0 0 1,1 1-1,-1-1 1,1 0 0,0 1-1,0-1 1,1 0-1,3 9 1,12 4-1667,-15-17 866,0 0 1,0 0-1,0 0 0,1-1 0,-1 1 1,0-1-1,1 1 0,-1-1 0,0 0 0,4 0 1,13-1-8693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194 130 14862,'0'0'2146,"-11"-2"-1126,-3 1-654,0 0 0,0 0 1,0 2-1,0 0 0,-16 2 1,26-2-289,0-1 0,0 1 1,0 0-1,0 0 0,0 0 1,1 1-1,-1-1 1,0 1-1,1 0 0,-1 0 1,1 0-1,0 1 0,0-1 1,0 1-1,0-1 0,0 1 1,0 0-1,1 0 0,-1 1 1,1-1-1,0 0 0,0 1 1,0-1-1,1 1 0,-1 0 1,-1 7-1,2-10-74,1 0-1,0 0 1,0 0 0,0 0-1,0 0 1,0 0-1,0 0 1,0 0 0,1 0-1,-1 0 1,0 0 0,1 0-1,-1 0 1,0 0-1,1 0 1,-1 0 0,1 0-1,-1 0 1,1 0-1,0 0 1,-1-1 0,1 1-1,0 0 1,0-1 0,-1 1-1,3 1 1,0-1 15,0 1 1,0-1 0,0 0 0,1 0-1,-1 0 1,0 0 0,1 0-1,4 0 1,6 0 33,-1-1 0,1-1-1,19-2 1,-18-1-119,0-1 1,0 0-1,-1-1 0,0 0 0,0-1 1,0-1-1,18-14 0,32-16-134,-68 41 214,0 0 0,0 1-1,1 0 1,-1 0 0,1 0 0,0 0 0,-1 0-1,2 0 1,-1 1 0,1 0 0,-1-1 0,1 1 0,0 0-1,1 0 1,0 0 0,-2 7 0,4-11-9,-1 0 1,0-1-1,1 1 0,-1 0 1,1 0-1,-1-1 1,1 1-1,-1 0 0,1-1 1,-1 1-1,1 0 1,0-1-1,-1 1 0,1-1 1,0 1-1,0-1 0,-1 0 1,1 1-1,0-1 1,0 0-1,0 1 0,-1-1 1,1 0-1,0 0 1,0 0-1,2 1 0,28 0 100,-23-2-72,30 1-752,56-10-1,-50 2-2125,-1-2 0,0-2 0,-1-1 0,0-3 1,39-20-1,-88 39 7082,-49 26 1664,51-26-5487,0 0-1,0 0 1,0 1 0,1-1-1,-1 1 1,1 0 0,0 1-1,0-1 1,-5 9-1,9-13-401,0 1-1,-1-1 0,1 0 0,0 1 0,0-1 0,0 0 1,0 1-1,0-1 0,0 0 0,0 1 0,0-1 1,0 0-1,0 1 0,0-1 0,0 0 0,1 1 0,-1-1 1,0 0-1,0 1 0,0-1 0,0 0 0,0 1 1,1-1-1,-1 0 0,0 0 0,0 1 0,1-1 0,-1 0 1,0 0-1,0 1 0,1-1 0,-1 0 0,0 0 1,1 0-1,-1 0 0,0 1 0,1-1 0,-1 0 0,0 0 1,1 0-1,-1 0 0,0 0 0,1 0 0,-1 0 1,0 0-1,1 0 0,-1 0 0,1 0 0,21 1 133,-19-1-94,20-1-468,-1-1 0,0 0 0,0-2-1,0-1 1,0 0 0,0-2 0,39-17-1,-27 7 429,-2-1-1,0-2 1,-1-1-1,28-25 0,-36 22 1448,-17 12-18,-7 12-1377,1-1 0,0 1 1,0 0-1,0-1 0,-1 1 1,1 0-1,0 0 0,-1-1 1,1 1-1,0 0 0,-1 0 1,1 0-1,0 0 0,-1-1 1,1 1-1,0 0 0,-1 0 1,1 0-1,0 0 0,-1 0 1,1 0-1,0 0 0,-1 0 1,1 0-1,-1 0 0,1 0 1,0 0-1,-1 0 0,1 0 0,0 1 1,-1-1-1,1 0 0,0 0 1,-1 1-1,-12 3 13,1 1 0,0 0 0,1 1 0,-1 0 1,1 1-1,1 1 0,-1 0 0,1 0 0,0 1 0,1 0 0,0 0 0,1 1 0,0 0 0,-13 22 1,19-30-59,1 0 1,0 0-1,0 0 1,-1 0 0,2 0-1,-1 1 1,0-1 0,0 0-1,1 0 1,-1 1-1,1-1 1,0 0 0,-1 1-1,1-1 1,0 0 0,0 1-1,1-1 1,-1 0-1,0 1 1,1-1 0,0 0-1,-1 0 1,1 1 0,0-1-1,0 0 1,0 0-1,0 0 1,1 0 0,-1 0-1,1 0 1,-1-1 0,1 1-1,-1 0 1,1-1 0,0 1-1,0-1 1,0 1-1,0-1 1,0 0 0,0 0-1,0 0 1,0 0 0,1 0-1,-1-1 1,0 1-1,0-1 1,1 1 0,2-1-1,10 3-22,0-2 0,0 0 0,0 0 0,0-1-1,0-1 1,19-4 0,-14 1-98,0-1 0,-1 0 0,0-2 0,0 0 0,0-1 0,-1-1 0,-1-1 0,1-1 0,17-13 0,-35 23 103,1 1 0,-1 0 1,1-1-1,-1 1 0,0 0 1,1-1-1,-1 1 0,1 0 0,-1-1 1,0 1-1,1-1 0,-1 1 1,0 0-1,0-1 0,1 1 1,-1-1-1,0 1 0,0-1 1,0 1-1,1-1 0,-1 1 1,0-1-1,0 1 0,0-1 0,0 0 1,0 1-1,0-1 0,0 1 1,0-1-1,0 1 0,-1-1 1,-14-4-108,-24 8-26,31-1 193,1 0 0,0 1 0,-1 0 1,1 0-1,0 1 0,1 0 0,-1 0 0,-11 9 0,15-10 2,0-1 0,0 1 1,1-1-1,-1 1 0,1 0 0,-1 0 0,1 0 0,0 0 0,0 0 0,0 1 0,1-1 0,-1 1 0,1-1 1,0 1-1,0-1 0,0 1 0,0 0 0,1-1 0,-1 8 0,2-8-42,0-1 1,0 0-1,0 0 0,0 1 0,1-1 1,-1 0-1,1 0 0,-1 0 1,1 0-1,-1 0 0,1 0 0,0-1 1,0 1-1,0-1 0,0 1 0,0-1 1,1 0-1,-1 0 0,0 0 0,1 0 1,-1 0-1,3 1 0,59 14-27,-39-12-1132,1-2 1,29-1-1,4-1-4232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8456,'2'11'7531,"4"19"-4824,5 21-2359,36 349 2262,-47-399-2664,8 37-57,-8-37-122,1 0 1,-1 0 0,1 0-1,-1 0 1,1 0 0,0 0-1,-1 0 1,1 0 0,0 0-1,0 0 1,-1 0 0,1-1-1,0 1 1,0 0 0,0-1-1,0 1 1,0 0-1,2 0 1,10 0-6110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6790,'0'0'12818,"10"3"-11686,4 0-1019,0 0 1,0-1 0,-1-1 0,1 0-1,0 0 1,0-2 0,0 0 0,0 0-1,0-2 1,-1 1 0,1-2 0,17-6-1,-8 1-47,-1-1 0,0-1 1,34-22-1,-51 30-50,0-1-1,0 1 1,0-1 0,0 0 0,0-1 0,-1 1 0,0-1 0,0 0 0,0 0-1,-1 0 1,1 0 0,-1-1 0,0 1 0,-1-1 0,1 0 0,-1 0 0,-1 0-1,1 0 1,1-8 0,-3 12-20,0 1 0,0 0 1,-1 0-1,1 0 0,0 0 0,0 0 0,0 0 0,-1 0 0,1 1 1,-1-1-1,1 0 0,-1 0 0,1 0 0,-1 0 0,1 0 0,-1 0 0,0 1 1,1-1-1,-1 0 0,0 1 0,0-1 0,1 0 0,-1 1 0,0-1 0,0 1 1,-1-1-1,-1 0-25,0 0 1,-1 0 0,1 0 0,0 1 0,0-1 0,-1 1-1,1 0 1,-5 0 0,-1 1-56,0 0-1,0 1 1,0 0-1,0 0 1,-16 7-1,9 0 72,-1 1-1,2 1 0,-1 0 0,1 1 0,1 1 1,0 0-1,1 1 0,1 0 0,0 1 1,1 0-1,-11 20 0,20-32 27,0 0 1,1 0-1,-1 0 0,1 0 1,0 0-1,0 0 0,0 1 1,0-1-1,1 0 0,-1 1 1,1-1-1,0 0 0,0 1 1,0-1-1,0 1 0,1-1 1,-1 0-1,1 1 0,0-1 1,0 0-1,0 0 0,3 6 1,-2-6-5,1 0 1,0 0 0,0 0 0,0-1-1,0 1 1,1-1 0,-1 0-1,1 0 1,-1 0 0,1 0-1,0-1 1,0 0 0,-1 0 0,1 0-1,0 0 1,0 0 0,0-1-1,6 1 1,10 0 5,1-1 1,-1-1-1,0-1 1,0 0-1,1-2 0,-2 0 1,1-1-1,0-1 0,-1-1 1,24-12-1,-19 6-55,0-1-1,-1 0 1,0-2-1,-2-1 1,0 0-1,0-2 1,20-24-1,-39 40 43,0 1-1,0 1 0,-1-1 1,1 0-1,-1 0 0,0 0 0,0 0 0,1 0 1,-1 0-1,0 0 0,-1 0 0,2-3 0,-20 13-236,6 0 288,1 2 0,1-1 0,0 1 0,0 1 0,-9 13-1,14-19 14,1 0-1,0 1 0,1 0 0,-1-1 0,1 1 0,1 0 0,-1 1 0,1-1 0,0 0 0,0 1 0,1-1 0,0 1 0,-1 9 0,2-15-47,1 1 0,0 0 0,-1-1 0,1 1 0,0-1 0,0 1 0,0-1 0,0 1 0,0-1 0,0 0 0,0 0 0,0 1 0,1-1-1,-1 0 1,0 0 0,1 0 0,-1 0 0,1 0 0,-1-1 0,1 1 0,-1 0 0,1-1 0,0 1 0,-1-1 0,1 0 0,0 1 0,-1-1 0,1 0 0,2 0 0,63 1 327,-52-2-252,11-2-63,-1 0-1,1-2 1,-1-1 0,1-2-1,-2 0 1,30-14-1,57-18-86,-111 40 52,0 0 0,1 0 0,-1 0 0,0 0 0,1 0 0,-1-1 1,0 1-1,1 0 0,-1 0 0,0 0 0,1 0 0,-1 0 1,0 0-1,1 0 0,-1 0 0,0 0 0,1 0 0,-1 0 0,0 1 1,1-1-1,-1 0 0,0 0 0,1 0 0,-1 0 0,0 0 0,1 1 1,-1-1-1,0 0 0,0 0 0,1 1 0,-1-1 0,0 0 0,0 0 1,1 1-1,-1-1 0,0 1 0,-1 14-44,-15 19 149,15-32-78,-1 1 8,0-1 1,1 1-1,-1 0 0,1-1 1,0 1-1,0 0 1,0 0-1,0 0 0,0 0 1,1 0-1,-1 0 1,1 0-1,0 0 0,0 0 1,0 0-1,0 0 1,1 3-1,1-5-2,-1 1-1,0-1 1,1 1 0,0-1 0,-1 1-1,1-1 1,0 0 0,0 0-1,0 0 1,-1 0 0,1 0-1,0-1 1,0 1 0,0 0-1,1-1 1,-1 1 0,0-1 0,0 0-1,0 0 1,0 0 0,0 0-1,0 0 1,4-1 0,27-1 29,0-1 0,0-2 1,53-15-1,2 0-329,-71 21 37,-16 11 192,-23 27 125,5-8-447,17-44-9772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14638,'0'0'2530,"34"60"-8071,-3-41-3556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23 113 14798,'0'0'4372,"9"3"-3197,7 2-945,0-2 0,1 0-1,-1 0 1,1-2 0,-1 0 0,1-1 0,18-2 0,-23 1-217,0 0-1,0-2 0,0 1 0,0-2 0,0 1 0,-1-1 1,1-1-1,-1 0 0,0-1 0,-1 0 0,12-9 0,-20 14 10,0 0-1,-1-1 0,1 1 0,-1 0 1,0-1-1,1 1 0,-1-1 0,0 0 0,0 1 1,0-1-1,0 0 0,0 1 0,0-1 0,0 0 1,0-3-1,-1 4 13,0 0 1,0 0-1,0 0 1,0 0-1,-1 0 1,1 0-1,0 0 1,0 0 0,-1 0-1,1 0 1,-1 0-1,1 0 1,-1 0-1,1 0 1,-1 0-1,1 0 1,-1 1-1,0-1 1,0 0-1,1 0 1,-2 0-1,-2-2 17,-1 1 0,1-1 0,-1 1 0,1 0 0,-1 0 0,0 0 1,0 1-1,0 0 0,0 0 0,-6-1 0,-14 0-42,1 0 1,-1 1-1,-38 5 0,54-3-12,0 1 0,0-1 0,1 2 0,-1-1 0,1 1 0,-1 1 0,1-1 0,0 1 0,1 1 0,-1-1 0,1 1 0,0 1-1,-9 8 1,14-13 1,0 1-1,0 0 1,0 0-1,0 0 1,0 0-1,1 1 0,-1-1 1,1 0-1,0 1 1,0-1-1,0 1 1,0-1-1,0 1 1,0-1-1,1 1 0,-1 0 1,1-1-1,0 1 1,0 0-1,0-1 1,0 1-1,0 0 1,0 0-1,1-1 0,-1 1 1,1-1-1,0 1 1,0 0-1,0-1 1,0 0-1,0 1 0,1-1 1,-1 1-1,1-1 1,-1 0-1,1 0 1,0 0-1,0 0 1,0 0-1,3 2 0,6 4-110,0 1 0,1-1 0,0-1 0,0 0 0,1-1 0,19 7 0,-14-6-1539,1-2 0,0 0 0,0-1 1,38 3-1,23-5-8758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0 266 11659,'0'0'5696,"11"-11"-5557,52-50-9,1 1 85,60-73 0,-131 145-141,1 1 0,1 0 0,1 1 0,0-1 0,-4 21 0,2-3-5,1-1 1,-1 44-1,6-73-128,0 0 0,0 1 1,0-1-1,0 1 1,0-1-1,1 1 0,-1-1 1,0 1-1,1-1 1,-1 0-1,1 1 0,-1-1 1,1 0-1,0 0 1,0 1-1,0-1 0,-1 0 1,1 0-1,0 0 1,0 0-1,0 0 0,1 0 1,-1 0-1,0 0 0,0 0 1,0-1-1,1 1 1,-1-1-1,0 1 0,1 0 1,-1-1-1,1 0 1,-1 1-1,0-1 0,1 0 1,-1 0-1,1 0 1,-1 0-1,1 0 0,-1 0 1,0 0-1,1 0 0,-1-1 1,1 1-1,-1-1 1,2 0-1,21-6-3688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12940,'-10'8'718,"1"-1"0,0 2 0,0-1 0,1 1 1,0 1-1,-13 19 0,15-19-639,0 0 0,1 1-1,0-1 1,1 1 0,0 0 0,1 0 0,0 1 0,0-1 0,1 1 0,1 0 0,0 21 0,1-31-75,0 0 0,1 0 0,-1 1 1,1-1-1,-1 0 0,1 0 0,0 0 0,0-1 0,0 1 0,0 0 1,0 0-1,1 0 0,-1-1 0,0 1 0,1-1 0,-1 1 1,1-1-1,0 1 0,-1-1 0,1 0 0,0 0 0,0 0 1,0 0-1,0 0 0,0 0 0,0-1 0,0 1 0,0-1 1,0 1-1,3-1 0,8 2 11,0 0-1,1-2 1,23-1 0,-15 0-299,23 0-570,-23 0 462,0 1 1,30 3-1,-51-3 420,1 0 0,-1 0 0,0 0 0,0 1 0,0-1 0,0 0 0,0 0 0,0 0 0,0 1 0,0-1-1,0 1 1,0-1 0,0 1 0,0-1 0,0 1 0,0-1 0,-1 1 0,1 0 0,0-1 0,0 1 0,0 0 0,-1 0 0,1 0 0,0 0 0,-1-1-1,1 1 1,-1 0 0,1 0 0,-1 0 0,0 0 0,1 0 0,-1 0 0,0 0 0,0 1 0,0-1 0,1 0 0,-1 0 0,0 0 0,0 0 0,-1 0-1,1 0 1,0 0 0,0 0 0,0 0 0,-1 0 0,1 0 0,-1 0 0,0 2 0,-1 1 274,0 0 0,0 0 0,-1-1 1,1 1-1,-1 0 0,0-1 0,0 0 0,0 0 0,-1 0 1,-3 3-1,-11 5-6,0-1 0,-1-1 0,0-1 0,-1-1 0,0 0 0,0-2 0,0 0 0,-1-1 0,1-1 0,-32 1 0,50-4-405,0 0 0,1 0 1,-1 0-1,0-1 0,0 1 0,0 0 1,1-1-1,-1 1 0,0-1 0,1 1 0,-1-1 1,0 0-1,1 0 0,-1 0 0,1 0 0,-1 0 1,1 0-1,0 0 0,-1 0 0,0-2 0,0 0-418,0 0-1,1 0 1,-1 0-1,1-1 1,0 1-1,0 0 1,0 0-1,0-1 1,1 1-1,-1-5 0,-1-37-8178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14478,'0'0'3171,"69"9"-1314,-28-3-768,10 2-736,5-3-257,9 0-320,-5-5-2211,-6 0-2754,-5-13-7398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66 12043,'-8'7'2654,"-14"9"-1099,-54 43 3288,70-53-4575,-1 0 0,1 0-1,0 0 1,1 1 0,0-1 0,0 1-1,0 1 1,-6 14 0,10-21-276,1 0-1,0 0 1,0 0 0,0 0-1,0 0 1,0 0 0,0 1 0,0-1-1,0 0 1,0 0 0,0 0-1,1 0 1,-1 0 0,0 0 0,1 1-1,-1-1 1,1 0 0,-1 0-1,1 0 1,0 0 0,-1-1-1,1 1 1,0 0 0,0 0 0,-1 0-1,1 0 1,0-1 0,0 1-1,0 0 1,0-1 0,0 1 0,0-1-1,0 1 1,0-1 0,0 0-1,1 1 1,-1-1 0,0 0-1,0 0 1,2 1 0,61 6-724,-42-6-22,-6 1 246,18 2-848,41 10 0,-66-12 1277,0 0 0,0 1 0,-1 0 0,0 1 0,1 0 1,-1 0-1,-1 1 0,1 0 0,13 12 0,-19-16 136,-1 1-1,1 0 1,0 0 0,-1 0-1,1 0 1,-1 0 0,1 0-1,-1 0 1,0 0 0,0 1-1,0-1 1,-1 0-1,1 1 1,0-1 0,-1 1-1,0-1 1,1 1 0,-1-1-1,0 1 1,0-1 0,-1 5-1,0-3 138,-1 1-1,1-1 1,-1 1-1,0-1 1,0 0-1,-1 0 1,1 0-1,-1 0 0,0-1 1,-6 7-1,-8 5 811,0-1 0,-1 0 0,-35 19 0,47-30-840,-3 3 146,-5 3-169,-1 0-1,-1-1 0,0 0 1,0-1-1,-22 6 1,37-13-282,0 0-7,1 0 1,-1 0 0,1 1-1,-1-1 1,1 0 0,-1 0-1,1 0 1,-1 0-1,1 0 1,-1 0 0,1 0-1,-1 0 1,1 0-1,-1 0 1,1-1 0,-1 1-1,1 0 1,-1 0-1,1 0 1,-1-1 0,1 1-1,-1 0 1,1 0-1,-1-1 1,1 1 0,0-1-1,-1 1 1,1 0-1,0-1 1,-1 1 0,1-1-1,0 1 1,-1 0-1,1-1 1,0 1 0,0-2-1,-8-19-6381</inkml:trace>
  <inkml:trace contextRef="#ctx0" brushRef="#br0" timeOffset="1">99 9 16560,'0'0'5765,"65"-9"-5220,-29 9-65,9 0-384,11 8-96,-2-4-1505,-2-4-2531,-9 0-4516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15118,'0'0'9097,"-41"51"-9065,34-23-32,7-2 64,0 1-64,0-3-352,13-3-1602,-2-8-1954,0-11-3107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8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 0 16207,'0'0'796,"0"12"-262,3 16 414,0 1 0,12 41 0,-7-36-544,-2 0 1,4 61-1,-9-75-368,-2 0 0,0 0 0,-1 0 0,-1 0 0,-1 0 0,-1 0 0,0-1 0,-1 0 0,-2 0 0,0-1 0,-19 32 0,6-17-142,-1-2-1,-2 0 1,-2-2 0,0-1-1,-2-1 1,-39 30 0,44-40-1174,-1-1 0,-1 0 0,0-2 0,-1-2 0,-35 13 0,-8-6-5371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54 11018,'0'0'1570,"1"-8"1131,3-26 64,-4 34-2703,0-1 0,0 1 0,0 0 0,1-1 0,-1 1 0,0 0 0,0-1 0,0 1-1,0 0 1,0-1 0,0 1 0,0 0 0,0-1 0,0 1 0,0 0 0,0-1 0,0 1-1,0 0 1,0 0 0,0-1 0,-1 1 0,1 0 0,0-1 0,0 1 0,0 0 0,0-1-1,-1 1 1,1 0 0,0 0 0,0-1 0,0 1 0,-1 0 0,1 0 0,0 0 0,-1-1-1,1 1 1,0 0 0,0 0 0,-1 0 0,1 0 0,0 0 0,-1 0 0,1-1 0,0 1-1,-1 0 1,1 0 0,0 0 0,-1 0 0,1 0 0,0 0 0,-1 0 0,1 0 0,0 1-1,0-1 1,-1 0 0,1 0 0,0 0 0,-1 0 0,1 0 0,-1 1 0,-14 8 236,-6 13-303,2 2 0,0 0 0,-31 51 0,38-56 3,-10 16 18,1 2 0,2 0 0,1 1 0,2 1-1,2 0 1,2 1 0,-9 50 0,18-72-102,1 0 1,1 0-1,1 0 1,0 0-1,1 0 0,2 0 1,-1 0-1,8 22 1,-6-27-122,1-1 1,0 1 0,1-1-1,1-1 1,0 1 0,0-1-1,1 0 1,0-1 0,1 0-1,0 0 1,1-1 0,14 11-1,-9-9-591,1-1-1,0 0 0,0-1 0,1-1 1,0-1-1,1-1 0,30 8 0,41 0-4929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1 569 11050,'0'0'2472,"11"-1"-1351,5-2-729,-1-1-1,0 0 1,0-1 0,-1-1-1,0 0 1,0-1 0,0-1-1,-1 0 1,0-1 0,16-14-1,24-16 38,-3-4 0,-1-1 0,-2-2 0,-2-3 0,69-97-1,-111 142-428,3-4-4,-1-1 0,0 1 0,0-1-1,-1 0 1,0 0 0,0-1 0,-1 1-1,0-1 1,2-11 0,-5 20-21,0 1 0,0 0 0,0-1 0,0 1-1,0 0 1,0-1 0,0 1 0,1 0 0,-1-1 0,0 1 0,0 0 0,0-1 0,0 1 0,0 0 0,0-1 0,-1 1 0,1 0 0,0 0 0,0-1 0,0 1 0,0 0 0,0-1 0,0 1 0,0 0 0,-1-1 0,1 1 0,0 0 0,0 0 0,0-1 0,-1 1-1,1 0 1,0 0 0,0 0 0,-1-1 0,1 1 0,0 0 0,-1 0 0,1 0 0,0 0 0,-1-1 0,1 1 0,0 0 0,0 0 0,-1 0 0,1 0 0,0 0 0,-1 0 0,1 0 0,0 0 0,-1 0 0,1 0 0,0 0 0,-1 0 0,1 0 0,0 0 0,-1 1-1,1-1 1,0 0 0,-1 0 0,1 0 0,0 0 0,-1 1 0,-18 14-1189,5 1 1072,2 1 1,0 0-1,0 1 1,2 0 0,0 1-1,1 0 1,1 1-1,-7 26 1,7-19 213,2 0 1,0 1-1,2-1 1,1 1-1,1 50 1,2-75-6,0 1 1,1-1-1,-1 1 1,1 0-1,-1-1 1,1 0-1,0 1 1,1-1-1,-1 1 1,0-1-1,1 0 1,0 0 0,0 0-1,0 0 1,0 0-1,0 0 1,0-1-1,1 1 1,-1-1-1,1 1 1,0-1-1,0 0 1,0 0-1,0 0 1,0 0 0,0-1-1,1 1 1,-1-1-1,0 0 1,1 0-1,-1 0 1,1-1-1,-1 1 1,1-1-1,5 0 1,2 0 97,1 0-1,0-1 1,-1-1 0,1 0 0,-1 0-1,0-1 1,0-1 0,0 0-1,19-10 1,-10 3-64,-1-1 0,-1-1 0,0 0 0,-1-2 0,0 0 0,-1-1 0,-1 0 0,0-1 1,-1-1-1,-1 0 0,-1-1 0,-1-1 0,11-25 0,-20 41-85,-1 0 0,0 1 1,0-1-1,0 0 0,0 0 0,-1 0 1,1 0-1,-1 0 0,0 0 0,0 0 1,-1-5-1,0 8-34,1 0 1,-1 0-1,1 0 1,-1 0-1,1 0 1,-1 0-1,0 0 1,1 0-1,-1 0 1,0 1-1,0-1 1,1 0-1,-1 0 1,0 1-1,0-1 1,0 1-1,0-1 1,0 1-1,0-1 1,0 1-1,0-1 1,0 1-1,0 0 0,0 0 1,0-1-1,0 1 1,-1 0-1,1 0 1,0 0-1,0 0 1,0 0-1,0 1 1,0-1-1,0 0 1,0 0-1,0 1 1,0-1-1,0 1 1,0-1-1,-2 1 1,-3 3-13,-1 0 1,1 0 0,0 0 0,0 1-1,0 0 1,1 0 0,0 0 0,0 1-1,0 0 1,1 0 0,-1 0 0,1 1-1,1-1 1,-1 1 0,1 0 0,1 0-1,-1 0 1,1 0 0,0 0 0,1 1-1,0-1 1,-1 12 0,3-18 58,-1 0 0,1 0 1,0 0-1,-1 0 0,1 0 0,0 0 1,0-1-1,0 1 0,0 0 0,0 0 1,0-1-1,0 1 0,0 0 0,0-1 1,0 1-1,0-1 0,0 0 0,0 1 1,0-1-1,0 0 0,1 0 0,-1 1 1,0-1-1,0 0 0,0 0 0,1 0 1,-1 0-1,0-1 0,0 1 0,0 0 1,2-1-1,39-8 482,-36 6-493,-1 0 1,1-1 0,-1 0-1,0 0 1,0 0 0,-1-1-1,1 1 1,-1-1 0,0 0-1,0-1 1,-1 1 0,1 0 0,3-12-1,-7 28-40,0-1 9,0 0 1,0 0-1,1-1 1,4 18-1,-4-25 15,-1 0 0,1 0 0,-1 0 0,1 0 0,0 0 0,0 0 0,0 0 0,0-1 0,1 1 0,-1 0 0,0-1 0,1 1 0,-1-1 0,1 1 0,-1-1 0,1 0 0,0 0 0,-1 0 0,1 1 0,0-2 0,0 1 0,0 0 0,0 0 0,0-1 0,0 1 0,0-1 0,0 1 1,4-1-1,4 1 57,1-1 0,-1-1 0,1 0 0,-1 0 0,1-1 1,-1 0-1,0-1 0,1 0 0,-2 0 0,1-1 1,0-1-1,-1 0 0,0 0 0,0-1 0,0 0 0,-1 0 1,0-1-1,0 0 0,0 0 0,-1-1 0,0 0 0,-1-1 1,0 1-1,0-1 0,-1 0 0,0-1 0,0 1 1,-1-1-1,-1 0 0,1 0 0,-2 0 0,1 0 0,-1-1 1,0-18-1,-2 29-66,1-1 1,-1 1 0,-1-1-1,1 1 1,0-1-1,0 1 1,0-1-1,0 1 1,0-1-1,0 1 1,0 0 0,-1-1-1,1 1 1,0-1-1,0 1 1,-1 0-1,1-1 1,0 1 0,-1-1-1,1 1 1,0 0-1,-1-1 1,1 1-1,0 0 1,-1 0-1,1-1 1,-1 1 0,1 0-1,0 0 1,-1 0-1,1 0 1,-1-1-1,1 1 1,-1 0 0,1 0-1,-1 0 1,1 0-1,-1 0 1,1 0-1,-1 0 1,1 0-1,-1 0 1,1 0 0,0 1-1,-1-1 1,1 0-1,-1 0 1,1 0-1,-1 1 1,-29 12-832,18-7 855,10-5-24,0-1 0,0 1 0,0 0 0,0 0 0,0 0-1,0 0 1,1 0 0,-1 0 0,0 0 0,1 1 0,-1-1-1,1 1 1,-1-1 0,-2 4 0,-13 12 114,10-12-95,1 0-1,-1 1 0,1 0 1,1 0-1,-1 0 0,1 1 1,0 0-1,1 0 0,-1 0 1,1 1-1,1-1 0,0 1 0,0 0 1,-3 13-1,1 3-39,1 0 1,1 0-1,0 46 0,3-69 28,0 1-1,-1-1 1,1 0 0,0 1-1,0-1 1,0 1 0,0-1-1,0 0 1,0 1 0,1-1-1,-1 0 1,0 1 0,1-1-1,-1 0 1,1 1-1,-1-1 1,1 0 0,0 0-1,-1 0 1,1 0 0,0 0-1,0 1 1,0-1 0,0-1-1,0 1 1,0 0 0,0 0-1,0 0 1,0 0-1,1-1 1,-1 1 0,0-1-1,0 1 1,1-1 0,-1 1-1,0-1 1,1 0 0,-1 1-1,0-1 1,1 0 0,-1 0-1,0 0 1,1 0-1,-1 0 1,0 0 0,1-1-1,1 1 1,1-2 16,1 1 0,-1-1 0,1 0 0,-1 0 1,0 0-1,1-1 0,-1 1 0,-1-1 0,1 0 0,0-1 0,-1 1 0,5-6 0,1-4 41,-1-2 0,-1 1 0,8-21 0,-9 22-936,-6 26-615,0-7-1854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63 12716,'-6'0'1249,"-1"0"1089,3-1 193,4-7-289,0-1-1121,0-2-673,17 0-351,6 4-194,6 2 33,12 4 0,2 1-640,10-1-2243,-7-8-2434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8104,'0'0'13869,"71"0"-13709,-39-5-160,1 1-801,-8-3-2914,-3-4-3909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1 366 10090,'6'2'7349,"9"-7"-5023,12-8-1207,10-7-937,-1-2 0,-1-1 0,-1-2 0,-1-2 0,-1-1 0,-2-1 0,-1-2 0,-1 0 0,27-41 0,-36 34-215,-19 35-134,-12 22-39,-2 7 213,0 0-1,2 1 1,1 0 0,1 1-1,2 0 1,1 1-1,1 0 1,-5 51-1,11-78-5,0 0 0,0 1 0,0-1 1,0 0-1,1 0 0,-1 0 0,1 0 0,-1 0 0,1 0 0,0 0 0,-1 0 0,1 0 1,0 0-1,0 0 0,0 0 0,1-1 0,-1 1 0,0 0 0,1-1 0,-1 1 0,1-1 1,0 1-1,-1-1 0,4 2 0,-2-2 0,1 1 0,0-1 0,0 0 0,0 0 1,0 0-1,0-1 0,0 0 0,1 1 0,-1-1 0,0-1 0,8 0 1,3-2-64,-1-1 0,1 0 1,-1-1-1,0 0 1,0-1-1,14-8 0,-24 11-414,0 1 0,-1-1 0,1 1 0,-1-1 0,0 0 0,1 0 0,-1 0 0,-1-1 0,1 1 0,4-8-1,5-18-5106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8648,'0'0'11286,"4"10"-11110,-3-6-142,0 0 1,0 0-1,0 1 1,0-1 0,-1 0-1,0 0 1,0 1-1,0-1 1,0 0 0,0 0-1,-1 1 1,0-1-1,0 0 1,0 0 0,0 0-1,-1 0 1,0 0-1,0 0 1,0 0 0,0-1-1,0 1 1,-1-1-1,0 1 1,-5 5 0,-63 61 241,51-52-102,1 0 1,-17 22 0,35-39-175,0-1 0,1 1-1,-1-1 1,0 1 0,1 0-1,-1 0 1,1-1 0,-1 1 0,1 0-1,-1 0 1,1-1 0,0 1-1,-1 0 1,1 0 0,0 0 0,0 0-1,-1 0 1,1-1 0,0 1-1,0 0 1,0 0 0,0 0-1,0 0 1,0 0 0,0 0 0,1 0-1,-1-1 1,0 1 0,0 0-1,1 0 1,-1 0 0,1 0 0,-1-1-1,0 1 1,1 0 0,-1 0-1,1-1 1,0 1 0,-1 0-1,1-1 1,0 1 0,-1-1 0,1 1-1,0-1 1,0 1 0,-1-1-1,1 1 1,0-1 0,0 0 0,0 1-1,0-1 1,-1 0 0,1 0-1,2 1 1,7 1 25,0 0-1,1-1 1,19 1-1,-17-2 28,32 4-106,66 3-4990,-77-7 533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14350,'0'0'3875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8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 13421,'1'29'830,"2"-1"0,9 39 0,1 5-101,-9-45-437,4 27 792,-3 0 0,-1-1 0,-6 73 0,2-127-1050,0 1-1,0 0 1,0 0-1,-1 0 1,1 0 0,0 0-1,0 0 1,0 0-1,0 0 1,0 0-1,0 0 1,0 0 0,0 0-1,-1 0 1,1 0-1,0 0 1,0 0 0,0 0-1,0 0 1,0 0-1,0 0 1,0 0-1,-1 0 1,1 0 0,0 0-1,0 0 1,0 0-1,0 0 1,0 0-1,0 0 1,0 0 0,0 0-1,-1 0 1,1 0-1,0 0 1,0 0-1,0 1 1,0-1 0,0 0-1,0 0 1,0 0-1,0 0 1,0 0 0,0 0-1,0 0 1,0 0-1,0 1 1,0-1-1,-1 0 1,1 0 0,0 0-1,0 0 1,0 0-1,0 0 1,0 0-1,0 0 1,0 1 0,0-1-1,0 0 1,1 0-1,-1 0 1,0 0-1,0 0 1,0 0 0,0 0-1,0 1 1,0-1-1,0 0 1,0 0 0,-7-12 1014,-4-19-731,1-13-364,1-1 1,2 0 0,3 0 0,1 0-1,5-66 1,-1 104 25,0 1 1,0 0-1,0-1 0,1 1 1,0 0-1,1 0 0,-1 0 1,1 0-1,0 0 0,0 1 1,1 0-1,0-1 1,0 1-1,0 0 0,0 1 1,1-1-1,0 1 0,0 0 1,0 0-1,1 0 0,-1 1 1,1 0-1,0 0 0,-1 0 1,1 1-1,1 0 0,6-2 1,-3 2-41,-1-1 0,1 1 1,0 1-1,0 0 0,0 1 0,-1-1 1,1 2-1,0 0 0,0 0 1,0 0-1,-1 1 0,1 1 1,-1 0-1,1 0 0,-1 1 1,0 0-1,11 7 0,-16-9 47,-1 0-1,0 0 1,0 0 0,-1 1-1,1-1 1,0 1 0,-1 0-1,1 0 1,-1 0 0,0 0-1,0 0 1,0 0 0,-1 1-1,1-1 1,-1 0 0,1 1-1,-1-1 1,0 1 0,-1 0-1,2 7 1,-3-6 33,1 1-1,-1-1 1,0 0 0,-1 1 0,1-1-1,-1 0 1,0 0 0,0 0-1,0 0 1,-1 0 0,0 0 0,-6 8-1,0-2 79,-1-1 0,0 0 0,0 0 0,-1-1 0,0 0 0,0-1 0,-1 0 0,0 0 0,-1-2 0,-16 7 0,25-11-93,-1 0-1,1-1 1,0 0 0,-1 0-1,1-1 1,-1 1-1,1-1 1,-1 0 0,1 0-1,0 0 1,-10-2-1,13 1-219,-1 0-1,0 0 1,0 0-1,1 0 1,-1 0-1,1 0 1,-1 0-1,1-1 1,-1 1-1,1-1 1,0 1-1,-1-1 1,1 1-1,0-1 1,0 0-1,0 0 1,0 1-1,1-1 1,-1 0-1,0 0 1,1 0-1,0 0 1,-1 0-1,1 0 1,0 0-1,0 0 1,0 0-1,0-2 1,0-27-6131,0-2-3513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123 344 12524,'0'0'6171,"-10"-1"-4970,2 0-1143,0 0 1,1 1-1,-1 0 0,0 0 0,1 1 0,-1 0 1,-8 2-1,14-3-58,-1 1 1,1 0-1,0 0 0,-1 0 0,1 1 1,0-1-1,0 1 0,0-1 1,0 1-1,0-1 0,0 1 1,0 0-1,1 0 0,-1 0 0,1 0 1,-1 0-1,1 0 0,0 1 1,0-1-1,0 0 0,0 1 1,0-1-1,1 1 0,-1-1 0,1 1 1,-1-1-1,1 1 0,0-1 1,0 1-1,0 2 0,1-4 4,-1 1 0,1-1 0,-1 0 0,1 1 0,-1-1 0,1 0 0,0 0 0,0 0 0,0 0 0,0 0 0,0 0 0,0 0 0,0 0 0,0 0 0,0 0 0,0 0 0,0-1 0,1 1 0,-1 0 0,0-1-1,1 1 1,-1-1 0,0 1 0,1-1 0,-1 0 0,0 0 0,1 0 0,-1 0 0,1 1 0,1-2 0,54 3 208,-46-2-168,285-9 298,-296 8-192,0 1 1,1 0-1,-1-1 1,0 1-1,1-1 1,-1 1-1,0 0 0,0-1 1,0 1-1,1-1 1,-1 1-1,0-1 1,0 1-1,0 0 0,0-1 1,0 1-1,0-1 1,0 1-1,0-1 1,0 1-1,0-1 0,0 1 1,0-1-1,0 1 1,0-1-1,0 1 1,-1 0-1,1-1 1,0 1-1,0-1 0,-1 1 1,1 0-1,0-1 1,0 1-1,-1-1 1,1 1-1,0 0 0,-1 0 1,0-1-1,-13-22-255,13 20 412,-8-12-319,0-2-1,-10-28 1,20 44-158,0 1 0,0-1 0,0 1 0,0-1 1,0 1-1,0 0 0,0-1 0,0 1 0,0 0 0,0 0 0,0 0 1,0 0-1,0 0 0,0 0 0,0 0 0,0 0 0,0 1 1,1-1-1,-1 0 0,0 1 0,1-1 0,36 7 54,-33-6-115,37 7-450,1-3 0,0-1-1,0-3 1,68-5 0,-102 3 544,0-1-1,0 1 1,0-2-1,0 1 1,16-8-1,-22 9 146,-1 0 0,0 0-1,1 0 1,-1-1-1,0 1 1,0-1-1,0 0 1,0 1 0,0-1-1,0 0 1,0 0-1,-1 0 1,1 0-1,-1-1 1,0 1 0,1 0-1,-1-1 1,0 1-1,0 0 1,0-1-1,-1 1 1,1-1 0,-1 0-1,1-3 1,-1 5 9,0 0 0,-1 0 0,1 0 0,0 0 1,-1 0-1,1 0 0,-1 0 0,1 0 0,-1 1 0,1-1 1,-1 0-1,1 0 0,-1 1 0,0-1 0,0 0 1,1 1-1,-1-1 0,0 1 0,0-1 0,0 1 0,0-1 1,1 1-1,-1-1 0,0 1 0,0 0 0,0 0 0,0-1 1,0 1-1,0 0 0,0 0 0,0 0 0,0 0 0,0 0 1,0 0-1,0 0 0,0 1 0,0-1 0,0 0 0,0 0 1,0 1-1,-1 0 0,-3 0-22,0 0-1,0 0 1,0 1-1,0 0 1,0 0 0,-8 4-1,8-1 0,0 0 0,0 0 0,0 1 1,1 0-1,-1-1 0,1 2 0,1-1 0,-1 0 0,1 1 0,0-1 0,-4 15 1,7-19 21,-1 0 0,0 0 1,0 0-1,1 0 1,0 1-1,-1-1 0,1 0 1,0 1-1,0-1 1,0 0-1,0 0 1,0 1-1,1-1 0,-1 0 1,1 0-1,-1 0 1,1 1-1,0-1 1,0 0-1,0 0 0,0 0 1,0 0-1,1 0 1,-1-1-1,0 1 1,1 0-1,0-1 0,-1 1 1,1-1-1,0 1 1,0-1-1,-1 0 1,1 1-1,0-1 0,0 0 1,1 0-1,-1-1 1,0 1-1,0 0 1,0-1-1,3 1 0,11 0 45,0 0 0,0-1 0,0 0 0,0-1-1,0-1 1,0-1 0,0 0 0,-1-1 0,1-1-1,-1-1 1,0 0 0,-1 0 0,1-2 0,-1 1-1,-1-2 1,17-12 0,-10 5-51,0 0 0,-1-1-1,0-2 1,-2 1 0,0-2 0,-1 0 0,-1-1-1,-1-1 1,17-35 0,-27 48-1,0 0-1,-1-1 1,-1 1-1,1-1 1,1-13 0,-4 21-7,0 1 1,0-1 0,0 1-1,0-1 1,0 1 0,0-1-1,-1 1 1,1-1 0,0 1 0,-1-1-1,1 1 1,-1-1 0,1 1-1,-1 0 1,0-1 0,0 1-1,1 0 1,-2-2 0,0 3-7,1-1 1,0 0-1,-1 1 1,1-1-1,-1 1 1,1-1-1,-1 1 1,1 0-1,-1 0 0,1 0 1,-1-1-1,1 1 1,-1 1-1,1-1 1,0 0-1,-1 0 1,1 0-1,-1 1 1,1-1-1,-1 1 1,1-1-1,-3 2 0,-3 2 7,-1 0 0,1 1-1,0 0 1,1 0 0,-1 0-1,1 1 1,0 0-1,0 0 1,1 0 0,-1 1-1,2 0 1,-1 0-1,1 0 1,-7 16 0,3-7 92,2 1 0,0 0 0,0 0 0,2 1 0,0 0 0,-1 19 0,4-25-44,1 1 0,0-1-1,1 0 1,0 0 0,1 1-1,0-1 1,1 0 0,6 16-1,-7-23-30,0 0 0,1 0 1,-1 0-1,1-1 0,0 1 0,0-1 0,0 0 0,1 1 0,0-1 0,0-1 0,0 1 0,0-1 0,0 1 0,1-1 0,-1 0 0,1-1 0,0 1 0,0-1 0,0 0 0,0 0 0,9 1 0,-13-2-3,0-1-1,0 0 1,0 0 0,0 0-1,0 1 1,0-1-1,0 0 1,0 0 0,0 0-1,0-1 1,-1 1 0,1 0-1,0 0 1,0 0 0,0-1-1,0 1 1,0 0-1,0-1 1,-1 1 0,1-1-1,0 1 1,0-1 0,-1 0-1,1 1 1,0-1 0,-1 1-1,1-1 1,0 0 0,-1 0-1,1 1 1,-1-1-1,1-2 1,0 0 83,0 0-1,0 0 0,-1 0 1,1-1-1,-1 1 1,0 0-1,0-1 1,-1 1-1,1 0 0,-1-4 1,-1-2 122,0-1 0,-1 1 0,0 0 0,0 0 0,-1 0 1,-8-13-1,9 18-245,0-1 0,0 1 0,0 0 0,-1 0 0,0 0 0,0 0 0,0 1 0,0-1 0,-1 1 1,1 0-1,-1 1 0,0-1 0,0 1 0,0 0 0,0 0 0,0 0 0,-1 1 0,1 0 0,0 0 0,-1 0 1,1 0-1,0 1 0,-10 1 0,14-1-6,0 0 0,1 0 1,-1 0-1,1 0 0,-1 0 1,1 0-1,-1 0 0,1 0 0,-1 0 1,1 1-1,-1-1 0,1 0 1,-1 0-1,1 1 0,-1-1 0,1 0 1,-1 1-1,1-1 0,0 0 1,-1 1-1,1-1 0,-1 1 0,1-1 1,0 1-1,0-1 0,-1 1 1,1-1-1,0 1 0,0-1 0,-1 1 1,1-1-1,0 1 0,0-1 1,0 1-1,0-1 0,0 1 0,0-1 1,0 1-1,0-1 0,0 1 1,0 0-1,0-1 0,0 1 0,1-1 1,-1 1-1,0-1 0,0 1 1,0-1-1,1 1 0,-1-1 0,0 1 1,1-1-1,-1 1 0,2 1-108,0 1 0,-1-1 0,1 0 0,0 0 0,0 0 0,0 0-1,1-1 1,-1 1 0,0-1 0,3 2 0,11 4-555,0-2 1,1 0-1,0-1 1,0-1-1,23 3 0,89-2-6641,-71-4 2267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44 8360,'0'0'7452,"-9"-3"-6331,6 2-1073,-1-1 0,0 1 0,0 0 0,0 1 0,0-1 0,-1 1-1,1-1 1,0 1 0,0 1 0,0-1 0,0 0 0,0 1 0,0 0 0,0 0-1,0 0 1,0 1 0,0-1 0,1 1 0,-1 0 0,1 0 0,-1 0-1,1 0 1,-1 1 0,1-1 0,0 1 0,0 0 0,0 0 0,1 0 0,-5 7-1,5-8 79,-1 1 1,1 0-1,1 0 0,-1 0 0,0 0 0,1 0 0,-1 0 0,1 1 0,0-1 0,0 0 1,0 1-1,1-1 0,-1 0 0,1 1 0,0-1 0,0 1 0,0-1 0,0 5 0,1-6-87,0 0-1,0 0 0,0 0 1,0 0-1,0 0 0,0-1 1,1 1-1,-1 0 0,0-1 1,1 1-1,-1-1 0,1 1 1,0-1-1,0 0 0,-1 1 1,1-1-1,0 0 0,0 0 1,0-1-1,0 1 0,0 0 0,0 0 1,0-1-1,0 0 0,1 1 1,-1-1-1,0 0 0,3 0 1,12 1 25,-1-1 0,0-1 0,0 0-1,1-1 1,-1-1 0,20-6 0,-30 8-27,0-1-1,0 0 0,-1 0 1,1-1-1,-1 0 1,0 0-1,0 0 0,0 0 1,0-1-1,0 0 1,-1 0-1,0 0 0,0 0 1,0-1-1,0 0 1,-1 0-1,1 0 0,-1 0 1,-1 0-1,4-9 1,-5 13 9,-1-1 1,0 1 0,1-1 0,-1 0 0,0 1 0,0-1 0,0 1 0,0-1 0,-1 0 0,1 1 0,0-1 0,-1 1 0,1-1 0,-1 1-1,1-1 1,-1 1 0,1-1 0,-1 1 0,0-1 0,0 1 0,0 0 0,0-1 0,0 1 0,0 0 0,0 0 0,-1 0 0,1 0 0,0 0-1,-1 0 1,1 0 0,0 0 0,-1 1 0,1-1 0,-1 0 0,1 1 0,-1-1 0,0 1 0,-1 0 0,-11-4-490,-1 1 0,1 0 0,-23 0 0,8 0-1740,1-3-2990,9-1-4116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22 11659,'-11'0'1185,"0"0"128,7 0 3748,19 0-4676,11 0 95,8-3-256,7-1-128,5 3-96,3 0-160,-2-3-1890,-4-4-2594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6374,'0'0'8686,"-4"11"-7848,-1 13-452,1-1 1,1 1 0,2 0-1,0 0 1,1 0 0,5 33-1,-4-43-281,-1 0 139,1-1 1,1 1 0,0 0 0,0-1-1,2 0 1,-1 0 0,2 0 0,0 0-1,7 13 1,-10-23-150,1-1 1,-1 0-1,1 1 1,-1-1-1,1 0 1,0-1-1,0 1 1,0 0-1,0-1 1,0 1-1,0-1 1,0 0-1,0 0 0,1-1 1,-1 1-1,0-1 1,1 1-1,-1-1 1,0 0-1,1 0 1,-1 0-1,0-1 1,1 1-1,-1-1 1,6-2-1,4 0 92,1-2 0,-1 0 0,0 0 0,21-13 0,-7 2-125,-2-2 0,0-1 0,-1-1 0,39-41 0,68-104-20,-138 172-11856,-4 3 1201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36 200 10154,'0'0'5840,"7"-9"-3961,42-68 2478,-44 69-4147,0-1 0,-1 0 0,0 0-1,0-1 1,-1 1 0,0-1 0,-1 0 0,2-13 0,-4 22-203,-1 0 0,1 0 0,0 0 0,-1 0 0,1 0 0,-1 1 0,1-1 1,-1 0-1,1 0 0,-1 1 0,1-1 0,-1 0 0,0 1 0,0-1 0,1 0 0,-1 1 0,0-1 1,0 1-1,0-1 0,1 1 0,-1 0 0,0-1 0,0 1 0,0 0 0,0 0 0,0-1 0,0 1 0,0 0 1,0 0-1,0 0 0,0 0 0,1 0 0,-1 0 0,0 1 0,0-1 0,0 0 0,0 0 0,-1 1 0,-3 0-28,1 0 0,-1 0 0,1 0 0,-1 0-1,1 1 1,0 0 0,-5 2 0,3 1 7,1 0 0,0 0 0,0 0 0,1 1 0,-1-1 0,1 1 0,1 0 1,-1 0-1,-3 10 0,6-14 11,0 0 0,0-1 1,0 1-1,0 0 0,1 0 0,-1 0 1,1-1-1,-1 1 0,1 0 0,0 0 1,0 0-1,-1 0 0,1 0 0,1 0 1,-1 0-1,0-1 0,0 1 1,1 0-1,-1 0 0,1 0 0,0 0 1,-1-1-1,1 1 0,0 0 0,0-1 1,0 1-1,0-1 0,0 1 0,1-1 1,-1 1-1,0-1 0,1 0 0,-1 1 1,1-1-1,-1 0 0,1 0 0,-1 0 1,5 1-1,8 2-1,1 0 0,1-2 0,-1 0-1,0 0 1,1-2 0,19-1 0,-23 0-1,0 1 0,1 0 0,-1 0-1,0 1 1,1 1 0,-1 0 0,0 1 0,0 0 0,0 1 0,18 8 0,-28-11 44,0 0 0,0 0 0,0 1 0,-1-1 1,1 1-1,-1-1 0,1 1 0,-1 0 1,1-1-1,-1 1 0,0 0 0,0 0 0,0 0 1,0 0-1,0 0 0,0 0 0,0 0 1,-1 1-1,1-1 0,-1 0 0,0 0 0,1 0 1,-1 1-1,0-1 0,-1 5 689,2-10-513,0 0 0,0 0 1,0 0-1,-1 0 0,1 0 0,-1 0 0,1 0 1,-1 0-1,-1-3 0,1 3-50,1-20-124,-1 0 0,-1 0 0,-1 0-1,-2 0 1,-7-29 0,11 52-94,0-1 0,0 1-1,0-1 1,0 1 0,0-1-1,1 0 1,-1 1 0,0-1 0,0 1-1,0-1 1,1 1 0,-1-1-1,0 1 1,1 0 0,-1-1-1,0 1 1,1-1 0,-1 1 0,1-1-1,-1 1 1,0 0 0,1-1-1,-1 1 1,1 0 0,-1 0-1,1-1 1,-1 1 0,1 0 0,-1 0-1,1 0 1,0 0 0,-1 0-1,1-1 1,-1 1 0,1 0-1,-1 0 1,1 0 0,-1 1-1,1-1 1,0 0 0,33 0-1535,-23 0 914,89 0-8860,-38-2-198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9673,'0'0'7938,"0"8"-7431,-1 20 18,1 0 0,2 0 0,1 0 0,1 0 0,14 51 0,-16-76-507,0 0-1,0 0 0,0 0 1,0 0-1,0 0 1,0-1-1,1 1 1,-1-1-1,1 1 1,0-1-1,0 0 0,0 0 1,0 0-1,0 0 1,0-1-1,1 1 1,-1-1-1,0 0 1,1 0-1,-1 0 0,1 0 1,0-1-1,3 1 1,11 0-12,0-1 1,0-1-1,28-4 0,8 0-674,-54 5 667,0 0 0,1 0 0,-1 0 0,0 0 0,0 0 0,1 0 0,-1 0 0,0 0 0,0 0 0,0 0 0,1 0 0,-1 0 0,0 0 0,0 1 0,0-1-1,1 0 1,-1 0 0,0 0 0,0 0 0,0 0 0,0 1 0,1-1 0,-1 0 0,0 0 0,0 0 0,0 0 0,0 1 0,0-1 0,0 0 0,0 0 0,1 1 0,-1-1 0,0 0 0,0 0 0,0 0 0,0 1 0,0-1 0,0 0 0,0 0 0,0 1 0,0-1 0,0 0 0,0 0 0,-1 1 0,-5 14 179,-11 11 565,6-13-324,-1 0 0,-1-2 0,1 1 0,-2-2 0,0 1-1,0-2 1,-1 0 0,0-1 0,0 0 0,-26 8-1,41-16-471,-1 0 1,1 1-1,-1-1 0,1 0 0,-1 0 0,1 1 0,-1-1 0,1 0 0,-1 0 0,1 0 0,-1 0 0,1 0 0,-1 1 0,1-1 1,-1 0-1,1 0 0,-1 0 0,0-1 0,1 1 0,-1 0 0,1 0 0,-1 0 0,1 0 0,-1 0 0,1-1 0,-1 1 0,1 0 0,-1 0 1,1-1-1,-1 1 0,1 0 0,0-1 0,-1 1 0,1-1 0,-1 1 0,1 0 0,0-1 0,0 1 0,-1-1 0,1 1 0,0-1 0,0 1 1,-1-1-1,1 1 0,0-1 0,0 1 0,0-1 0,0 1 0,0-1 0,0 0 0,0 1 0,0-1 0,0 1 0,0-1 0,0 1 0,0-1 1,0 1-1,0-1 0,0 1 0,1-1 0,-1 1 0,0-1 0,0 1 0,1-1 0,-1 0 0,21-36-9284,-20 35 8426,17-25-11329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71 220 15086,'0'0'5371,"10"-6"-3006,11-8-1636,0 0 1,36-34 0,-49 41-717,-1 1 0,0-1 0,0-1 0,-1 1 1,0-1-1,0 0 0,-1-1 0,0 1 0,0-1 0,-1 0 0,0 0 0,3-13 0,-8 21-15,1 0 0,0 0 0,0 0 0,-1 0 0,1 0 0,-1 0 0,1 0 0,-1 0 0,1 0 0,-1 0 0,1 1 0,-1-1-1,0 0 1,0 0 0,1 1 0,-1-1 0,0 0 0,0 1 0,0-1 0,0 0 0,0 1 0,0 0 0,0-1 0,0 1 0,0-1 0,0 1 0,0 0 0,0 0 0,0 0 0,0 0 0,0-1-1,0 1 1,0 1 0,0-1 0,0 0 0,0 0 0,-2 1 0,-45 4-112,37-1 102,0 1 1,0 0-1,1 0 0,-1 1 0,2 0 1,-1 1-1,1 0 0,0 1 1,0 0-1,-12 15 0,15-17 7,0 0 0,1 1 0,0 0 0,0 0 0,1 1 0,0-1 1,0 1-1,1 0 0,0 0 0,0 0 0,1 1 0,0-1 0,1 0 0,0 1 0,-1 9 0,3-14-35,-1-1 0,1 0 1,0 0-1,0 0 1,1-1-1,-1 1 0,0 0 1,1 0-1,0-1 0,-1 1 1,1-1-1,0 1 0,0-1 1,1 0-1,-1 1 0,0-1 1,1-1-1,-1 1 1,1 0-1,0-1 0,0 1 1,-1-1-1,1 0 0,0 1 1,0-2-1,0 1 0,0 0 1,0-1-1,1 1 0,2-1 1,12 3-961,0-2 1,1 0 0,32-3-1,6-7-3569,-1-9-2505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12139,'-10'0'1495,"6"0"-1423,-14 0 1050,0 1 0,-33 6 0,47-7-982,1 1 0,-1-1 1,1 1-1,-1 0 0,1 0 0,0 0 1,0 0-1,-1 1 0,1-1 0,0 1 1,0 0-1,0 0 0,1 0 0,-1 0 1,0 0-1,1 1 0,-1-1 0,1 1 1,0 0-1,0 0 0,0 0 0,0 0 1,1 0-1,-1 0 0,-1 4 0,3-6-162,0 0 0,1 0 0,-1 0 0,0 0-1,0 0 1,0 0 0,1 0 0,-1-1 0,0 1 0,1 0-1,-1 0 1,0 0 0,1 0 0,0-1 0,-1 1 0,1 0-1,-1 0 1,1-1 0,0 1 0,-1 0 0,1-1-1,0 1 1,0-1 0,0 1 0,-1-1 0,1 1 0,0-1-1,0 0 1,0 1 0,0-1 0,0 0 0,0 0 0,0 0-1,0 0 1,0 0 0,0 0 0,1 0 0,47 1-1292,-36-1 572,32-1-1376,-22 0 1699,-1 0 0,1 2-1,-1 0 1,1 1-1,41 11 1,-64-13 487,0 0 1,1 0-1,-1 0 0,1 0 1,-1 0-1,1 0 1,-1 0-1,0 0 0,1 0 1,-1 1-1,1-1 1,-1 0-1,0 0 0,1 0 1,-1 1-1,1-1 1,-1 0-1,0 0 1,1 1-1,-1-1 0,0 0 1,0 1-1,1-1 1,-1 0-1,0 1 0,0-1 1,1 1-1,-1-1 1,0 0-1,0 1 0,0-1 1,0 1-1,0-1 1,0 1-1,0-1 0,1 0 1,-1 1-1,0-1 1,-1 1-1,1-1 0,0 1 1,0-1-1,0 1 1,0-1-1,0 0 0,0 1 1,0-1-1,-1 1 1,1-1-1,0 0 1,0 1-1,-1-1 0,1 0 1,0 1-1,0-1 1,-1 0-1,1 1 0,0-1 1,-1 0-1,1 0 1,-1 1-1,1-1 0,0 0 1,-1 0-1,0 1 1,-30 16 2347,27-16-2461,-26 13 1085,12-4-474,-1 0-1,-1-2 0,0 0 1,0-1-1,0-2 0,-1 0 1,-33 4-1,54-9-636,-1 0 1,1-1-1,0 1 0,-1 0 1,1 0-1,0 0 1,0-1-1,-1 1 0,1 0 1,0-1-1,0 1 0,-1 0 1,1 0-1,0-1 1,0 1-1,0 0 0,-1-1 1,1 1-1,0-1 1,0 1-1,0 0 0,0-1 1,0 1-1,0 0 0,0-1 1,0 1-1,0-1 1,0 1-1,0 0 0,0-1 1,0 1-1,0 0 0,0-1 1,0 1-1,0-1 1,0 1-1,1 0 0,-1-1 1,0 1-1,0 0 0,0-1 1,1 1-1,-1 0 1,0 0-1,1-1 0,9-19-4752,11-8-3291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 11499,'0'0'2909,"-11"-1"-1724,6 1-1116,0-1 0,-1 1-1,1 0 1,0 0-1,-1 1 1,1-1-1,0 1 1,-1 0-1,1 1 1,0-1 0,0 1-1,0 0 1,0 0-1,0 1 1,1-1-1,-1 1 1,1 0-1,-8 8 1,2-2 24,1 1 0,0 1 0,1-1 0,-11 19 0,16-24 5,1-1 0,0 1 0,0-1 0,0 1 0,0 0 0,1 0 0,0 0 0,0-1 0,0 1 0,0 0 0,1 0 1,0 1-1,0-1 0,0 0 0,2 6 0,-1-9-50,1 0-1,-1 0 1,0 0 0,1 0-1,0-1 1,-1 1 0,1 0-1,0-1 1,0 0 0,0 1-1,0-1 1,0 0 0,0 0 0,0 0-1,1 0 1,-1 0 0,0-1-1,1 1 1,-1-1 0,0 1-1,1-1 1,-1 0 0,0 0-1,1 0 1,-1 0 0,1 0 0,2-1-1,8 0 167,-1 0-1,1-1 0,22-6 1,-19 2-98,0 0 1,0-1-1,-1-1 1,0-1-1,26-19 1,-35 25-45,-2-1 0,1 0 0,0 0 0,-1 0 0,1-1 0,-1 1 0,0-1 1,-1 0-1,1 0 0,-1-1 0,0 1 0,0-1 0,-1 1 0,0-1 0,0 0 0,0 0 0,-1 0 0,1 0 0,-1-10 0,-1 15-95,0 0 1,-1 0-1,0 0 0,1 0 0,-1 0 0,0 0 0,1 0 0,-1 0 0,0 0 1,0 0-1,0 1 0,0-1 0,0 0 0,1 1 0,-1-1 0,-1 1 0,1-1 1,0 1-1,0-1 0,0 1 0,0-1 0,0 1 0,0 0 0,0 0 0,-1 0 1,1 0-1,-2 0 0,-41-2-3290,37 2 1928,-23 0-3724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13613,'0'0'1468,"-13"0"-422,-2 2-756,-1 0-1,1 1 0,0 0 1,-25 9-1,35-10-254,0 0 1,0 0-1,0 0 0,0 0 1,1 1-1,-1 0 0,0 0 1,1 0-1,0 0 0,0 1 1,0-1-1,0 1 0,1 0 1,-1 1-1,1-1 0,0 0 1,0 1-1,1 0 0,-1 0 1,-2 7-1,5-10-30,0 0-1,1-1 1,-1 1-1,0 0 1,0-1-1,1 1 1,-1-1-1,1 1 1,-1-1 0,1 1-1,0-1 1,0 1-1,-1-1 1,1 1-1,0-1 1,0 0-1,0 1 1,1-1 0,-1 0-1,0 0 1,0 0-1,1 0 1,-1 0-1,0 0 1,1-1-1,-1 1 1,1 0 0,-1-1-1,1 1 1,0-1-1,-1 1 1,1-1-1,-1 0 1,4 1-1,74 9-172,-57-8-293,-8-1 152,-3 0 147,0 0-1,1 1 1,-1 0-1,0 1 1,-1 0-1,15 6 1,-25-8 189,1-1 0,-1 0 0,0 0 0,1 0 0,-1 0 0,0 0 0,1 1 0,-1-1 1,0 0-1,0 0 0,1 0 0,-1 1 0,0-1 0,0 0 0,1 0 0,-1 1 1,0-1-1,0 0 0,0 1 0,1-1 0,-1 0 0,0 1 0,0-1 0,0 0 0,0 1 1,0-1-1,0 0 0,0 1 0,0-1 0,0 0 0,0 1 0,0-1 0,0 0 1,0 1-1,0-1 0,0 1 0,0-1 0,0 0 0,0 1 0,-1-1 0,1 1 0,-16 11 1625,-30 5 1051,43-17-2591,-52 18 754,-1-2 1,-68 9 0,121-25-1411,-14 1-119,10-5-5156,6-10-3240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13100,'0'0'5467,"12"7"-3513,-6-3-1713,1 0-53,1 0 0,-1 0-1,1 0 1,0-1 0,0 0-1,0-1 1,0 0 0,0 0 0,1-1-1,9 1 1,16-1 52,0-2 1,55-8-1,-77 7-220,1-1 0,-1 0 0,0-1 0,0 0 0,-1-1-1,1-1 1,-1 1 0,0-2 0,-1 1 0,15-13 0,-24 18-17,1 0 1,-1 0-1,0 0 1,0 0-1,0 0 1,0 0-1,0 0 1,0-1-1,0 1 1,0 0-1,0-1 1,-1 1-1,1-1 1,0 1-1,-1-1 1,1 1-1,-1-1 1,0 1-1,1-1 1,-1 1-1,0-1 1,0 1-1,0-1 1,0 0 0,-1-2-1,1 3-8,-1 0-1,0-1 1,0 1 0,0 0-1,0 0 1,0 0-1,0-1 1,0 1 0,0 0-1,-1 1 1,1-1 0,0 0-1,-1 0 1,1 0-1,0 1 1,-1-1 0,1 1-1,-1-1 1,1 1 0,-1 0-1,1-1 1,-1 1 0,1 0-1,-3 0 1,-8 0-58,0 0-1,1 1 1,-1 0 0,1 1 0,-1 0 0,1 1 0,0 0 0,0 1-1,0 0 1,-12 7 0,18-8 61,-1 0-1,1 0 1,-1 0-1,1 1 1,0 0-1,0 0 1,1 0-1,-1 1 1,1 0-1,0-1 1,0 1-1,1 1 0,-1-1 1,1 1-1,0-1 1,1 1-1,-1 0 1,1 0-1,1 0 1,-3 7-1,4-11 6,0-1 0,0 1 0,0 0 0,0-1-1,0 1 1,1 0 0,-1-1 0,0 1 0,1-1-1,-1 1 1,1-1 0,0 1 0,-1-1 0,1 1-1,0-1 1,0 0 0,0 1 0,0-1 0,0 0-1,0 0 1,0 1 0,0-1 0,1 0 0,-1 0-1,0 0 1,1-1 0,-1 1 0,1 0 0,-1 0-1,1-1 1,-1 1 0,1-1 0,-1 1 0,1-1-1,2 0 1,8 2 28,0 0 1,0-2-1,24 0 0,-19-1 5,220-12-554,-211 18 1015,-23-4-442,1 0-1,-1 0 1,1-1-1,-1 1 1,1-1-1,0 1 1,-1-1-1,8-1 1,7-4 35,1 0 0,-1-2 0,31-14 0,-35 14-236,1 0 0,0 1 0,0 1 0,1 0 0,0 1 0,19-3 0,-27 7 55,0 0 0,-1 0 0,1 1-1,-1 0 1,1 0 0,0 0 0,-1 1 0,0 1 0,1-1 0,-1 1 0,0 0 0,0 1 0,-1-1 0,1 1 0,7 6-1,-7-6 25,0 0-1,0-1 0,1 0 0,-1 0 0,1-1 0,0 0 0,0 0 0,0-1 0,0 0 0,12 0 0,7-2-651,49-7-1,9 0-163,-84 8 853,0 0 1,0 0-1,0 0 1,1 0-1,-1 1 1,0-1-1,0 0 1,0 1-1,0-1 1,0 0-1,0 1 0,0 0 1,-1-1-1,1 1 1,0-1-1,0 1 1,0 0-1,0 0 1,-1-1-1,1 1 1,0 0-1,-1 0 1,1 0-1,-1 0 0,1 0 1,0 1-1,0 2 6,0 0 0,0-1 0,0 1 0,0 0 0,-1 0 0,1 0 0,-2 7 0,1 2 47,-2-1 1,0 1-1,-6 22 0,-1-7-180,3-8 490,0 0 0,-2 0 1,-19 36-1,25-52-171,-1 1 1,0-1 0,0 0 0,0 0 0,-1 0-1,1-1 1,-1 1 0,0-1 0,0 0-1,0 0 1,0 0 0,0-1 0,-1 1-1,0-1 1,1 0 0,-1 0 0,0-1-1,0 0 1,0 1 0,0-1 0,-9 0-1,10-1-128,1 0-1,-1-1 0,0 1 0,0-1 0,0 0 0,1 0 1,-1 0-1,0-1 0,1 1 0,-1-1 0,1 0 0,-1 0 0,1 0 1,0 0-1,0-1 0,0 1 0,0-1 0,1 0 0,-1 0 0,1 0 1,-1 0-1,1 0 0,0 0 0,0-1 0,1 1 0,-1-1 0,1 1 1,-2-6-1,-1-2-59,1-1 1,0 0-1,1 0 1,1 0-1,0 0 0,0 0 1,1-1-1,2-13 1,-1 22 34,0-1 0,0 1 1,0 0-1,1-1 0,0 1 0,0 0 0,0 0 1,0 0-1,1 1 0,-1-1 0,1 0 1,0 1-1,0 0 0,0 0 0,1 0 0,-1 0 1,1 0-1,-1 1 0,1-1 0,0 1 0,0 0 1,0 0-1,0 1 0,1-1 0,6-1 1,8-2 127,0 1 1,0 1 0,0 0 0,30 1 0,-21 2-224,32-2-1398,-1-6-3512,-12-5-3925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170 137 10922,'1'-19'2424,"-1"13"-1270,1 1-1,-1-1 0,-1 1 0,1-1 0,-1 1 0,-2-10 0,2 13-1040,1 0-1,-1 1 0,0-1 0,0 1 1,0-1-1,0 1 0,-1 0 1,1-1-1,0 1 0,-1 0 0,1 0 1,-1 0-1,1 0 0,-1 0 1,1 0-1,-1 0 0,1 0 1,-1 1-1,0-1 0,0 1 0,1-1 1,-1 1-1,0 0 0,-3-1 1,-6 0-105,0 0 1,0 1-1,1 1 1,-1-1 0,-11 3-1,20-3-57,-1 1 0,1-1 0,-1 0 0,1 1 0,0 0-1,-1-1 1,1 1 0,0 0 0,0 0 0,0 0 0,-1 1 0,1-1 0,0 0-1,1 1 1,-1 0 0,0-1 0,0 1 0,1 0 0,-1 0 0,1 0 0,-1 0-1,1 0 1,0 0 0,0 0 0,0 0 0,0 1 0,-1 3 0,2-5 15,0-1 0,0 1 0,0-1 1,1 1-1,-1-1 0,0 1 0,0-1 1,1 1-1,-1-1 0,0 1 0,1-1 0,-1 1 1,1-1-1,-1 1 0,0-1 0,1 0 1,-1 1-1,1-1 0,-1 0 0,1 1 0,-1-1 1,1 0-1,0 0 0,-1 1 0,1-1 1,-1 0-1,1 0 0,-1 0 0,1 0 1,0 0-1,-1 0 0,1 0 0,0 0 0,26 1-349,-22-1 254,51-1-1015,-22-1-499,63 6 0,-94-3 1615,1 0 1,0-1 0,-1 1-1,1 1 1,0-1-1,-1 0 1,0 1 0,1 0-1,-1 0 1,0 0 0,0 0-1,0 0 1,0 1 0,0-1-1,0 1 1,-1 0 0,1-1-1,-1 1 1,0 1-1,0-1 1,0 0 0,0 0-1,-1 1 1,1-1 0,-1 1-1,0-1 1,0 1 0,0 0-1,-1-1 1,1 1 0,-1 0-1,0 6 1,0 0 146,0 0 0,-1-1 1,0 1-1,-1 0 0,0-1 0,-1 1 1,1-1-1,-2 0 0,1 0 1,-2 0-1,-8 14 0,-5 2 608,-1-1-1,-1 0 1,-2-2 0,0 0-1,-1-1 1,-1-2-1,-1 0 1,-32 18 0,55-36-712,1 0 1,0-1 0,0 1-1,0 0 1,-1 0 0,1-1-1,0 1 1,-1-1 0,1 1-1,-1-1 1,1 1 0,-1-1 0,1 0-1,0 0 1,-1 0 0,1 0-1,-1 0 1,1 0 0,-3 0-1,4-1-17,0 0-1,-1 1 1,1-1-1,0 0 0,0 0 1,-1 1-1,1-1 0,0 0 1,0 0-1,0 1 1,0-1-1,0 0 0,0 0 1,0 1-1,0-1 1,0 0-1,0 0 0,0 1 1,1-1-1,-1 0 0,0 0 1,1 1-1,-1-1 1,1-1-1,31-50-1003,4 13 358,1 2 0,2 2 0,2 1 1,67-43-1,-48 36 1061,73-66 0,-125 99-364,-1 0 0,0 0 0,0-1 0,6-11 1,-12 18-42,0 1 1,0-1 0,0 0-1,0 0 1,0 0 0,-1 0-1,1 0 1,-1 0 0,0 0-1,1-1 1,-1 1 0,0-2-1,0 3-4,-1 0 1,1 0-1,0 0 0,-1 0 0,1 0 0,0 1 0,-1-1 0,1 0 0,-1 0 0,0 1 0,1-1 0,-1 1 0,1-1 0,-1 0 0,0 1 0,0-1 0,1 1 0,-1-1 0,0 1 1,0 0-1,0-1 0,1 1 0,-1 0 0,0-1 0,0 1 0,0 0 0,0 0 0,0 0 0,-1 0 0,-6-1-26,0 0-1,-1 1 1,1 1-1,0-1 1,0 1-1,0 0 1,0 1-1,0 0 1,0 0-1,0 1 1,1 0-1,-9 4 1,12-5 10,1 1 0,-1-1 0,0 0 0,0 1 0,1 0 1,0 0-1,-1 0 0,1 0 0,0 1 0,1-1 0,-1 1 1,0 0-1,1-1 0,0 1 0,0 0 0,0 1 0,1-1 1,-1 0-1,1 0 0,0 1 0,0-1 0,1 1 0,-1 5 1,1-8 5,0 0 1,0-1 0,0 1-1,1 0 1,-1-1 0,0 1 0,1-1-1,0 1 1,-1-1 0,1 1 0,0-1-1,0 1 1,-1-1 0,1 0-1,0 1 1,1-1 0,-1 0 0,0 0-1,0 0 1,3 2 0,0 0-100,0-1 1,0 0-1,0 0 1,0 0 0,1-1-1,-1 0 1,8 2-1,7-1-1347,1 0-1,33-1 0,-45-2 533,47 0-4563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8296,'-10'5'2130,"10"-5"-2128,-12 5 726,1 1 0,0 0 0,0 1 0,0 1 0,-9 8 0,18-15-647,0 1 0,0-1 0,0 1 0,0 0 0,0 0 0,1 0 0,-1 0 0,1 0 0,-1 0 1,1 0-1,0 0 0,0 1 0,0-1 0,0 0 0,0 1 0,1-1 0,-1 1 0,1-1 0,0 1 1,-1-1-1,1 1 0,0-1 0,0 1 0,1-1 0,-1 1 0,1-1 0,-1 1 0,1-1 0,0 1 0,-1-1 1,1 0-1,0 1 0,1-1 0,-1 0 0,0 0 0,1 0 0,-1 0 0,4 3 0,33 29-61,-27-25-51,-1-1-1,0 2 1,0-1 0,-1 1 0,13 18 0,-21-25 33,1-1-1,-1 0 1,0 1-1,0-1 1,0 1 0,0-1-1,-1 1 1,1-1-1,-1 1 1,1 0-1,-1-1 1,0 1 0,0 0-1,0-1 1,0 1-1,-1 0 1,1-1-1,-1 1 1,0-1 0,1 1-1,-1-1 1,0 1-1,-1-1 1,1 1-1,0-1 1,-1 0 0,1 0-1,-1 0 1,0 0-1,1 0 1,-1 0 0,0 0-1,0 0 1,-3 1-1,-10 9 314,0-1-1,0-1 1,-1-1-1,-24 11 1,32-16-22,-1 0 0,1-1 1,-1 0-1,0 0 0,-1-1 1,1 0-1,0-1 0,-1 0 1,1-1-1,-15 0 0,23-1-282,0 1 0,0 0-1,0-1 1,0 1-1,1-1 1,-1 1-1,0-1 1,0 0 0,1 1-1,-1-1 1,0 0-1,1 0 1,-1 1-1,0-1 1,1 0 0,-1 0-1,1 0 1,-1 0-1,1 0 1,0 1-1,-1-1 1,1 0 0,0 0-1,0 0 1,0 0-1,0 0 1,-1 0-1,1 0 1,0 0 0,1 0-1,-1 0 1,0 0-1,0 0 1,0 0 0,1 0-1,-1 0 1,0 0-1,2-2 1,16-36-1358,-7 25 560,2 1 0,0 0 1,1 1-1,0 0 0,18-11 0,87-46-855,-1 0 1893,-100 57-103,-8 6-32,-1 0-1,1 0 1,-1-1-1,0 0 0,-1-1 1,0 0-1,0 0 1,-1-1-1,9-11 0,-34 21-99,11 2 73,1 0 0,-1 0-1,0 1 1,1 0-1,0 1 1,0-1 0,1 1-1,-1 0 1,1 0 0,0 1-1,0 0 1,1 0-1,-1 0 1,1 0 0,1 1-1,-1-1 1,1 1-1,0 0 1,-3 13 0,7-19-53,-1 0 0,0 1 0,0-1 0,1 0 0,-1 1 0,1-1 1,-1 0-1,1 0 0,0 0 0,-1 1 0,1-1 0,0 0 0,0 0 1,0 0-1,0 0 0,0 0 0,0 0 0,0 0 0,0-1 0,0 1 0,0 0 1,0-1-1,0 1 0,1 0 0,-1-1 0,0 1 0,1-1 0,-1 0 1,0 1-1,1-1 0,-1 0 0,0 0 0,1 0 0,-1 0 0,3 0 0,61-1 359,-51 0-302,4 0-69,-1-2 0,1 0 0,0-1 0,20-8 0,-22 6-26,0 2 0,0 0 0,0 0-1,0 2 1,17-1 0,-33 3 6,1 1 0,-1-1 0,0 1 0,0 0 1,1-1-1,-1 1 0,0 0 0,0-1 0,0 1 0,0 0 1,0-1-1,1 1 0,-1 0 0,0 0 0,-1-1 0,1 1 1,0 0-1,0-1 0,0 1 0,0 0 0,-1-1 0,1 1 1,0 0-1,0-1 0,-1 1 0,1-1 0,-1 2 0,-7 18 472,8-20-452,-1 0-1,1 1 1,0-1-1,0 0 0,0 1 1,0-1-1,0 0 0,0 1 1,-1-1-1,1 1 1,0-1-1,0 0 0,0 1 1,0-1-1,0 0 1,0 1-1,1-1 0,-1 0 1,0 1-1,0-1 0,0 1 1,0-1-1,0 0 1,0 1-1,1-1 0,-1 0 1,0 0-1,0 1 1,1-1-1,-1 0 0,0 1 1,0-1-1,1 0 0,-1 1 1,18 4 356,32-5-287,-36-1-71,3 1 6,27 2-1629,-41-1 1148,0 0 0,0-1 0,1 2 0,-1-1 0,0 0 0,0 1 0,0-1 0,0 1 0,-1 0-1,1 0 1,3 3 0,0-1-2664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12043,'0'0'8526,"-8"8"-7549,2-1-771,-1 1 0,1-1 0,1 1 1,-1 0-1,-6 16 0,11-22-171,0 0 0,0-1 0,1 1 0,-1 0 0,1 0 0,-1 0 0,1 0 0,0-1 0,0 1 0,0 0 0,0 0 0,0 0 0,0 0 0,0 0 0,1 0 0,-1-1 1,2 5-1,-1-5-21,0 1 0,1-1 1,-1 1-1,1-1 0,-1 0 1,1 0-1,0 1 0,-1-1 1,1 0-1,0-1 0,0 1 1,0 0-1,0 0 0,0-1 1,0 1-1,0-1 0,0 0 1,0 1-1,0-1 0,0 0 1,3-1-1,5 2 21,-1-2 0,0 1 0,0-1 1,0-1-1,1 0 0,-1 0 0,-1 0 0,1-1 0,8-5 0,5-3-307,-2-1 0,22-16 0,-11 7-587,-29 20 464,-4 2 316,1 1 1,-1-1-1,1 1 0,-1-1 0,1 1 0,0-1 0,0 1 1,0 0-1,0 0 0,0-1 0,-1 4 0,1-3 0,-3 5 78,0-1 0,1 1-1,0 0 1,0 1 0,1-1 0,-3 13-1,5-19 4,-1 0-1,1 1 1,0-1-1,0 1 0,1-1 1,-1 0-1,0 1 1,0-1-1,1 0 0,-1 1 1,1-1-1,-1 0 1,1 1-1,-1-1 1,1 0-1,0 0 0,0 0 1,-1 1-1,1-1 1,0 0-1,0 0 0,0 0 1,0-1-1,0 1 1,1 0-1,-1 0 1,0 0-1,0-1 0,1 1 1,-1-1-1,0 1 1,0-1-1,1 1 0,-1-1 1,1 0-1,-1 0 1,0 0-1,1 0 1,-1 0-1,0 0 0,1 0 1,-1 0-1,2-1 1,5 1-379,0 0 1,0-1-1,0 0 1,0 0 0,10-4-1,-7 1-911,1-1 0,-2 0-1,1 0 1,0-1 0,14-11-1,11-11-3579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7847,'0'0'5440,"-9"0"-4180,3 1-1084,0 1-1,0 0 0,0 0 1,0 0-1,0 0 1,1 1-1,-1 0 1,1 0-1,-1 1 0,1-1 1,0 1-1,0 0 1,1 1-1,-1-1 1,1 1-1,0 0 1,0 0-1,1 0 0,0 0 1,0 1-1,-3 7 1,2-7 18,1 0 1,1 0-1,-1 1 0,1 0 1,0-1-1,1 1 1,-1 0-1,1 11 1,1-16-177,0 0 0,0 0 0,0 0 0,0 0 0,1 0 0,-1 0 0,1 0 0,-1 0 0,1 0 0,0 0 1,0-1-1,0 1 0,0 0 0,0 0 0,0-1 0,0 1 0,1-1 0,-1 1 0,1-1 0,-1 0 0,1 1 1,-1-1-1,1 0 0,0 0 0,-1 0 0,1 0 0,0 0 0,0-1 0,0 1 0,0 0 0,0-1 0,0 1 1,2-1-1,16 2-13,0 0 1,-1-2 0,24-2 0,-21 1-249,-1 0 1,30 4-1,-51-3 241,1 0 1,-1 0-1,1 0 1,-1 0-1,1 0 1,-1 0-1,1 0 0,-1 0 1,1 0-1,-1 1 1,1-1-1,-1 0 1,0 0-1,1 1 0,-1-1 1,1 0-1,-1 0 1,0 1-1,1-1 1,-1 0-1,0 1 0,1-1 1,-1 1-1,0-1 1,1 0-1,-1 1 1,0-1-1,0 1 1,0-1-1,1 1 0,-1-1 1,0 1-1,0-1 1,0 1-1,0-1 1,0 1-1,0-1 0,0 1 1,0-1-1,0 0 1,0 1-1,0-1 1,0 1-1,0-1 0,0 1 1,-1-1-1,1 1 1,0-1-1,0 1 1,-1-1-1,1 1 0,0-1 1,0 0-1,-1 1 1,1-1-1,0 0 1,-1 1-1,1-1 0,-1 0 1,0 1-1,-24 22 247,16-16 69,0 0 0,-1-1-1,0-1 1,-1 1 0,1-2-1,-1 1 1,0-1 0,0-1-1,0 0 1,-1-1-1,-11 1 1,23-3-521,-1-1 0,0 0 0,1 0 0,0 1 0,-1-1 0,1 0 0,-1 0 0,1 0 0,0 0 0,-1 1-1,1-1 1,0 0 0,0 0 0,0 0 0,0 0 0,0 0 0,0 0 0,0 0 0,0 0 0,0 0 0,0 1 0,1-1 0,-1 0 0,0 0 0,1 0 0,-1 0 0,1-1 0,11-16-5933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9129,'9'1'2423,"3"-1"-1539,1 0-1,-1 0 1,1-1-1,-1 0 1,0-1-1,1-1 1,-1 0-1,0-1 1,21-9-1,-27 10-648,59-37 1491,-61 37-1664,-1 0 1,1 0-1,-1 0 1,0 0 0,0 0-1,0-1 1,0 1-1,-1-1 1,1 0-1,-1 0 1,0 0-1,0 0 1,0 0-1,1-7 1,-3 10-52,0 1-1,0-1 1,1 0-1,-1 0 1,0 1-1,0-1 1,0 0 0,-1 0-1,1 1 1,0-1-1,0 0 1,0 1-1,0-1 1,-1 0 0,1 1-1,0-1 1,0 0-1,-1 1 1,1-1 0,-1 0-1,1 1 1,-1-1-1,1 1 1,-1-1-1,1 1 1,-1-1 0,1 1-1,-2-1 1,-23-4 20,18 6-44,0-1 0,0 2 1,1-1-1,-1 1 0,-11 3 1,11-1 3,0 0 1,0 0 0,1 1 0,0 0-1,-1 0 1,1 0 0,-8 10-1,12-12 9,0-1 0,0 1 0,0-1 0,0 1 0,0 0 0,0-1-1,1 1 1,0 0 0,-1 0 0,1 0 0,0 0 0,1 1 0,-1-1-1,0 0 1,1 0 0,0 0 0,0 1 0,0-1 0,0 0 0,0 0-1,1 5 1,0-6 5,0-1 0,0 1-1,1-1 1,-1 1 0,0-1-1,0 0 1,1 0 0,-1 0-1,1 0 1,-1 0 0,1 0-1,-1 0 1,1 0 0,0 0-1,-1-1 1,1 1 0,0-1-1,0 1 1,-1-1 0,1 0-1,0 0 1,2 1 0,48 0 118,-40-1-76,4 0-14,-1-1 1,1 0-1,26-7 0,-36 7 7,0-1-1,-1 0 0,1 0 0,-1 0 1,0-1-1,1 0 0,-1 0 0,0 0 1,-1 0-1,1-1 0,-1 0 1,1 0-1,3-5 0,-7 8-35,0-1 1,0 1-1,0 0 0,0-1 0,0 1 0,-1-1 1,1 1-1,0 0 0,-1-1 0,1 0 0,-1 1 1,0-1-1,1 1 0,-1-1 0,0 0 0,0 1 1,0-1-1,0 1 0,0-1 0,-1 0 0,1 1 1,-1-3-1,-19-27 72,4 9-57,21 20-45,-1 1-1,1 0 0,0 0 1,0 0-1,0 1 0,0 0 0,0 0 1,9 1-1,59 2 33,71 0-994,-118-8-1325,-25 5 2090,0-1 0,-1 1 0,1 0 1,-1-1-1,1 1 0,-1-1 0,1 1 0,-1-1 0,1 1 0,-1-1 0,0 1 0,1-1 0,-1 1 0,1-1 0,-1 0 0,0 1 0,0-1 0,1 0 0,-1 1 0,0-1 0,0 0 0,0 1 0,0-1 0,0 0 0,0 1 0,0-1 0,0 0 0,0 1 0,0-1 0,0 0 0,0 1 0,-1-1 0,1 0 1,-1-1-1,-8-14-8970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13485,'0'0'6278,"82"0"-4837,-24-3-640,13 1-417,11 2-288,2 0-160,4-3-2178,-6-6-4708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177 235 6887,'3'-7'1165,"-1"0"0,0 0 0,-1 0 0,1 0 0,-1-1 0,0 1 0,-1 0 0,0 0 0,0-1 1,-1 1-1,-1-9 0,1 16-1135,0-1 0,1 0 0,-1 1-1,0-1 1,0 1 0,1-1 0,-1 1 0,0-1 0,0 1 0,0-1 0,0 1 0,0 0 0,0-1 0,0 1 0,0 0 0,0 0 0,0 0-1,0 0 1,0 0 0,0 0 0,0 0 0,0 0 0,-1 1 0,-25 4-65,15 2 42,1 1-1,0 0 1,0 1-1,1 1 1,0-1-1,1 1 1,0 1 0,1 0-1,0 0 1,0 1-1,1 0 1,-10 24-1,16-35 4,1 0-1,-1 1 0,1-1 0,-1 0 1,1 0-1,-1 1 0,1-1 0,0 0 0,-1 1 1,1-1-1,0 1 0,0-1 0,0 0 1,0 1-1,1-1 0,-1 0 0,0 1 0,0-1 1,1 0-1,-1 1 0,1-1 0,-1 0 0,1 1 1,0-1-1,-1 0 0,1 0 0,0 0 1,1 1-1,0 0 7,0-1 1,1 0-1,-1-1 0,0 1 1,1 0-1,-1-1 1,0 1-1,1-1 1,-1 0-1,1 1 1,-1-1-1,0 0 0,1-1 1,3 1-1,8-3 43,1 0-1,-1-1 1,0 0-1,17-9 1,-2 0-32,-2-2 0,0-1 0,-1-2 1,42-35-1,-53 40 13,-2 0-1,0 0 1,-1-2 0,0 0 0,-1 0-1,0-1 1,-2 0 0,0-1 0,8-19-1,-16 34-19,-1 1 0,1 0 0,-1 0 0,1 0 0,-1 0 0,0 0 0,1-1 0,-1 1 0,0 0 0,0 0 0,0 0 0,0-1 0,0 1 0,0 0 0,0 0 0,-1 0 0,1-1 0,-1 0 0,1 2-17,0-1 1,-1 1 0,1 0-1,-1 0 1,1-1-1,-1 1 1,1 0 0,-1 0-1,1 0 1,-1 0-1,1 0 1,-1 0-1,1 0 1,-1 0 0,0 0-1,1 0 1,-1 0-1,1 0 1,-1 0 0,1 0-1,-1 0 1,1 0-1,-1 1 1,1-1-1,-1 0 1,0 1 0,-36 26-70,24-13 64,0 1 0,1 0 0,1 1 0,-16 30 0,22-36 3,0-1 0,1 1 0,1 0 0,0 0 0,0 0 0,1 1 0,0-1 0,0 0 0,2 1 0,-1 15-1,2-24 3,-1 0 0,1 0-1,0 0 1,-1-1 0,1 1 0,0 0-1,0 0 1,0-1 0,0 1-1,1-1 1,-1 1 0,0-1-1,1 1 1,-1-1 0,1 0-1,-1 0 1,1 0 0,0 0-1,-1 0 1,1 0 0,0 0-1,0 0 1,0-1 0,-1 1-1,1 0 1,0-1 0,0 0-1,0 0 1,2 1 0,67 2 87,-56-4-79,-1 2-45,-5-1 65,-1 0-1,0 0 1,0-1 0,1 0 0,14-4-1,-20 4 24,-1 0 0,0 0 0,1 0 0,-1 0 0,0-1 0,0 1 0,0-1 0,0 0 0,0 1 0,0-1 1,-1 0-1,1 0 0,-1 0 0,1 0 0,-1-1 0,0 1 0,0 0 0,0-1 0,0 1 0,0 0 0,0-1 0,0 1 0,0-4 0,0 1-20,0 1 1,0-1-1,-1 1 1,1-1-1,-1 1 1,0-1-1,0 0 1,0 1-1,-1-1 1,-1-7 0,1 11-38,1 0 0,-1 0 1,1 0-1,-1 0 1,0 0-1,1 1 0,-1-1 1,0 0-1,1 0 1,-1 1-1,0-1 0,0 0 1,0 1-1,0-1 1,0 1-1,1-1 0,-1 1 1,0 0-1,-2-1 1,0 0-17,0 1 1,0 0-1,0 0 1,0 0 0,0 0-1,0 0 1,0 1 0,0-1-1,-5 2 1,3 0-11,0 1 1,0-1 0,0 1-1,0 0 1,1 0-1,-1 0 1,1 1 0,0 0-1,0 0 1,0 0 0,0 0-1,1 0 1,-1 1-1,1 0 1,0-1 0,1 1-1,-1 0 1,1 0-1,0 1 1,0-1 0,-1 7-1,3-10 27,0-1 1,0 0-1,0 0 0,0 0 0,1 1 1,-1-1-1,0 0 0,1 0 0,-1 0 0,0 0 1,1 1-1,0-1 0,-1 0 0,1 0 1,-1 0-1,1 0 0,0 0 0,0 0 0,0-1 1,0 1-1,0 0 0,-1 0 0,1-1 1,0 1-1,1 0 0,-1-1 0,0 1 0,0-1 1,0 1-1,0-1 0,0 0 0,1 1 0,-1-1 1,1 0-1,49 4 22,-42-4-15,284-17-43,-292 18 45,0-1-1,0 0 0,0 1 0,0-1 0,0 1 0,0 0 0,0-1 0,0 1 0,0 0 0,-1-1 0,1 1 0,0 0 0,0 0 0,0 0 0,-1 0 1,1-1-1,-1 1 0,1 0 0,-1 0 0,1 1 0,-1-1 0,1 0 0,-1 0 0,0 0 0,1 0 0,-1 0 0,0 0 0,0 0 0,0 0 0,0 1 1,0-1-1,0 0 0,0 0 0,-1 0 0,1 0 0,0 0 0,-1 0 0,1 0 0,-1 0 0,1 0 0,-1 0 0,1 0 0,-2 2 0,-2-51 2482,3 20-2580,0 17 126,0 0 0,1 0-1,1 0 1,1-14 0,-1 23-221,-1-1 1,1 1-1,-1 0 0,1 0 0,0-1 1,0 1-1,0 0 0,0 0 1,1 0-1,-1 0 0,0 0 0,1 0 1,-1 1-1,1-1 0,0 0 0,0 1 1,-1-1-1,1 1 0,0 0 1,0 0-1,0-1 0,0 1 0,1 1 1,-1-1-1,3-1 0,21-3-4041,6 1-1073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118 115 12204,'0'0'3774,"-9"-2"-2109,7 1-1609,-1 0-1,1 0 0,-1 0 0,1 1 0,-1-1 0,0 1 0,1-1 1,-1 1-1,1 0 0,-1 0 0,0 0 0,1 1 0,-1-1 1,1 1-1,-1-1 0,1 1 0,-1 0 0,1 0 0,-1 0 1,1 0-1,0 0 0,-1 1 0,1-1 0,0 1 0,0-1 1,0 1-1,0 0 0,0 0 0,1 0 0,-1 0 0,1 0 1,-1 0-1,1 0 0,-1 0 0,1 1 0,0-1 0,0 1 1,0-1-1,1 1 0,-1-1 0,1 1 0,-1-1 0,1 1 1,0 5-1,-1-7-42,1 1 0,0 0 0,0-1-1,0 1 1,0 0 0,1-1 0,-1 1 0,0-1 0,1 1 0,-1 0 0,1-1 0,-1 1 0,1-1 0,0 1 0,0-1 0,0 0 0,0 1 0,0-1 0,0 0 0,0 1-1,0-1 1,0 0 0,0 0 0,1 0 0,-1 0 0,0 0 0,3 1 0,4 1 26,0 1 0,1-2-1,-1 1 1,13 1 0,24 9-120,-40-10 51,0-1 0,0 1 1,-1 0-1,1 0 0,-1 0 1,0 0-1,0 1 0,0 0 1,0 0-1,-1 0 0,1 0 1,-1 1-1,0-1 0,-1 1 1,1 0-1,-1 0 0,0 0 1,0 0-1,0 0 0,-1 0 1,1 0-1,-1 1 0,-1-1 1,1 0-1,-1 1 0,0 7 1,-1-4 65,-1 1 0,0-1 1,0 1-1,-1-1 0,0 0 1,-1 0-1,0 0 0,0 0 1,-1-1-1,0 0 0,0 0 1,-1 0-1,0 0 0,-8 6 1,9-9 17,-59 53 407,61-55-426,-1 0-1,0 0 1,0 0 0,0-1-1,-1 1 1,1-1 0,0 0-1,-1-1 1,0 1 0,1-1-1,-1 0 1,0 0 0,0 0 0,-8 0-1,12-2-18,0 1 0,1-1 0,-1 0 0,0 1 0,1-1 0,-1 1 0,1-1 1,-1 0-1,1 1 0,-1-1 0,1 0 0,0 0 0,-1 1 0,1-1 0,0 0 0,0 0 0,-1 0 0,1 1 0,0-1 0,0 0 0,0 0 0,0 0 0,0 0 0,0 1 0,0-1 0,1-2 0,1-24 10,0 18-133,1 0 0,0-1 0,0 1 0,1 1-1,0-1 1,1 0 0,0 1 0,0 0 0,11-12-1,9-10-233,31-26-1,-36 37 384,66-62 92,-40 40 154,-2-2 0,69-86 0,-97 96-299,-19 22-174,-16 11-201,10 3 331,1 1 0,-1 0-1,1 0 1,0 1 0,0 0-1,0 0 1,1 1 0,0 0-1,0 0 1,0 1 0,1 0 0,-10 14-1,11-15 75,0 1 1,1 0-1,-1 0 0,1 1 0,1-1 0,0 1 0,0 0 0,0 0 0,1 0 0,0 0 0,1 0 0,-1 1 1,2-1-1,-1 13 0,2-18-3,0-1 0,0 0 0,0 0 0,0 0 0,0 1 0,1-1 0,-1 0 0,0-1 0,1 1 0,0 0 0,-1 0 0,1-1 0,0 1 0,0-1 0,0 1 0,0-1 0,0 0 0,0 0 0,0 0 0,1 0 0,-1 0 0,0 0 0,1 0 0,-1-1 0,0 0 0,1 1 0,-1-1 0,5 0 0,9 1 147,0 0 1,31-4-1,-47 3-162,12-2 108,1 0 0,-1-1 0,0-1 0,0 0 0,0 0 0,0-1 0,-1-1 0,0 0 0,0 0 0,0-1 0,-1-1 0,0 0 0,-1 0 0,1-1 0,-2 0 0,10-12 0,-9 0 9,-9 21-114,0 0 0,0 0 0,0-1 0,0 1 0,0 0 0,-1 0 0,1-1-1,0 1 1,0 0 0,0 0 0,-1 0 0,1-1 0,0 1 0,0 0-1,-1 0 1,1 0 0,0 0 0,0 0 0,-1-1 0,1 1 0,0 0-1,-1 0 1,1 0 0,0 0 0,-1 0 0,1 0 0,0 0 0,0 0-1,-1 0 1,1 0 0,0 0 0,-1 0 0,1 0 0,0 0 0,0 0 0,-1 1-1,1-1 1,-4 1 14,1 0 0,0 0 0,-1 1-1,1-1 1,0 1 0,0 0 0,0 0-1,0 0 1,-4 5 0,1-3-5,1 1 1,1 1 0,-1-1-1,1 1 1,-1 0 0,2 0 0,-1 0-1,1 0 1,0 1 0,0 0-1,0-1 1,1 1 0,0 0-1,1 0 1,-2 11 0,3-18-12,0 1 0,1 0 1,-1-1-1,0 1 0,0 0 0,0-1 1,0 1-1,1-1 0,-1 1 1,0 0-1,1-1 0,-1 1 0,0-1 1,1 1-1,-1-1 0,1 1 1,-1-1-1,1 1 0,-1-1 0,1 1 1,-1-1-1,1 0 0,0 1 1,-1-1-1,1 0 0,-1 0 1,1 1-1,0-1 0,0 0 0,29 3 116,25-14 43,-32 1-142,0-2 1,0 0 0,37-28 0,-39 25-25,-40 75-1217,18-58 1234,0 0 0,1-1 0,-1 1-1,1 0 1,-1 0 0,1 0 0,0-1 0,-1 1 0,1 0 0,0 0 0,0 0-1,1 0 1,-1-1 0,0 1 0,0 0 0,1 0 0,-1 0 0,1-1 0,0 1-1,0 0 1,-1-1 0,1 1 0,0 0 0,0-1 0,0 1 0,1-1 0,-1 0-1,0 1 1,1-1 0,-1 0 0,0 0 0,1 0 0,-1 0 0,1 0 0,0 0 0,-1 0-1,1 0 1,3 0 0,4 1-2,0 0-1,0-1 1,0-1-1,0 1 1,0-1-1,0-1 1,8-1-1,-13 1-327,0 1 0,-1-1 0,0 0 0,1 0-1,-1-1 1,0 1 0,1-1 0,-1 1 0,5-4 0,22-25-7306,-11 3-2359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12107,'0'0'3908,"51"0"-3107,-7 0 32,12 0-33,17-2-159,4 0-385,3-1-256,-5 0 0,-8 0-416,-13 2-1250,-18-1-512,-20-2-192,-16-2-2819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10218,'0'0'5189,"-6"53"-6118,30-36-1890,4-3-3779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142 244 5573,'0'0'10015,"-10"5"-8568,4-2-1300,-12 5 326,0 1-1,-21 14 1,35-21-367,1 0 0,-1 1 0,1-1 1,-1 1-1,1 0 0,0 0 0,0 0 0,1 0 1,-1 0-1,0 1 0,1-1 0,0 1 0,0 0 0,0-1 1,0 1-1,1 0 0,0 0 0,-1 0 0,0 6 1,3-9-90,0 0 0,-1 0 0,1-1 0,0 1 0,0 0 0,0 0 1,-1 0-1,1-1 0,0 1 0,0-1 0,0 1 0,0 0 0,0-1 0,0 0 1,0 1-1,0-1 0,1 0 0,-1 1 0,0-1 0,0 0 0,0 0 1,0 0-1,0 0 0,0 0 0,0 0 0,1 0 0,0-1 0,37-1 481,-31 0-441,0 0 1,1-1 0,-1 0-1,0-1 1,0 1 0,-1-1 0,1-1-1,-1 1 1,11-10 0,57-56 179,-69 64-187,1-2-1,76-84 599,-75 83-567,-1-1 0,0-1 0,0 1 0,-1-1 0,0 0 0,-1 0 1,6-21-1,-11 31-78,1 0 1,-1-1 0,0 1 0,1 0 0,-1-1 0,0 1 0,0-1 0,0 1-1,0-1 1,0 1 0,0 0 0,-1-1 0,1 1 0,0-1 0,-1 1 0,1 0-1,-1-1 1,0 1 0,1 0 0,-1 0 0,0-1 0,0 1 0,1 0 0,-1 0-1,0 0 1,-2-2 0,0 2-8,0-1 0,0 1 0,1 0-1,-1 0 1,0 0 0,0 0 0,0 1 0,0-1 0,0 1-1,0 0 1,0 0 0,-4 0 0,-4 1-29,0 0 1,0 1 0,0 0-1,0 1 1,0 0 0,-13 6-1,14-4 9,-1 1 1,1 0-1,0 1 0,1 1 0,0-1 0,-11 13 0,18-19 20,0 1 1,0 0 0,0 0-1,0 0 1,1 0 0,-1 0-1,1 0 1,0 0 0,-1 0-1,1 1 1,0-1 0,0 0-1,1 1 1,-1-1-1,0 1 1,1-1 0,-1 1-1,1 0 1,0-1 0,0 1-1,0-1 1,0 1 0,1-1-1,-1 1 1,1-1 0,-1 1-1,1-1 1,0 1 0,0-1-1,0 1 1,0-1 0,0 0-1,1 0 1,-1 0 0,3 4-1,41 32 29,-34-30-141,-1 1 0,0 0 0,12 14 0,-19-19 64,0 0 1,0 0 0,-1 0-1,0 0 1,0 0 0,0 0-1,0 1 1,-1-1 0,0 1-1,0-1 1,0 1-1,0 0 1,0 8 0,-2 1-194,2 26-1409,-1-39 1342,1 1-1,-1-1 1,0 0 0,1 0 0,-1 0 0,1 1-1,-1-1 1,1 0 0,0 0 0,-1 0-1,1 0 1,0 0 0,0 0 0,0 0-1,0-1 1,1 2 0,16 5-5064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88 125 6566,'0'0'2499,"-11"-9"-1122,4 4-1072,-35-28 638,39 30-717,1 1 0,-1 0 0,1-1 0,0 1-1,0-1 1,0 0 0,0 0 0,1 0 0,-1 0 0,1 0 0,0 0 0,0 0 0,0 0 0,0-1 0,-1-4 0,3 6-85,0 1-1,-1-1 1,1 1 0,0-1-1,0 1 1,0 0-1,0-1 1,0 1 0,0 0-1,0 0 1,0 0-1,1-1 1,-1 1-1,0 1 1,1-1 0,-1 0-1,1 0 1,-1 0-1,1 1 1,-1-1 0,1 1-1,-1-1 1,1 1-1,0 0 1,-1-1 0,1 1-1,0 0 1,-1 0-1,4 0 1,2 0 299,1-1 1,-1 1-1,1 1 0,-1-1 1,12 3-1,-15-2-374,-1 1 0,1 0 0,-1 0-1,0 0 1,0 0 0,0 0 0,0 0 0,0 1 0,0 0 0,-1-1 0,1 1-1,-1 0 1,0 0 0,0 0 0,0 1 0,0-1 0,0 0 0,-1 1 0,1-1 0,-1 1-1,0 0 1,1 6 0,-1-5-52,0 1 1,0-1-1,-1 1 0,0-1 1,0 1-1,0-1 0,-1 0 0,1 1 1,-1-1-1,-1 1 0,1-1 1,-1 0-1,0 0 0,-4 10 1,-19 19 75,19-28-92,1 0 0,0 1 0,0-1 0,1 1 0,0 0 0,0 1 0,1-1 0,-1 0 0,2 1 0,-1 0 0,1 0 0,-2 16 0,4-24-70,0 1 0,0 0 1,0-1-1,0 1 0,0 0 1,0-1-1,0 1 0,0-1 1,0 1-1,1 0 0,-1-1 1,0 1-1,0-1 0,1 1 1,-1 0-1,1-1 0,-1 1 1,0-1-1,1 1 0,-1-1 1,1 1-1,-1-1 0,1 0 1,-1 1-1,1-1 0,-1 0 1,1 1-1,0-1 0,-1 0 1,1 0-1,-1 1 0,2-1 1,26-3-2256,-22 1 1739,0 0 0,0 0 0,-1-1 0,1 0 0,0 0-1,8-7 1,7-19-574,-21 29 1023,0-1-1,0 0 1,0 1 0,0-1-1,0 0 1,0 0 0,0 1-1,0-1 1,0 0 0,0 0-1,0 1 1,0-1 0,0 0-1,-1 1 1,1-1 0,0 0-1,0 1 1,-1-1 0,1 0-1,-1 1 1,1-1 0,0 1-1,-1-1 1,1 0 0,-1 1-1,0-1 1,1 1 0,-1 0-1,1-1 1,-1 1 0,0-1 0,1 1-1,-1 0 1,0-1 0,1 1-1,-1 0 1,0 0 0,1 0-1,-1 0 1,0 0 0,0-1-1,0 1 1,-16-3-6064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4773,'0'0'7495,"71"-27"-6695,-47 27-95,6 0-577,2 0-128,-1 4-769,1 1-2818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80 120 8520,'0'0'3433,"-10"3"-1015,6-3-2149,-38 13 2288,41-12-2425,-1 0 1,1-1 0,-1 1-1,1 0 1,-1 0 0,1 0-1,0 0 1,0 0 0,0 0-1,-1 1 1,1-1 0,0 0-1,0 0 1,1 1 0,-1-1-1,0 1 1,0-1 0,1 1-1,-1-1 1,1 1 0,-1-1-1,1 1 1,0 0 0,-1-1-1,1 1 1,0-1 0,0 1-1,0 2 1,1-2-66,0 0-1,1 0 1,-1-1 0,0 1 0,0-1 0,1 1-1,-1-1 1,1 1 0,-1-1 0,1 0-1,0 0 1,-1 1 0,1-1 0,0-1 0,0 1-1,0 0 1,0 0 0,0-1 0,0 1-1,0-1 1,0 1 0,0-1 0,0 0 0,0 0-1,0 0 1,2 0 0,57-3 1173,-54 1-1181,-1 0 1,1-1-1,-1 0 0,0 0 1,0-1-1,0 1 1,0-1-1,-1-1 0,0 1 1,0-1-1,0 0 0,0 0 1,-1 0-1,0-1 1,4-6-1,-8 12-82,0 0-1,0 1 1,0-1-1,0 0 1,-1 0 0,1 0-1,0 0 1,0 0-1,0 0 1,-1 0 0,1 1-1,0-1 1,0 0-1,0 0 1,-1 0 0,1 0-1,0 0 1,0 0 0,0 0-1,-1 0 1,1 0-1,0 0 1,0 0 0,0 0-1,-1 0 1,1 0-1,0 0 1,0-1 0,0 1-1,0 0 1,-1 0-1,1 0 1,0 0 0,0 0-1,0 0 1,0 0-1,-1-1 1,1 1 0,0 0-1,0 0 1,0 0-1,0 0 1,0-1 0,0 1-1,-1 0 1,1 0-1,0 0 1,0 0 0,0-1-1,0 1 1,0 0-1,0 0 1,0 0 0,0-1-1,0 1 1,0 0-1,0 0 1,0 0 0,0-1-1,0 1 1,0 0-1,0 0 1,0 0 0,0-1-1,0 1 1,1 0 0,-17 8-412,9-3 413,1 0 1,0 1-1,0 0 0,0 0 0,-9 12 1,13-14 38,0-1 0,0 0 0,0 1 1,0-1-1,0 1 0,1 0 0,0-1 1,0 1-1,0 0 0,0 0 0,0 0 1,1 0-1,-1 0 0,2 6 0,-1-9-3,0 0 1,0 0-1,1 0 0,-1 0 0,1 0 0,-1-1 0,1 1 0,-1 0 1,1 0-1,-1-1 0,1 1 0,0 0 0,0-1 0,-1 1 0,1 0 1,0-1-1,0 1 0,0-1 0,-1 1 0,1-1 0,0 0 0,0 1 1,0-1-1,0 0 0,0 0 0,0 0 0,0 1 0,1-1 0,35 0 520,-24 0-293,-1-1-157,-1-1 0,1 1 0,-1-2 1,0 0-1,0 0 0,0-1 0,0 0 0,14-8 0,79-51-13,-107 71-1555,-11 27 1350,14-35 136,-1 1-1,1 0 1,0-1 0,0 1 0,0 0 0,0 0 0,0-1 0,0 1 0,0 0 0,0 0 0,1-1 0,-1 1 0,0 0 0,0 0 0,0-1 0,1 1 0,-1 0 0,0-1 0,1 1 0,-1-1-1,1 1 1,-1 0 0,1-1 0,-1 1 0,1-1 0,-1 1 0,1-1 0,0 1 0,-1-1 0,1 0 0,-1 1 0,1-1 0,0 0 0,0 1 0,-1-1 0,1 0 0,0 0 0,-1 0 0,1 0-1,0 0 1,0 0 0,-1 0 0,1 0 0,0 0 0,0 0 0,0 0 0,10-1 74,0-1-1,0 0 1,0-1 0,0 0-1,-1-1 1,0 0 0,0 0-1,0-1 1,0-1-1,0 0 1,-1 0 0,16-14-1,-5 3 125,0-2-1,-1 0 1,-1-1-1,18-26 1,-24 21-289,-12 24 68,0 1 0,0-1 1,1 1-1,-1 0 0,0-1 0,0 1 0,0 0 1,0-1-1,0 1 0,-1-1 0,1 1 0,0 0 1,0-1-1,0 1 0,0 0 0,0-1 0,0 1 1,-1 0-1,1-1 0,0 1 0,0 0 1,0-1-1,-1 1 0,1 0 0,0 0 0,0-1 1,-1 1-1,1 0 0,0 0 0,-1-1 0,1 1 1,-1 0-1,-1 0-20,0 0 0,0 0 1,-1 0-1,1 1 0,0-1 1,0 1-1,0-1 0,0 1 0,0 0 1,0 0-1,0 0 0,0 0 1,0 0-1,1 0 0,-1 0 1,0 1-1,1-1 0,-2 2 0,-9 8 31,2-1 0,-1 2-1,2 0 1,-1 0-1,2 0 1,-10 19-1,13-23 24,2 0 0,-1 0 0,1 0 0,0 1 0,1-1 0,0 1 0,0-1 0,1 1 0,0 0 0,0-1 0,1 1 1,1 12-1,-1-20-10,0 0 1,1 0 0,-1 0 0,0 0 0,1 0-1,-1 0 1,1 0 0,-1 0 0,1 0 0,-1 0-1,1 0 1,-1-1 0,1 1 0,0 0 0,0 0 0,0-1-1,-1 1 1,1 0 0,0-1 0,0 1 0,0-1-1,0 1 1,0-1 0,0 1 0,1-1 0,32 1 157,-26-3-65,0 1-1,0-2 1,0 1-1,-1-1 1,1-1-1,8-4 0,-8 2 66,40-29 163,-46 33-314,1 0-1,-1 0 1,0 0 0,0 0 0,0 0-1,0 0 1,0-1 0,-1 1 0,1-1-1,-1 1 1,1-1 0,-1 0 0,0 1 0,0-1-1,1-5 1,-3 9-31,0-1 1,0 0-1,0 0 0,1 1 0,-1-1 1,0 0-1,0 1 0,1-1 0,-1 1 1,0-1-1,0 1 0,1 0 0,-1-1 1,1 1-1,-1-1 0,1 1 0,-1 0 1,1 0-1,-1-1 0,1 1 0,-1 0 1,1 0-1,0-1 0,-1 1 0,1 0 1,0 0-1,0 0 0,0 0 0,0 0 1,0-1-1,0 1 0,0 0 0,0 0 1,0 1-1,1 0 21,-1-1 0,1 0 0,0 1-1,0-1 1,0 0 0,0 0 0,0 1 0,0-1 0,0 0 0,1 0 0,-1 0-1,0-1 1,0 1 0,1 0 0,-1 0 0,1-1 0,-1 1 0,1-1 0,-1 1-1,1-1 1,-1 1 0,1-1 0,-1 0 0,4 0 0,45 1 89,-38-1-79,1-1 9,-1-1-1,1-1 1,-1 0-1,0 0 0,0-1 1,0-1-1,0 0 1,-1-1-1,0 0 1,0 0-1,0-1 1,11-11-1,-31 25-120,5-5 101,1 0-1,-1 0 0,1 0 0,0 1 1,0-1-1,0 1 0,0 0 1,0-1-1,1 2 0,-1-1 1,1 0-1,0 0 0,0 1 1,0-1-1,0 1 0,1-1 1,-1 1-1,1 0 0,0 0 1,0-1-1,1 1 0,-1 0 1,1 0-1,-1 6 0,2-8 7,0-1 0,0 0-1,0 1 1,0-1 0,0 0 0,0 0-1,0 0 1,0 0 0,0 0 0,0 0-1,1 0 1,-1 0 0,0 0 0,1 0-1,-1-1 1,1 1 0,-1-1 0,1 1-1,-1-1 1,1 1 0,-1-1 0,1 0-1,-1 0 1,1 0 0,-1 0 0,1 0-1,1 0 1,47-5-175,-43 1-81,0 1 0,0-1 0,0 0 0,0 0 0,0-1 0,-1 0 0,0 0 1,0-1-1,0 0 0,-1 0 0,0 0 0,0 0 0,0-1 0,3-7 0,-4 7-610,-1 0 0,0 1 0,0-1 0,-1 0 0,0 0 0,0 0 0,0-1 0,-1 1 0,0-11-1,-1 16 862,0 1 0,0 0 0,-1 0 0,1-1-1,0 1 1,-1 0 0,1 0 0,-1 0-1,0-1 1,1 1 0,-1 0 0,0 0 0,0 0-1,1 0 1,-1 0 0,0 0 0,0 0-1,0 1 1,0-1 0,0 0 0,-1 0 0,1 1-1,0-1 1,0 1 0,0-1 0,0 1-1,-1-1 1,1 1 0,0 0 0,-1 0 0,1-1-1,-2 1 1,2 0 29,0 0 1,0 0-1,0 0 0,0 0 0,0 0 1,0 0-1,-1 0 0,1 0 1,0 1-1,0-1 0,0 0 0,0 1 1,0-1-1,0 1 0,0-1 1,0 1-1,0 0 0,0-1 0,0 1 1,1 0-1,-1-1 0,0 1 0,0 0 1,1 0-1,-1 0 0,0 0 1,1 0-1,-1 0 0,1 0 0,-1 0 1,1 0-1,0 0 0,-1 0 1,1 0-1,0 0 0,0 0 0,0 0 1,-1 0-1,1 2 0,1-3-51,-1 1-1,0 0 1,0-1 0,1 1-1,-1-1 1,0 1 0,1-1-1,-1 1 1,0-1-1,1 1 1,-1-1 0,1 1-1,-1-1 1,1 1 0,-1-1-1,1 0 1,-1 1-1,1-1 1,-1 0 0,1 1-1,-1-1 1,1 0 0,0 0-1,-1 0 1,1 1-1,-1-1 1,1 0 0,0 0-1,-1 0 1,2 0 0,26 0-2068,-20 0 789,17 0-3231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4484,'0'0'6219,"1"11"-3838,-1 13-822,-1 0 0,-1 0 0,-9 37 0,7-44-1067,2-1-358,-1 1-1,-1 0 0,-1-1 1,0 1-1,-1-1 0,-1-1 0,0 1 1,-1-1-1,-20 27 0,21-33-115,-38 41 24,42-46-13,-1-1 0,0 0 1,0 0-1,0 0 0,0-1 0,0 1 1,-1-1-1,1 0 0,-1 0 1,1 0-1,-7 1 0,10-3 17,1 0-1,-1 0 0,0 0 1,0 0-1,1 0 0,-1 0 1,0-1-1,1 1 0,-1 0 1,0 0-1,1 0 0,-1-1 1,0 1-1,1 0 0,-1-1 1,1 1-1,-1 0 0,0-1 1,1 1-1,-1-1 0,1 1 1,-1-1-1,1 1 0,0-1 1,-1 1-1,1-1 0,-1 0 0,1 1 1,0-1-1,0 1 0,-1-1 1,1 0-1,0 1 0,0-1 1,0 0-1,-1 1 0,1-1 1,0-1-1,1-33 467,-1 24-475,1 0-122,1 0 0,0-1 0,1 1 0,0 0 0,1 0 0,0 1 0,1-1 0,0 1 0,0 0 0,1 0 0,1 1 0,-1-1 0,2 1-1,-1 1 1,16-15 0,-4 7-34,0 0-1,1 1 0,0 2 0,1 0 0,1 0 1,30-11-1,-33 16 135,14-5 946,-33 13-954,1 0 1,-1 0 0,0 0 0,0 0 0,0 0 0,0 0 0,0 0-1,1 0 1,-1 1 0,0-1 0,0 0 0,0 0 0,0 0-1,0 0 1,0 0 0,1 0 0,-1 0 0,0 0 0,0 0 0,0 0-1,0 0 1,0 0 0,0 1 0,0-1 0,0 0 0,1 0 0,-1 0-1,0 0 1,0 0 0,0 0 0,0 0 0,0 1 0,0-1-1,0 0 1,0 0 0,0 0 0,0 0 0,0 0 0,0 1 0,0-1-1,0 0 1,0 0 0,0 0 0,0 0 0,0 0 0,0 0-1,0 1 1,0-1 0,0 0 0,0 0 0,0 0 0,0 0 0,0 0-1,-1 1 1,-11 17 32,10-17-26,1 1 1,0-1-1,-1 0 1,1 1 0,0-1-1,0 1 1,0 0 0,0-1-1,0 1 1,0 0-1,0 0 1,1 0 0,-1-1-1,1 1 1,-1 0 0,1 0-1,0 0 1,0 0-1,0 0 1,0 0 0,0 0-1,0 0 1,1 2 0,0-2 24,0 0 0,1 0 0,-1-1 0,0 1 0,1-1 0,-1 1 0,1-1 0,0 0 0,0 0 0,-1 1 0,1-1 0,0 0 0,0 0 0,0-1 0,0 1 0,0 0 0,3 0 0,13 2 248,-1 0 0,1-1 0,33-1 0,-43-1-268,7 0 28,-1 0 0,1-1-1,0-1 1,0 0-1,-1-1 1,1 0 0,-1-1-1,0-1 1,0 0 0,-1-1-1,1-1 1,-1 0-1,-1-1 1,15-10 0,-27 18-198,1 0 0,-1 0 0,1 0 0,-1 1 0,1-1 0,-1 0 0,1 0 1,-1 0-1,1 1 0,-1-1 0,0 0 0,1 1 0,-1-1 0,1 0 0,-1 1 1,0-1-1,1 0 0,-1 1 0,0-1 0,0 1 0,1-1 0,-1 1 0,0-1 1,0 1-1,0-1 0,0 1 0,1-1 0,-1 1 0,0-1 0,0 1 0,0-1 1,0 1-1,0-1 0,0 1 0,0-1 0,0 1 0,-1-1 0,1 1 0,0-1 1,0 1-1,0-1 0,0 0 0,-1 1 0,1-1 0,0 1 0,-1 0 0,1-1-69,0 1-1,-1-1 0,1 0 0,0 1 0,-1-1 0,1 1 0,-1-1 1,1 0-1,-1 1 0,1-1 0,0 0 0,-1 1 0,1-1 0,-1 0 1,1 0-1,-1 0 0,0 1 0,1-1 0,-1 0 0,1 0 0,-1 0 1,1 0-1,-1 0 0,1 0 0,-2 0 0,-18-2-4914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13677,'0'0'3075,"65"18"-3972,-28-15-6950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52 8104,'0'0'1318,"-1"-8"940,-4-24-133,5 31-2059,0 1 1,0-1-1,0 1 0,0-1 1,0 1-1,0-1 0,0 1 0,-1-1 1,1 1-1,0 0 0,0-1 1,0 1-1,0-1 0,-1 1 1,1 0-1,0-1 0,0 1 0,-1 0 1,1-1-1,0 1 0,-1 0 1,1-1-1,-1 1 0,1 0 1,0 0-1,-1-1 0,1 1 0,-1 0 1,1 0-1,0 0 0,-1-1 1,1 1-1,-1 0 0,1 0 1,-1 0-1,1 0 0,-1 0 0,1 0 1,0 0-1,-1 0 0,1 0 1,-1 0-1,1 0 0,-1 1 1,1-1-1,-1 0 0,0 0 0,-13 14 649,-197 268 4858,208-279-5505,-1 1 11,1 1 0,-1-1 0,1 0 0,0 1 0,0 0 0,1 0 0,-3 5 0,5-9-74,0-1 0,0 0 0,0 0 0,0 0 1,0 1-1,0-1 0,0 0 0,0 0 0,0 1 0,0-1 1,0 0-1,0 0 0,0 1 0,0-1 0,0 0 1,0 0-1,0 1 0,0-1 0,1 0 0,-1 0 0,0 0 1,0 1-1,0-1 0,0 0 0,0 0 0,1 0 1,-1 1-1,0-1 0,0 0 0,0 0 0,1 0 0,-1 0 1,0 0-1,0 1 0,1-1 0,-1 0 0,0 0 1,0 0-1,0 0 0,1 0 0,16 0 115,15-7 17,-17 1-351,0 0-1,-1-1 0,1-1 1,-2-1-1,1 0 0,-1 0 1,-1-2-1,1 1 0,-2-2 0,0 1 1,0-1-1,-1-1 0,0 0 1,-1-1-1,-1 0 0,0 0 1,-1 0-1,-1-1 0,0 0 1,-1-1-1,0 1 0,3-29 0,-7 43 128,-1-1-1,0 0 0,0 1 1,0-1-1,0 0 0,0 1 1,-1-1-1,1 0 0,0 1 0,-1-1 1,1 1-1,-1-1 0,1 1 1,-2-3-1,1 3 68,1 1 0,-1-1 0,1 1-1,-1 0 1,1-1 0,-1 1 0,1 0 0,-1-1 0,1 1-1,-1 0 1,0 0 0,1 0 0,-1-1 0,1 1 0,-1 0 0,0 0-1,1 0 1,-1 0 0,1 0 0,-1 0 0,0 0 0,1 0 0,-1 0-1,1 1 1,-2-1 0,-2 2 2,1-1 0,0 1 0,-1 0-1,1 0 1,0 0 0,0 1 0,0-1 0,0 1 0,1-1-1,-5 7 1,-3 3 182,1 1-1,1 0 1,0 1-1,1 0 1,1 0-1,0 1 1,0-1 0,2 1-1,0 0 1,1 1-1,0-1 1,1 0-1,1 1 1,0 0-1,1-1 1,1 1 0,0 0-1,1-1 1,1 0-1,1 1 1,10 28-1,-14-123-867,-15-14-721,7 52 1966,2-1 0,-1-44-1,39 105-609,-19-12-668,0-1 0,0 0 0,1 0 0,20 4 0,-18-6-1317,0-1 1,0-1-1,30 1 0,-10-3-2051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8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58 4068,'0'0'2861,"0"-9"-63,0-29-983,0 38-1778,0-1 1,0 1 0,0-1 0,0 1-1,0-1 1,-1 1 0,1-1 0,0 1-1,0-1 1,-1 1 0,1-1 0,0 1-1,0 0 1,-1-1 0,1 1 0,0-1-1,-1 1 1,1 0 0,-1-1 0,1 1-1,0 0 1,-1 0 0,1-1 0,-1 1-1,1 0 1,-1 0 0,1 0 0,-1 0-1,1-1 1,-1 1 0,1 0 0,-1 0-1,1 0 1,-1 0 0,1 0 0,-1 0 0,1 0-1,-1 0 1,1 1 0,-1-1 0,1 0-1,-1 0 1,1 0 0,-1 0 0,1 1-1,0-1 1,-1 0 0,1 0 0,-1 1-1,1-1 1,0 0 0,-2 1 0,-19 15 544,10-5-246,0 1 0,1 0-1,1 0 1,0 1-1,-11 20 1,17-27-214,0 0 0,0 0 0,1 0 0,-1 0 0,1 0 0,1 1 0,-1-1 0,1 0 0,0 1 1,0-1-1,1 1 0,0 0 0,0-1 0,1 1 0,2 11 0,-2-16-99,0 1 1,0-1 0,1 0-1,-1 0 1,1 0 0,0 0 0,-1 0-1,1-1 1,0 1 0,0 0-1,0-1 1,0 1 0,0-1-1,1 0 1,-1 0 0,0 0-1,1 0 1,-1 0 0,0 0-1,1-1 1,-1 1 0,1-1-1,2 1 1,68 0 332,-51-2-533,14 0-394,-22 0 338,-1 1 0,0 0 0,1 0 0,-1 1-1,23 6 1,-35-7 239,0 0-1,0 0 0,-1 0 1,1 0-1,0 0 0,-1 1 1,1-1-1,0 0 0,-1 1 0,1-1 1,-1 0-1,1 1 0,0-1 1,-1 1-1,1-1 0,-1 1 1,1-1-1,-1 1 0,1-1 1,-1 1-1,0-1 0,1 1 1,-1 0-1,0-1 0,1 1 1,-1 0-1,-11 12 1079,-26 2 838,5-5-1101,0-3 0,-1 0 0,0-3 0,-61 2 0,93-6-1058,1 0 0,-1 0-1,0-1 1,1 1 0,-1 0 0,1-1-1,-1 1 1,1-1 0,-1 1 0,1 0-1,-1-1 1,1 1 0,-1-1-1,1 0 1,-1 1 0,1-1 0,0 1-1,-1-1 1,1 0 0,0 1 0,0-1-1,0 1 1,-1-1 0,1 0 0,0 1-1,0-1 1,0 0 0,0 1 0,0-1-1,0 0 1,0 1 0,0-1 0,0 0-1,1 1 1,-1-1 0,0 0-1,0 1 1,0-1 0,1 0 0,-1 1-1,0-1 1,1 1 0,-1-1 0,1 0-1,12-16-12152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8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16 11787,'0'0'2504,"-8"-3"-1613,-1 0-744,0 0-1,0 1 0,0 0 0,0 1 0,0 0 0,-1 1 0,1 0 0,0 0 1,0 1-1,-1 0 0,1 0 0,0 1 0,0 1 0,0-1 0,-14 7 1,20-8-50,0 1 1,0-1 0,0 0 0,0 1 0,0 0-1,1 0 1,-1 0 0,0 0 0,1 0 0,0 0 0,-1 1-1,1-1 1,0 1 0,0-1 0,-3 7 0,5-8-82,0-1 0,-1 1 0,1 0 0,0 0 0,0-1 0,0 1 0,0 0 0,1 0 0,-1-1 1,0 1-1,0 0 0,0 0 0,0-1 0,1 1 0,-1 0 0,0-1 0,1 1 0,-1 0 0,1-1 0,-1 1 1,1 0-1,-1-1 0,1 1 0,-1-1 0,1 1 0,2 1-10,0 0-1,0 0 1,-1-1-1,1 1 1,0-1 0,1 0-1,-1 0 1,0 0-1,4 0 1,57 12 98,-32-8-71,-1 2 0,37 12 0,-67-19-26,0 0 1,-1 0 0,1 0-1,0 1 1,0-1 0,0 0 0,-1 0-1,1 1 1,0-1 0,-1 0-1,1 1 1,0-1 0,-1 1-1,1-1 1,0 1 0,-1-1-1,1 1 1,-1 0 0,1-1 0,-1 1-1,1-1 1,-1 1 0,0 0-1,1 0 1,-1-1 0,0 1-1,1 0 1,-1-1 0,0 1-1,0 0 1,0 1 0,0-1 47,-1 1-1,0-1 1,0 0-1,0 1 1,0-1 0,0 0-1,0 0 1,0 0-1,-1 0 1,1 0 0,0 0-1,0 0 1,-1 0-1,-2 1 1,-66 25 1337,61-24-1447,-141 56-650,150-58 273,-6-1-636,8-4-3437,10-13-828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3 251 11755,'-1'-15'325,"0"0"1,0 0-1,2-1 0,0 1 0,0 0 0,2 0 1,0 1-1,0-1 0,1 0 0,1 1 0,9-19 0,-10 25-1,16-28 813,-20 35-1114,0 1 0,0-1 0,1 1 1,-1-1-1,0 1 0,0-1 0,1 1 1,-1 0-1,1-1 0,-1 1 0,0-1 1,1 1-1,-1 0 0,1-1 0,-1 1 1,1 0-1,-1-1 0,0 1 0,1 0 0,0 0 1,-1 0-1,1-1 0,-1 1 0,1 0 1,-1 0-1,1 0 0,-1 0 0,1 0 1,-1 0-1,1 0 0,0 0 0,-1 0 1,1 0-1,-1 0 0,1 1 0,-1-1 0,1 0 1,-1 0-1,1 0 0,-1 1 0,1-1 1,-1 0-1,1 1 0,-1-1 0,0 0 1,1 1-1,-1-1 0,1 0 0,-1 1 1,0-1-1,1 1 0,-1-1 0,0 1 1,0-1-1,1 1 0,-1-1 0,0 2 0,13 29 443,-1 0-1,8 37 0,3 11-366,7 4-62,42 83 0,-52-127-27,2-2-1,1 0 1,2-1 0,34 39 0,-47-63-12,-1 0 1,2-1-1,23 17 0,-30-24-62,0-1 0,0 1 1,1-1-1,-1 0 0,1 0 0,0-1 0,0 0 0,0 0 0,0 0 0,14 0 0,-21-8-4730,-5-6 337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9289,'0'0'7078,"83"9"-5956,-40-9-706,9 0-352,0 0-64,2 0-1441,-1-3-1762,-11-4-1282,0-5-3682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72 211 9641,'0'0'3134,"-9"11"-1180,4-4-1667,-4 4 391,0 0 0,1 1 1,0 0-1,-7 17 0,14-27-600,-1 0 1,2-1-1,-1 1 0,0 0 0,0 0 1,0 0-1,1 0 0,-1 0 1,1 0-1,0 0 0,-1 0 1,1 0-1,0 0 0,0 1 0,0-1 1,1 0-1,-1 0 0,0 0 1,1 0-1,0 0 0,-1 0 0,1 0 1,0-1-1,0 1 0,0 0 1,0 0-1,0 0 0,0-1 0,1 1 1,-1-1-1,0 1 0,1-1 1,-1 1-1,1-1 0,0 0 0,-1 0 1,1 0-1,0 0 0,0 0 1,0 0-1,3 1 0,3 0 87,1 1 0,-1-2 0,1 1-1,0-1 1,-1-1 0,1 1 0,0-1 0,-1-1-1,1 0 1,0 0 0,-1 0 0,12-5 0,-7 2-41,0-1-1,0-1 1,0 0 0,-1-1 0,0 0-1,0-1 1,15-13 0,-16 11-96,0 0 0,0-1 0,-1 0 0,0-1 0,-1 0 0,-1-1 1,0 1-1,0-1 0,-1-1 0,-1 0 0,0 0 0,-1 0 0,-1 0 0,0-1 0,2-17 0,-5 28-62,-1 1-1,0-1 1,0 1-1,0-1 1,0 1-1,0-1 1,-1 1-1,0 0 1,0-1-1,0 1 1,0 0-1,0 0 1,0 0-1,-1-1 1,0 1-1,0 1 1,0-1-1,0 0 1,0 0-1,0 1 1,-5-5-1,3 5-32,0-1-1,-1 1 1,1 0 0,-1 0 0,1 1-1,-1-1 1,1 1 0,-1 0-1,0 1 1,0-1 0,0 1-1,1-1 1,-1 2 0,0-1-1,-6 1 1,5 0 67,0 0-1,0 1 1,0 0 0,0 0 0,0 0 0,1 0 0,-1 1-1,1 0 1,0 0 0,0 0 0,0 1 0,0 0 0,1 0-1,-1 0 1,1 0 0,0 1 0,0 0 0,1 0-1,-1 0 1,1 0 0,0 0 0,0 1 0,1-1 0,0 1-1,0 0 1,0 0 0,1 0 0,-1 0 0,1 9 0,1-12 8,1-1 0,-1 1 1,1-1-1,0 0 1,0 1-1,0-1 1,0 0-1,1 0 1,-1 0-1,0 0 1,1 0-1,0 0 1,-1 0-1,1 0 1,0-1-1,0 1 1,0-1-1,0 1 1,0-1-1,0 0 1,1 0-1,-1 0 1,0 0-1,1 0 1,-1 0-1,4 0 1,12 4 74,1 0-1,26 3 1,-27-6-37,14 3-3,-19-4-37,0 0-1,0 2 1,-1-1 0,1 2-1,17 6 1,-28-9-7,1 1-1,-1-1 1,1 0-1,-1 1 1,0 0-1,0-1 1,0 1 0,0 0-1,0 0 1,0 0-1,-1 0 1,1 1 0,-1-1-1,1 0 1,-1 1-1,0-1 1,0 1-1,0-1 1,0 1 0,0 0-1,-1-1 1,1 1-1,-1 0 1,0-1 0,0 1-1,1 0 1,-2 0-1,1-1 1,0 1 0,-1 0-1,0 2 1,-1 4 8,-1 1 1,0-1-1,-1-1 1,-8 16-1,8-16 10,0 0 0,0-1-1,1 1 1,0 1 0,1-1 0,-2 9 0,4-16-35,0-1 0,0 1 0,0-1 1,0 0-1,0 1 0,1-1 1,-1 0-1,0 1 0,0-1 1,1 0-1,-1 1 0,0-1 1,1 0-1,-1 0 0,0 1 0,1-1 1,-1 0-1,0 0 0,1 0 1,-1 0-1,0 1 0,1-1 1,-1 0-1,1 0 0,-1 0 1,0 0-1,1 0 0,-1 0 0,1 0 1,-1 0-1,0 0 0,1 0 1,-1 0-1,1 0 0,-1 0 1,0 0-1,1-1 0,-1 1 0,1 0 1,-1 0-1,0 0 0,1 0 1,-1-1-1,0 1 0,1 0 1,-1 0-1,0-1 0,1 0 1,20-10-2309,-14 6 1026,0-1 0,-1-1 0,0 1 1,0-1-1,4-8 0,11-17-4519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2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103 203 9545,'0'0'2322,"-10"7"-32,9-6-2253,-10 7 793,0 0 0,0 2 0,1-1 1,-11 13-1,18-19-641,0 1 0,1 0 0,-1-1-1,1 1 1,0 0 0,0 1 0,0-1 0,0 0 0,1 0 0,-1 1-1,1-1 1,0 1 0,1-1 0,-1 1 0,1 0 0,0-1 0,0 1 0,0-1-1,2 9 1,-1-11-127,0 0 0,0 0 0,0 0 0,0 0-1,0 0 1,1-1 0,-1 1 0,0 0 0,1 0 0,0-1 0,-1 1-1,1-1 1,0 0 0,0 1 0,-1-1 0,1 0 0,0 0-1,1 0 1,-1 0 0,0 0 0,0-1 0,0 1 0,0-1-1,0 1 1,1-1 0,-1 0 0,0 0 0,0 0 0,1 0 0,-1 0-1,4-1 1,1 0 119,1 0 0,-1 0 0,0-1 1,0 1-1,0-2 0,0 1 0,-1-1 0,13-7 0,-18 10-177,59-47 175,-57 44-178,0 0 0,-1 0 0,1 0 0,-1 0 0,1 0 1,-1 0-1,0 0 0,-1-1 0,1 1 0,0-1 0,-1 0 0,0 1 0,0-1 0,0 0 1,0 0-1,-1 0 0,1-5 0,-1 8-11,-1 0 1,1 0-1,-1 0 0,1-1 1,-1 1-1,0 0 1,1 0-1,-1 1 0,0-1 1,0 0-1,0 0 0,0 0 1,1 0-1,-1 1 1,0-1-1,0 0 0,-1 1 1,1-1-1,0 1 0,0-1 1,0 1-1,0-1 1,0 1-1,-1 0 0,1 0 1,0 0-1,0 0 0,0 0 1,-1 0-1,1 0 1,0 0-1,0 0 0,0 0 1,-1 0-1,1 1 1,0-1-1,-1 1 0,-1 0-4,0-1-1,1 0 0,-1 1 1,1 0-1,-1 0 0,1 0 0,-1 0 1,1 0-1,0 0 0,-1 0 1,1 1-1,0-1 0,0 1 1,0 0-1,0 0 0,0 0 1,-2 2-1,4-3 13,-1 1 0,0-1-1,1 0 1,-1 0 0,1 1 0,0-1 0,-1 0-1,1 1 1,0-1 0,0 0 0,0 1 0,0-1-1,0 1 1,0-1 0,0 0 0,0 1 0,1-1-1,-1 0 1,0 1 0,1-1 0,-1 0 0,1 0-1,0 0 1,-1 1 0,2 1 0,0-2 16,0 0 0,0 1 0,0-1 1,0 0-1,0 0 0,0 0 0,0 0 1,0-1-1,0 1 0,1 0 0,-1-1 0,0 0 1,5 1-1,5-1 123,1 0 0,0-1 0,-1-1 0,19-4 0,0-4-37,1-1 1,-2-2-1,1-2 0,-2 0 0,0-2 0,-1-1 0,49-42 0,-22 5-78,-51 50-95,0 1 0,0-1 1,-1-1-1,0 1 0,0 0 0,0-1 0,-1 1 0,0-1 0,0 0 1,1-7-1,-3 12 55,1 0 0,-1 1 1,0-1-1,0 0 1,0 1-1,0-1 0,1 0 1,-1 1-1,0-1 0,0 0 1,-1 1-1,1-1 0,0 0 1,0 1-1,0-1 0,0 0 1,-1 1-1,1-1 0,0 0 1,0 1-1,-1-1 0,1 1 1,-1-1-1,1 0 1,0 1-1,-1-1 0,1 1 1,-1-1-1,1 1 0,-1 0 1,1-1-1,-1 1 0,0-1 1,0 1-1,-1-1-6,0 1-1,0 0 1,0 0 0,0 1-1,0-1 1,0 0 0,0 1-1,0-1 1,0 1 0,0 0-1,-3 1 1,-47 31-113,44-27 167,1 1-1,-1 0 0,1 0 0,0 1 0,1 0 1,0 0-1,0 1 0,1 0 0,0-1 0,0 2 1,1-1-1,0 1 0,1-1 0,0 1 0,0 0 1,-1 17-1,4-24-3,1-1 0,0 1 0,-1-1-1,1 1 1,0-1 0,1 0 0,-1 1 0,0-1 0,0 0 0,1 0 0,0 0 0,-1 0 0,1 0-1,0 0 1,0 0 0,0-1 0,0 1 0,0-1 0,0 1 0,0-1 0,1 0 0,-1 0 0,1 0-1,-1 0 1,0 0 0,4 0 0,1 1 40,1 0 0,-1 0 0,1 0 0,0-1-1,-1-1 1,1 1 0,0-1 0,11-1 0,-18 0-59,-1 0 0,1 0 0,0 0 0,-1 0 0,1 0 0,-1 1 0,1-1 0,-1 0 0,1 0 0,-1 0 0,0 0 0,1 0 0,-1 0 0,0-1 0,0 1 0,0 0 0,0 0 0,0 0 0,0 0 0,0 0 0,0 0 0,0 0 0,0 0 0,-1 0 0,1 0 0,-1-2 0,-8-38-229,7 35-12,2 3 180,0 1 1,-1-1-1,1 0 1,1 1-1,-1-1 1,0 1-1,0-1 1,1 1-1,0-1 1,-1 1-1,1 0 1,0-1-1,0 1 1,0 0-1,1-1 1,-1 1-1,0 0 1,1 0-1,0 0 0,-1 0 1,1 0-1,0 1 1,0-1-1,0 1 1,0-1-1,0 1 1,4-2-1,-2-1 70,0 1 0,1-1 0,-1 0-1,-1 0 1,1 0 0,4-6 0,10-27-80,-18 36 21,0 3-90,0 1 96,0-1 0,0 0 0,-1 0 0,1 1 0,-1-1 1,1 0-1,-1 0 0,0 0 0,0 0 0,-2 4 0,-21 17 132,14-15-1204,12-14-2991,2 1 1657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2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69 10570,'0'0'2701,"4"-10"-357,1-3-1575,-3 6-291,0 1 1,1 0 0,0-1-1,0 1 1,6-8 0,-25 65 1170,-31 26-892,25-44 405,-28 57 1,45-80-991,1-1 0,1 1-1,0 0 1,0 0-1,0 1 1,2-1 0,-1 1-1,1-1 1,1 1 0,1 18-1,7-11 135,4-19 329,-9 0-585,-1-1 0,0 1 0,-1-1 0,1 0 0,0 0 0,0 0 0,-1 0 0,1 0 0,-1 0 0,0 0 0,0-1 0,2-2 0,7-25-216,9-46-1,-17 67 51,-1 0-1,0-1 0,0 1 0,-1 0 1,0 0-1,-1 0 0,0-1 0,0 1 1,-5-17-1,6 26 104,0-1 1,0 0-1,0 1 1,0-1-1,0 0 1,-1 0-1,1 1 1,0-1-1,0 0 1,-1 1-1,1-1 1,0 0-1,-1 1 1,1-1-1,0 1 1,-1-1-1,1 1 1,-1-1-1,1 1 1,-1-1-1,0 1 1,1-1-1,-1 1 1,1 0-1,-1-1 1,0 1-1,1 0 1,-1-1-1,0 1 1,1 0-1,-1 0 1,0 0-1,1 0 1,-1-1-1,0 1 1,0 0-1,0 1 1,0-1 4,1 1 1,0 0-1,0 0 1,-1-1 0,1 1-1,0 0 1,0 0-1,0 0 1,0-1-1,0 1 1,0 0-1,0 0 1,0 0 0,0-1-1,1 1 1,-1 0-1,0 0 1,0 0-1,1-1 1,-1 1-1,0 0 1,1-1 0,-1 1-1,1 0 1,-1-1-1,1 1 1,-1 0-1,1-1 1,0 1 0,-1-1-1,1 1 1,1 0-1,6 5-22,0 0-1,0 0 1,1-1-1,0 0 1,0-1-1,1 1 1,-1-2-1,1 0 1,0 0 0,-1 0-1,1-1 1,13 0-1,3 1-603,0-1 1,0-2-1,42-4 0,-56 2 515,-1 0-1,1-1 0,-1 0 0,1 0 0,-1-2 1,0 1-1,-1-1 0,15-9 0,-17 4 167,-17 9 40,-19 8 163,22-3-85,1-1 0,-1 1-1,1 0 1,0 1 0,0-1-1,0 1 1,1 0 0,0 0-1,0 0 1,-6 11-1,9-15-136,0 1 0,0-1 0,1 1 0,-1-1-1,0 1 1,1-1 0,0 1 0,-1 0-1,1-1 1,0 1 0,-1 0 0,1-1 0,0 1-1,0 0 1,1-1 0,-1 1 0,0 0-1,0-1 1,1 1 0,-1 0 0,1-1 0,0 1-1,-1-1 1,1 1 0,0-1 0,0 1-1,0-1 1,0 0 0,0 1 0,0-1 0,0 0-1,0 0 1,1 0 0,-1 0 0,0 0-1,1 0 1,-1 0 0,1 0 0,-1 0 0,1-1-1,-1 1 1,1-1 0,0 1 0,-1-1-1,1 0 1,0 1 0,2-1 0,22 4-33,1-1 0,0-1 1,0-1-1,0-2 0,0 0 1,0-2-1,48-12 0,-133 91-849,45-54 1043,0 2 0,2-1 0,-12 35 0,16-38-157,0-1 1,-1 0-1,-1-1 0,-1 0 1,0 0-1,-21 25 1,-11-8 16,40-33 3,-1 0-1,1-1 1,-1 1 0,1-1 0,-1 0-1,0 0 1,0 0 0,1 0-1,-1 0 1,0 0 0,0-1 0,0 0-1,0 1 1,0-1 0,0 0 0,-3-1-1,5-2 73,0-1 0,0 1 0,1 0 0,-1-1-1,1 1 1,0-1 0,0 0 0,0 1 0,1-7-1,-1 5-37,2-7-83,0 0-1,0 0 0,1 0 1,1 0-1,0 0 1,1 1-1,0-1 0,0 1 1,1 1-1,1-1 1,0 1-1,0 0 0,17-18 1,-7 11-32,0 1-1,1 1 1,0 0 0,1 1 0,1 1 0,31-15-1,-24 17 19,0 1-1,29-7 0,-32 11 14,1-1 0,-1-2 1,25-13-1,-43 19 14,-1-1 0,0 1 0,0-1 1,0-1-1,-1 1 0,5-7 0,-7 10-20,-1 0-1,0-1 1,0 1 0,1-1-1,-1 1 1,0-1 0,-1 1-1,1-1 1,0 0 0,0 1-1,-1-1 1,1 0-1,-1 0 1,1 0 0,-1 1-1,0-1 1,0 0 0,0 0-1,0 0 1,0 0 0,0 0-1,0 1 1,0-1 0,-1 0-1,0-2 1,0 3-20,1 0 1,-1 1 0,0-1-1,1 1 1,-1-1-1,0 1 1,0-1 0,1 1-1,-1-1 1,0 1-1,0 0 1,0-1 0,1 1-1,-1 0 1,0 0-1,0 0 1,0 0-1,0 0 1,0 0 0,0 0-1,1 0 1,-1 0-1,0 0 1,0 0 0,0 0-1,0 1 1,1-1-1,-1 0 1,0 1 0,0-1-1,0 0 1,1 1-1,-1-1 1,0 1 0,1-1-1,-1 1 1,0 0-1,1-1 1,-1 1 0,1 0-1,-1-1 1,1 1-1,-1 1 1,-24 29-100,21-21 127,0-1 0,0 0 0,1 1 0,0 0 0,-2 17 0,4-25 24,1 0 0,0-1-1,0 1 1,0 0-1,0-1 1,0 1 0,0 0-1,0-1 1,1 1 0,-1-1-1,0 1 1,1 0 0,-1-1-1,1 1 1,0-1-1,0 1 1,-1-1 0,1 1-1,0-1 1,0 0 0,0 1-1,0-1 1,1 0-1,-1 0 1,0 0 0,1 0-1,-1 0 1,0 0 0,1 0-1,-1 0 1,1-1-1,-1 1 1,1 0 0,-1-1-1,1 1 1,0-1 0,-1 0-1,1 0 1,0 1 0,-1-1-1,4-1 1,5 2 36,40-3 229,-48 2-313,-1-1 0,0 1 0,0 0 0,1-1 0,-1 1 0,0-1 0,0 1 0,1-1 0,-1 0 0,0 1 0,0-1 0,0 0 0,0 0 0,0 0 0,0 0 0,0 0 0,0 0 0,0 0 0,-1 0 0,1 0 0,0 0 0,-1 0 0,1 0 0,-1-1 0,1 1 0,-1 0 0,0 0 0,1-1 0,-1 1 0,0 0 0,0-3 0,0 2-51,-1 0 1,0 1-1,0-1 0,0 0 1,0 1-1,0-1 0,0 1 1,-1-1-1,1 1 0,0 0 1,-1-1-1,1 1 0,-1 0 1,1 0-1,-1 0 0,0 0 1,1 0-1,-1 1 0,0-1 1,0 0-1,0 1 1,-1-1-1,-46-11-7411,32 11 1588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2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171 149 11627,'0'-3'264,"0"1"-1,0-1 1,-1 1 0,1-1-1,-1 1 1,1-1-1,-1 1 1,0 0 0,0-1-1,0 1 1,0 0 0,0-1-1,0 1 1,-1 0 0,1 0-1,-1 0 1,0 0-1,0 0 1,1 1 0,-1-1-1,0 0 1,0 1 0,-1-1-1,1 1 1,0 0 0,0 0-1,-1 0 1,1 0-1,0 0 1,-1 1 0,1-1-1,-1 0 1,1 1 0,-5 0-1,4 0-213,0 0 0,-1 0-1,1 0 1,0 0 0,0 1-1,0 0 1,0-1 0,0 1-1,0 1 1,0-1 0,0 0-1,0 1 1,0-1 0,0 1 0,1 0-1,-1 0 1,-3 3 0,0 1-23,1 0 0,0 1-1,0-1 1,0 1 0,1 0 0,0 0 0,0 0 0,1 1 0,0-1 0,0 1 0,1 0 0,0-1 0,0 1 0,1 0 0,0 1 0,0-1 0,1 0 0,1 12 0,0-18-17,0 0 0,0 0 0,0 0 0,0-1 0,0 1 0,0-1 0,1 1 0,-1-1-1,1 1 1,-1-1 0,1 0 0,-1 1 0,1-1 0,0 0 0,-1 0 0,1 0 0,0-1 0,0 1 0,0 0 0,0-1 0,0 1 0,0-1-1,0 0 1,0 1 0,0-1 0,0 0 0,0 0 0,0 0 0,2-1 0,5 1 66,1-1 0,-1 0 0,0-1 0,19-5 0,-9-2-61,0 0 1,0-2-1,-1 0 0,0-1 1,-1 0-1,-1-2 0,0 0 0,0 0 1,-2-2-1,0 0 0,0-1 1,-2 0-1,0-1 0,13-25 1,-15 8-120,-13 25-89,-11 20-295,4 3 433,0 1 1,1 0-1,1 0 0,0 1 1,1 0-1,1 1 0,1 0 1,0 0-1,1 0 0,0 0 1,1 0-1,1 1 1,1 0-1,0-1 0,1 1 1,4 27-1,-3-41-67,0 0-1,0 0 1,0 0-1,1 0 1,-1 0-1,1 0 1,0 0 0,0-1-1,0 1 1,0-1-1,0 1 1,0-1 0,0 0-1,1 0 1,-1 0-1,1 0 1,0 0-1,0-1 1,0 1 0,3 0-1,-2 0-425,1 0 0,0-1 0,-1 0 0,1 0 0,0 0 0,0-1-1,0 1 1,-1-1 0,1 0 0,0-1 0,0 1 0,0-1 0,4-1 0,30-16-7716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2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77 12492,'-10'10'336,"4"-5"-456,-58 61 2530,58-59-1923,0 0 1,1 0-1,0 1 1,0 0-1,0 0 1,1 0-1,1 1 0,0-1 1,-3 10-1,6-17-477,0 0 1,0-1-1,0 1 0,0-1 0,0 1 0,0-1 0,0 1 0,0-1 0,0 1 1,0-1-1,1 1 0,-1-1 0,0 1 0,0-1 0,1 1 0,-1-1 0,0 1 1,0-1-1,1 1 0,-1-1 0,1 0 0,-1 1 0,0-1 0,1 0 0,-1 1 0,1-1 1,-1 0-1,1 0 0,-1 1 0,1-1 0,-1 0 0,1 0 0,-1 0 0,1 1 1,-1-1-1,1 0 0,-1 0 0,1 0 0,0 0 0,27 0 384,-22 0-264,27-4 82,0 0 0,48-14-1,-50 10-267,0 1 0,0 2 0,36-2 0,-49 6 136,17 2-257,-34-1 236,0 0 1,0 1-1,-1-1 1,1 0 0,0 1-1,0-1 1,0 1-1,-1-1 1,1 1 0,0-1-1,0 1 1,-1 0-1,1-1 1,-1 1 0,1 0-1,-1 0 1,1-1-1,-1 1 1,1 0 0,-1 0-1,1 0 1,-1 0-1,0-1 1,0 1 0,1 0-1,-1 0 1,0 0-1,0 0 1,0 0 0,0 0-1,0 1 1,4-4 3926,6-12-3041,8-20-1029,3-43 192,-17 56-115,2 0-1,10-26 1,-16 46-68,1 0 0,0 0-1,0-1 1,0 1 0,0 0 0,1 1 0,-1-1 0,0 0 0,0 0 0,0 0 0,1 1 0,-1-1 0,0 0 0,1 1 0,-1 0 0,1-1 0,-1 1 0,0 0 0,1-1 0,-1 1 0,1 0 0,1 0 0,39 3-2037,-35-3 1834,132 16-9171,-81-16 2850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23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12396,'0'0'11146,"11"-2"-10409,643-92 1901,-533 81-2623,270-15-639,-278 22-562,-111 7 955,1-1-1,-1 0 1,1-1-1,-1 1 1,1 0-1,-1-1 1,1 0-1,-1 1 1,1-1-1,3-2 1,-5 2-300,0-1 1,0 1-1,0 0 1,0-1-1,-1 1 0,1-1 1,0 1-1,-1-1 1,1 1-1,-1-1 1,0 1-1,0-1 0,1 0 1,-1 1-1,0-1 1,0 1-1,-1-4 1,1-24-11375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02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1838 2307 12684,'0'0'2247,"9"-4"-2044,8-1-138,-7 3-21,-1-1 0,1-1 0,-1 1 0,12-8-1,-19 10-40,0 0-1,0-1 1,1 1-1,-1-1 1,0 0-1,0 0 1,-1 1-1,1-1 1,0-1-1,-1 1 1,1 0-1,-1 0 1,0-1-1,1 1 1,-1 0-1,0-1 1,-1 1-1,1-1 1,0 1-1,-1-1 1,1 0-1,-1-4 1,-1-26 109,-2 0 0,-1 1 0,-1-1 0,-2 1 1,-1 0-1,-2 0 0,-1 1 0,-1 0 0,-2 1 0,-1 1 0,-21-32 0,-3 0-144,-71-112 849,-112-236 0,149 240-685,26 55-67,-5 1-1,-110-173 0,134 249-18,-1 1 1,-2 2-1,-1 1 0,-2 1 0,-1 2 0,-2 1 0,-65-39 0,43 35 27,-2 3-1,0 2 1,-2 3-1,-108-28 1,147 47 127,0 1 0,0 1 1,0 2-1,0 0 0,-1 2 1,-24 2-1,33 0-136,1 0 0,-1 1-1,1 1 1,0 0 0,0 1-1,1 1 1,-1 0 0,1 1 0,1 1-1,-19 13 1,27-15-566,3-11-7249,2-16 1179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0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1 6438,'0'0'8584,"-2"11"-8429,-7 16-24,-1 0 0,-1-1-1,-1 0 1,-1-1 0,-30 43 0,-31 29 803,-138 138 0,99-116-208,107-112-579,3-5-89,0 1 1,1 0 0,-1-1 0,1 1 0,-1 0 0,1 0 0,0 0 0,0 1 0,0-1 0,0 0 0,1 1 0,0 0-1,-1-1 1,1 1 0,-1 6 0,3-9-62,0-1-1,0 1 0,0-1 1,0 1-1,0-1 0,0 1 1,0-1-1,0 1 0,0-1 1,0 0-1,0 0 0,0 1 0,0-1 1,0 0-1,0 0 0,0 0 1,0 0-1,0 0 0,0-1 1,1 1-1,-1 0 0,0 0 1,1-1-1,1 0-4,25-6 28,-1-1-1,0-1 1,0-1-1,-1-2 1,35-20-1,34-15-269,150-36-4272,-164 58 775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0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57 11403,'0'0'331,"10"-9"58,27-29 12,-36 37-391,0 1 0,-1-1 0,1 0-1,0 0 1,0 1 0,0-1 0,-1 0 0,1 1 0,0-1 0,0 1 0,0-1 0,0 1 0,0 0-1,0-1 1,0 1 0,0 0 0,2 0 0,3 10 57,-11 21 62,-5-9 50,-2 1 0,0-1 0,-2-1 0,0-1 0,-23 27 0,9-12 65,-19 24 132,24-33-171,2 1-1,0 1 1,2 1-1,-24 50 1,41-77-193,1 0 1,0 0 0,0 0-1,1 0 1,-1 0 0,0 0 0,1 1-1,-1-1 1,1 0 0,0 0-1,-1 0 1,1 1 0,0-1-1,1 0 1,-1 0 0,0 1-1,1-1 1,-1 0 0,1 0-1,0 0 1,-1 1 0,1-1-1,0 0 1,0 0 0,0 0-1,1-1 1,-1 1 0,0 0-1,1 0 1,2 1 0,1 1 99,1-1-1,0 0 1,0-1 0,0 1 0,0-1-1,1 0 1,-1-1 0,1 1 0,7-1 0,160 11 877,-5-1-1980,-146-8-770,1 2 0,39 13 0,-30-4-4379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0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14318,'0'0'480,"-35"55"-448,29-37-32,6 1 0,0-4 0,0-6-192,9-6-128,14-3-257,-1-12-1057,4-20-3779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11115,'0'0'1462,"10"0"-394,19 4-729,0 1 1,0 2-1,0 0 0,-1 2 1,0 1-1,51 27 0,-77-36-307,0 0-1,-1 0 1,1 0-1,0 0 0,-1 0 1,1 0-1,-1 0 1,1 1-1,-1-1 0,1 0 1,-1 1-1,0-1 1,0 1-1,0 0 0,0-1 1,0 1-1,0 0 0,0 0 1,0-1-1,-1 1 1,1 0-1,-1 0 0,1 0 1,-1 0-1,0 0 1,0 0-1,0 0 0,0 0 1,0 0-1,0 0 1,0-1-1,-1 1 0,1 0 1,-1 0-1,1 0 1,-1 0-1,0 0 0,0-1 1,0 1-1,0 0 0,0-1 1,0 1-1,-3 2 1,-5 7 402,-2 0 0,1-1 0,-1 0 1,-23 14-1,20-14-570,-25 20 90,-35 26 250,24-26-4622,27-21-3840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4885 9129,'0'0'1297,"-10"9"-726,-30 24-373,39-32-181,0 0-1,0 0 1,-1 0 0,1 0 0,0 0 0,-1 0 0,1 0 0,-1 0 0,1-1 0,-1 1 0,0-1 0,1 1-1,-1-1 1,0 0 0,1 1 0,-1-1 0,0 0 0,1 0 0,-1 0 0,0 0 0,1-1 0,-1 1 0,0 0-1,1-1 1,-1 1 0,1-1 0,-1 1 0,0-1 0,1 0 0,0 0 0,-1 1 0,1-1 0,-1 0 0,1-1 0,0 1-1,0 0 1,-1 0 0,1 0 0,0-1 0,0 1 0,0 0 0,-1-3 0,-2-5 116,-1-1 0,1 1-1,1-1 1,0 1 0,-2-14 0,3 17-131,-10-71 78,2-1-1,4-1 0,6-113 0,0 103 15,5-96 295,8 1 0,7 1 0,9 0 0,8 3-1,88-264 1,-10 116-385,253-506 0,-276 663-85,8 4-1,6 4 0,8 5 1,196-209-1,-257 313 67,2 2 0,2 2 0,111-73 0,-133 102 31,0 2 0,2 1 0,0 1 0,0 2 1,1 2-1,1 2 0,0 1 0,69-8 0,-38 15 67,1 2-1,-1 4 0,0 3 0,126 27 0,-102-15 98,164 11 0,-209-27 68,-1-3 0,1-2 0,-1-2 0,0-2-1,61-17 1,24-20 262,156-76 0,-93 36-505,-41 17-2015,-56 17-3763,-37 11-3211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90 266 12236,'-10'1'459,"-60"3"1366,70-4-1775,-1 0 0,1 0 0,0 0-1,-1 0 1,1 0 0,0 0-1,-1 0 1,1 0 0,0 0 0,-1 0-1,1 0 1,0 0 0,-1 0-1,1 0 1,0-1 0,0 1 0,-1 0-1,1 0 1,0 0 0,-1 0-1,1-1 1,0 1 0,0 0 0,-1 0-1,1-1 1,0 1 0,0 0-1,0-1 1,0 1 0,-1 0 0,1-1-1,0 1 1,0 0 0,0-1-1,0 1 1,0 0 0,0-1 0,0 1-1,0 0 1,0-1 0,0 1-1,0 0 1,0-1 0,0 1 0,0 0-1,0-1 1,0 1 0,12-18 371,17-3-395,2 2-1,0 0 0,1 2 1,1 1-1,44-14 0,-27 10-86,126-46-857,-147 57 822,1 1 0,-1 2 0,1 1 0,34-1-1,-59 6 94,0 0-1,0 0 1,0 0-1,0 0 0,0 1 1,0 0-1,0 0 0,0 0 1,0 1-1,-1-1 1,1 1-1,0 0 0,-1 1 1,0-1-1,1 1 0,6 6 1,-7-5-4,-1 0 1,0 0-1,0 0 1,-1 1 0,1 0-1,-1-1 1,0 1-1,0 0 1,-1 0 0,1 0-1,-1 0 1,0 0-1,0 0 1,-1 0-1,0 0 1,0 8 0,-1 6-3,-1 1 1,-1-1 0,0 1 0,-1-1 0,-2 0-1,-10 27 1,-60 111-1082,26-57-2946,37-71-2018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13100,'0'0'5894,"-4"8"-5093,-1 5-744,0 0 0,2-1 0,-1 2 1,2-1-1,0 0 0,0 1 0,2-1 1,-1 0-1,2 1 0,2 18 0,3 15 109,22 80 0,-25-117-157,0 0 0,1 0 1,0-1-1,0 1 1,1-1-1,6 10 0,-9-17-5,-1 0 0,0 0 0,1 0 0,0 0 0,-1 0 0,1-1 0,0 1 0,0-1 0,0 1 0,0-1 0,0 0 0,0 0 0,0 0 0,0 0 0,1 0 0,-1 0 0,0 0 0,0-1 0,1 1 0,-1-1 0,1 0 0,-1 0 0,0 0 0,1 0 0,-1 0 0,1 0 0,-1-1 0,0 1 0,1-1 0,-1 1 0,0-1 0,4-2 0,1-1 8,0-1 1,0 0-1,-1 0 0,1-1 0,-1 0 1,-1 0-1,8-10 0,-9 11-11,-1 0 0,1 0 0,0 1-1,0-1 1,0 1 0,1 0 0,-1 0 0,1 0 0,0 1-1,0 0 1,0 0 0,1 0 0,-1 0 0,1 1 0,-1 0-1,10-2 1,-13 4-4,0 1 0,0-1 0,0 1 0,0 0 0,0 0 0,0 0 0,0 0 0,0 0 0,0 0 0,0 0 0,-1 1 0,1-1 0,0 0 0,-1 1 0,1 0 0,-1-1 0,0 1 0,1 0 0,-1 0 0,0 0-1,0 0 1,0 0 0,0 0 0,-1 0 0,1 0 0,0 0 0,-1 0 0,0 0 0,1 4 0,2 8 17,-1 1 1,2 28-1,-4-31 207,0-1 0,0 1 0,-1-1 0,-1 1 0,-4 18 0,5-27-133,1-1-1,-1 1 1,0-1-1,-1 1 1,1-1-1,0 1 1,-1-1-1,1 0 1,-1 1-1,0-1 1,0 0-1,0 0 0,0 0 1,0-1-1,0 1 1,0 0-1,-1-1 1,1 1-1,0-1 1,-1 0-1,1 0 1,-1 0-1,0 0 1,1 0-1,-1-1 1,0 1-1,0-1 1,1 0-1,-5 1 1,3-2-136,0 0-1,0-1 1,0 1 0,0-1 0,0 1 0,0-1 0,0 0 0,1-1 0,-1 1 0,1-1-1,0 1 1,-1-1 0,1 0 0,1 0 0,-1 0 0,0-1 0,1 1 0,-5-8 0,-3-5-1931,1 0 1,-14-33-1,15 26-1608,2 4-662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0 308 12844,'0'0'2136,"10"-11"-567,5-6-1202,0-1-1,-1 0 1,-1-1 0,-1-1 0,0 0-1,-2 0 1,0-1 0,-2-1 0,7-23-1,-13 37-94,-1 0 0,0 0 0,-1 1 0,1-1 0,-2-12 0,0 19-217,1 0 0,0 0-1,0 1 1,0-1 0,0 0 0,-1 0 0,1 0 0,0 0 0,-1 0 0,1 1-1,-1-1 1,1 0 0,-1 0 0,1 1 0,-1-1 0,1 0 0,-1 1 0,0-1 0,1 1-1,-1-1 1,0 1 0,-1-2 0,0 2-26,1 0 1,-1 0-1,1 0 0,-1 0 1,1 1-1,-1-1 0,1 0 1,-1 1-1,1-1 1,-1 1-1,1 0 0,-1-1 1,1 1-1,0 0 0,-1 0 1,1 0-1,0-1 0,0 2 1,-1 0-1,-5 4-36,1 1 0,0-1 0,1 2 1,0-1-1,0 0 0,1 1 0,-1 0 0,2 0 0,-1 0 0,1 1 0,0-1 0,1 1 0,-2 13 1,-1 8-5,1 1 1,1 48-1,2-73 12,1 0 0,0 0-1,1-1 1,0 1 0,0 0 0,0-1 0,0 1-1,1-1 1,0 1 0,0-1 0,0 0 0,1 0-1,0 0 1,6 8 0,-6-9-86,1-1-1,0 0 1,0 0-1,0 0 1,1 0-1,-1-1 1,1 1-1,0-1 1,-1-1-1,1 1 1,0 0-1,0-1 1,0 0-1,0-1 1,0 1-1,0-1 1,6 0-1,-2 1-532,0-2-1,-1 1 0,1-1 1,-1 0-1,1-1 1,-1 0-1,0 0 1,0-1-1,0 0 0,0 0 1,0-1-1,-1 0 1,1 0-1,-1-1 0,7-6 1,22-21-7523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22 119 4869,'0'0'7142,"-4"-10"-3725,-12-36-1079,16 44-2266,-1 0 1,1 1-1,0-1 0,0 0 0,0 0 1,0 0-1,0 1 0,0-1 0,0 0 0,1 0 1,-1 1-1,1-1 0,-1 0 0,1 0 1,-1 1-1,1-1 0,0 1 0,0-1 0,0 1 1,0-1-1,0 1 0,0-1 0,1 1 1,-1 0-1,0 0 0,1-1 0,-1 1 1,0 0-1,1 0 0,0 1 0,-1-1 0,1 0 1,-1 0-1,1 1 0,0-1 0,0 1 1,2-1-1,7-2-68,0 1 0,0 0 0,0 0 0,15 1 0,-22 1-3,-1 0 0,1 0 0,-1 0 0,1 1 0,-1-1 0,1 1 0,-1 0 0,0 0-1,1 0 1,-1 0 0,0 1 0,0-1 0,0 1 0,0 0 0,0 0 0,0 0 0,0 0 0,-1 0-1,4 4 1,-2-1-3,-1 0 0,0 1 0,0-1-1,0 0 1,0 1 0,-1 0 0,0 0-1,0 0 1,-1 0 0,2 8 0,-1 8 298,-1 1 1,-1 0-1,0-1 1,-2 1-1,-5 23 1,-1-5 470,4-27-604,2 0 0,-1 1 1,0 17-1,5-33-171,0 1 0,-1 0 0,1-1 0,0 1 0,-1-1 0,1 1 0,-1-1 0,1 0 0,-1 0 0,1 0 0,-1 0 0,0 0 0,3-2 0,104-103-1539,-42 30-6505,-51 57 3744,-9 1-945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10282,'0'0'7175,"49"-36"-7111,-15 18-481,-3 0-2626,3 0-2946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4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0 317 9897,'0'0'5488,"8"-3"-4143,-2 1-1210,0-1 0,0 0 0,0 0-1,-1 0 1,1-1 0,-1 1 0,0-1-1,0-1 1,-1 1 0,1-1-1,-1 1 1,0-1 0,0 0 0,-1-1-1,1 1 1,2-8 0,-6 13-134,38-84 1912,-35 77-1712,-1 0 0,0 0-1,0 0 1,-1 0-1,1-1 1,-2 1 0,1 0-1,-1-1 1,0 1-1,-2-11 1,2 18-193,0-1 0,0 1-1,0-1 1,0 1 0,-1-1 0,1 1 0,0-1 0,0 1-1,0-1 1,-1 1 0,1-1 0,0 1 0,-1-1 0,1 1-1,0 0 1,-1-1 0,1 1 0,0 0 0,-1-1 0,1 1 0,-1 0-1,1-1 1,-1 1 0,1 0 0,-1 0 0,1-1 0,-1 1-1,1 0 1,-1 0 0,1 0 0,-1 0 0,1 0 0,-1 0-1,1 0 1,-1 0 0,1 0 0,-1 0 0,1 0 0,-1 0-1,1 0 1,-1 0 0,1 1 0,-1-1 0,1 0 0,-1 0 0,0 1-1,-18 17-135,12 0 96,2 0 0,0 1 0,1-1 0,1 1 0,0 0 0,2 0 0,0 0 0,1 0 0,4 25 0,-5-43 34,1 1 0,0-1 0,0 1 0,0-1 1,0 0-1,1 1 0,-1-1 0,0 0 0,1 1 0,-1-1 1,1 0-1,-1 1 0,1-1 0,-1 0 0,1 0 0,0 1 1,0-1-1,0 0 0,0 0 0,-1 0 0,2 0 0,-1 0 1,0 0-1,0 0 0,0-1 0,0 1 0,0 0 0,1-1 0,-1 1 1,0-1-1,1 1 0,-1-1 0,0 1 0,1-1 0,-1 0 1,0 0-1,1 0 0,-1 1 0,1-2 0,-1 1 0,3 0 1,0-1 18,0 0 1,0-1 0,0 0 0,0 1-1,0-1 1,0 0 0,-1-1 0,1 1-1,-1-1 1,1 0 0,-1 0 0,5-5-1,14-21 131,-1-2 0,-2 0 0,-1-1 0,-1-1-1,-2 0 1,17-57 0,-28 82-162,-1 11-24,1 27-76,-3 58-102,-1-74 199,0-7-182,1-1 1,-1 0-1,1 0 1,0 0 0,1 0-1,0 0 1,0 0-1,0 0 1,6 10-1,-7-14 107,-1-1-1,1 0 0,0 0 0,0 0 0,0 0 1,0 0-1,0 0 0,0 0 0,0 0 0,0-1 1,0 1-1,1 0 0,-1 0 0,0-1 0,0 1 1,1-1-1,-1 1 0,0-1 0,3 1 0,-2-2-7,0 1 0,0 0 0,0-1 0,0 1 0,0-1 0,0 0 0,0 0-1,0 0 1,0 0 0,-1 0 0,1 0 0,0 0 0,-1 0 0,1-1 0,-1 1 0,1-1-1,1-2 1,15-24-3731,-1-8-1437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16111,'0'0'6502,"-47"54"-6373,47-31-97,2-2-97,19-2-1760,-3-6-2211,-1-7-3235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41 292 8392,'0'0'9871,"-5"10"-9273,-2 7-258,1 0 1,1 1 0,0-1 0,1 1 0,1 0 0,-2 31 0,5-47-337,0-1 1,0 1 0,0 0-1,0 0 1,0-1-1,0 1 1,1 0-1,-1 0 1,0-1 0,1 1-1,-1 0 1,1-1-1,0 1 1,0-1 0,-1 1-1,1-1 1,0 1-1,2 1 1,-1-2 0,0 0 1,-1-1 0,1 1-1,0-1 1,0 1-1,0-1 1,0 0-1,0 1 1,0-1-1,0 0 1,0 0-1,0 0 1,0-1 0,0 1-1,0 0 1,3-2-1,2 0 19,1-1 0,-1 0 0,1-1 0,-1 1 0,-1-1 0,1-1 0,0 1 1,-1-1-1,0 0 0,0-1 0,0 1 0,-1-1 0,8-11 0,1-2 44,-1-1 0,-1 1 0,13-33 0,-15 29-29,0 0 0,-2-1 0,-1 0 0,-1-1 1,-1 1-1,-2-1 0,0 0 0,-1-45 0,-2 68-52,0 0 0,0 0 0,-1 0-1,1 0 1,0 0 0,-1 0 0,1 0 0,-1 0-1,0 1 1,0-1 0,0 0 0,0 0 0,0 1-1,0-1 1,0 1 0,-1-1 0,1 1 0,0-1 0,-1 1-1,1 0 1,-1 0 0,0 0 0,1-1 0,-1 2-1,0-1 1,1 0 0,-1 0 0,0 0 0,0 1-1,0-1 1,0 1 0,0 0 0,0-1 0,-2 1-1,1 0-11,0 0-1,-1 0 0,1 1 0,0-1 0,0 1 1,-1 0-1,1 0 0,0 0 0,0 0 0,0 0 1,0 1-1,0-1 0,1 1 0,-1 0 0,0 0 1,1 0-1,-1 0 0,1 0 0,0 0 0,-3 4 1,-4 10 7,1 0 0,1 0 0,0 0 0,2 1 1,0 0-1,0 1 0,2-1 0,0 1 0,1 0 1,1-1-1,0 20 0,1-35 16,0 0 1,0-1-1,0 1 1,0 0-1,0-1 0,0 1 1,1 0-1,-1-1 0,0 1 1,1 0-1,-1-1 0,1 1 1,0-1-1,0 1 1,-1-1-1,1 1 0,0-1 1,0 0-1,0 1 0,0-1 1,1 0-1,-1 0 1,0 0-1,3 2 0,-2-2 24,1 0 0,-1-1 0,1 1 0,-1-1 0,1 0 0,-1 0 0,0 0 0,1 0 0,-1 0 0,1 0 0,-1-1 0,1 1 0,-1-1 0,5-1 0,4-2 107,-1-1 1,0 0 0,0-1-1,0 0 1,-1 0-1,11-10 1,-4-1 49,-13 14-166,-1 0 0,0 0 0,1 0 0,0 0 0,-1 1 0,1-1 0,0 1 0,1 0 0,-1 0 0,0 0 0,0 0 0,1 0 0,-1 1 0,1 0 0,0-1 0,6 0 0,-8 3-3,0 0 0,0 1 0,-1-1 0,1 0 0,0 1 0,0-1 0,-1 1 0,1 0-1,-1 0 1,1-1 0,-1 1 0,0 0 0,0 0 0,1 0 0,-1 0 0,-1 0 0,1 1 0,0-1 0,0 3-1,0-2 1,1 1 0,-1-1 0,1 1 0,0-1 0,0 0 0,0 1 0,0-1 0,4 3 0,-5-5-1,0-1-1,0 0 0,0 0 0,0 1 0,0-1 0,0 0 0,0 0 0,0 0 0,0 0 0,0 0 0,0 0 0,0-1 0,0 1 0,0 0 0,0 0 0,0-1 0,0 1 0,0-1 0,0 1 0,0-1 0,-1 1 0,1-1 0,0 1 0,0-1 0,1-1 0,24-22 180,-17 15-173,-3 4-23,0 0 1,0 1 0,1-1-1,-1 2 1,1-1 0,0 1 0,10-4-1,-15 6 4,0 1 0,0-1 0,-1 1-1,1-1 1,0 1 0,0 0 0,-1 0 0,1 0 0,0 0-1,0 0 1,0 0 0,-1 1 0,1-1 0,0 1-1,0-1 1,-1 1 0,1-1 0,-1 1 0,1 0-1,0 0 1,-1 0 0,1 0 0,-1 0 0,0 0-1,1 0 1,-1 0 0,0 1 0,0-1 0,1 1-1,-1-1 1,0 0 0,-1 1 0,1 0 0,0-1-1,0 1 1,0 2 0,1 3-51,1-1 0,-1 0 1,1 0-1,0-1 0,1 1 0,5 7 1,-8-12-9,-1 0 1,1-1 0,0 1 0,-1-1-1,1 1 1,0-1 0,0 1-1,-1-1 1,1 1 0,0-1 0,0 0-1,0 1 1,-1-1 0,1 0 0,0 0-1,0 1 1,0-1 0,0 0-1,0 0 1,-1 0 0,1 0 0,1 0-1,0-1-66,-1 0 0,1 0 0,-1 1 0,1-1 0,-1 0 0,1 0 0,-1-1 0,0 1 0,0 0 0,1 0 0,-1-1 0,0 1 0,0 0 0,0-1 0,0 1 0,0-2 0,27-56-7281,-19 23-293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1 482 11819,'0'0'10357,"11"-7"-10133,-4 2-209,0 0 1,0 0 0,-1 0-1,1-1 1,-1 0-1,-1 0 1,1-1-1,-1 0 1,0 0 0,0 0-1,5-13 1,1-6 89,-11 15-98,-11 16-279,5 1 171,0 0 1,1 1 0,-1-1 0,2 1 0,-1 0 0,1 0 0,0 0 0,0 1 0,1-1-1,0 1 1,-2 10 0,1-1 72,0 1 1,1-1-1,1 1 0,0 23 1,1-41 29,1 1 1,0 0 0,0 0 0,0 0 0,0 0 0,0 0-1,0 0 1,0 0 0,1 0 0,-1 0 0,0 0 0,0 0-1,1 0 1,-1 0 0,1 0 0,-1 0 0,0-1 0,1 1-1,0 0 1,-1 0 0,1 0 0,0-1 0,-1 1 0,1 0 0,0-1-1,0 1 1,-1-1 0,1 1 0,0-1 0,0 1 0,0-1-1,0 1 1,0-1 0,0 0 0,0 0 0,0 1 0,-1-1-1,1 0 1,0 0 0,0 0 0,0 0 0,0 0 0,0 0-1,0 0 1,0-1 0,0 1 0,0 0 0,0 0 0,0-1-1,0 1 1,0-1 0,0 1 0,0-1 0,0 0 0,6-2 47,0 0 1,0-1-1,-1 0 1,1 0-1,9-10 1,12-16 168,-2 0 1,-1-2 0,-1-1 0,-2-1 0,-1 0-1,-2-2 1,-2 0 0,-1-1 0,-2-1-1,-1-1 1,9-49 0,-20 81-113,0 1-49,-1 0 1,1 0-1,-1 0 0,0-1 0,-1 1 0,0 0 1,0 0-1,0 0 0,0-1 0,-3-6 0,3 13-56,0 0 0,0 0 0,0-1 0,0 1 0,0 0 0,0 0 0,0 0 0,-1 0 0,1-1 0,0 1 0,0 0 0,0 0 0,0 0 0,-1 0 1,1 0-1,0 0 0,0-1 0,0 1 0,-1 0 0,1 0 0,0 0 0,0 0 0,-1 0 0,1 0 0,0 0 0,0 0 0,0 0 0,-1 0 0,1 0 0,0 0 0,0 0 0,-1 0 0,1 0 0,0 0 0,0 0 0,0 0 0,-1 1 0,1-1 0,0 0 0,0 0 0,0 0 0,-1 0 0,-9 12-26,-4 12-39,9-12 62,1 1-1,0-1 0,1 1 1,1-1-1,0 1 0,0 0 1,1 0-1,1 0 0,0 0 1,1 0-1,1 0 1,-1 0-1,2 0 0,0-1 1,1 1-1,0-1 0,0 0 1,2 0-1,-1 0 0,2-1 1,-1 0-1,1 0 0,1 0 1,0-1-1,14 14 1,5 3-145,-18-16-8,0-1 1,1 0-1,0-1 0,0 0 1,1-1-1,0 0 1,1 0-1,-1-1 1,17 7-1,-27-14-5,0 0-1,0 1 1,-1-1-1,1 1 1,0-1 0,0 0-1,0 0 1,0 0 0,0 1-1,0-1 1,-1 0-1,1 0 1,0 0 0,0 0-1,0-1 1,0 1 0,0 0-1,0 0 1,0 0 0,-1-1-1,1 1 1,0 0-1,0-1 1,0 1 0,0-1-1,-1 1 1,2-2 0,-2 1 56,0 0 1,1 0 0,-1 0 0,0-1-1,0 1 1,0 0 0,-1 0 0,1 0 0,0 0-1,0-1 1,-1 1 0,1 0 0,-1 0-1,1 0 1,-1 0 0,1 0 0,-2-1-1,-33-44-427,-39-15 2003,-8-8 2616,81 68-4012,0 0-1,0 1 1,0-1-1,0 0 1,0 0-1,0 0 1,0 0-1,0 0 1,1 0-1,-1 0 1,0 0-1,1 0 1,-1 0-1,1 0 0,-1 0 1,1 0-1,0 0 1,-1-1-1,1 1 1,0 0-1,0 0 1,0-1-1,0 1 1,0 0-1,0 0 1,0 0-1,0-1 1,1 1-1,-1 0 1,0 0-1,1 0 0,-1 0 1,1-1-1,-1 1 1,1 0-1,-1 0 1,1 0-1,0 0 1,0 0-1,-1 0 1,1 1-1,0-1 1,0 0-1,0 0 1,0 0-1,0 1 1,0-1-1,0 1 0,3-2 1,5-2-93,0 0 0,1 0 0,0 1 0,16-3 0,-24 6 31,40-9-290,95-25-4693,-72 9-973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11691,'0'0'3134,"2"11"-2200,6 136 2515,-8-146-3419,0 0 0,1-1 1,-1 1-1,0 0 0,1 0 1,-1 0-1,0 0 1,1 0-1,-1 0 0,1 0 1,0 0-1,-1-1 0,1 1 1,0 0-1,-1-1 1,1 1-1,0 0 0,0-1 1,0 1-1,-1-1 0,1 1 1,0-1-1,0 1 1,0-1-1,0 0 0,0 1 1,0-1-1,0 0 0,0 0 1,0 0-1,0 0 1,0 1-1,0-2 0,0 1 1,0 0-1,0 0 0,0 0 1,0 0-1,0-1 1,0 1-1,0 0 0,0-1 1,1 0-1,44-18 721,51-44-598,-64 39-158,54-28 1,-87 52 3,0-1 0,1 1 1,-1 0-1,0 0 0,1-1 0,-1 1 1,0 0-1,1 0 0,-1 0 0,1 0 1,-1 0-1,0 0 0,1-1 0,-1 1 0,1 0 1,-1 0-1,1 0 0,-1 0 0,0 0 1,1 1-1,-1-1 0,1 0 0,-1 0 1,0 0-1,1 0 0,-1 0 0,1 1 1,-1-1-1,0 0 0,1 0 0,-1 0 0,0 1 1,1-1-1,-1 0 0,1 1 0,1 18-64,-15 39-79,6-32 119,7-25 48,-1 0 0,1 0 0,0 0-1,0 1 1,0-1 0,0 0 0,0 0 0,0 0-1,0 0 1,0 0 0,0 0 0,0 0-1,0 0 1,1 0 0,-1 0 0,0 0 0,1 0-1,-1 0 1,1 0 0,-1 0 0,1 0-1,0 0 1,-1 0 0,1 0 0,0 0 0,0-1-1,-1 1 1,1 0 0,2 0 0,-1 0 49,1-1-1,0 0 1,0 1 0,0-1 0,-1-1 0,1 1 0,0 0 0,0-1-1,-1 1 1,1-1 0,0 0 0,3-1 0,4-3-46,0 0 1,0 0-1,0-1 1,-1 0-1,0-1 0,0 0 1,-1 0-1,0-1 1,12-14-1,-9 9-28,1 2 0,0-1 0,18-12 0,-33 62-526,-9 7 650,8-35-89,1-1-1,0 0 1,1 1 0,1-1-1,-1 1 1,1 0-1,1 0 1,0-1-1,1 17 1,0-25-22,-1 1-1,1-1 1,0 0 0,-1 0-1,1 0 1,0 1 0,0-1-1,0 0 1,0 0-1,0 0 1,0 0 0,0-1-1,0 1 1,0 0 0,0 0-1,1-1 1,-1 1 0,0 0-1,0-1 1,1 1-1,-1-1 1,0 0 0,1 1-1,-1-1 1,0 0 0,1 0-1,-1 0 1,1 0 0,-1 0-1,0 0 1,1 0-1,-1-1 1,1 1 0,-1 0-1,2-1 1,1 0-295,0 0 1,0 0-1,0 0 0,0-1 0,0 1 0,0-1 1,0 0-1,-1 0 0,1 0 0,4-5 0,10-18-5332,-3-12-3907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97 11082,'-1'-1'267,"0"0"-1,-1 0 1,1 0-1,0 1 0,0-1 1,-1 0-1,1 1 0,0-1 1,-1 1-1,1 0 1,0-1-1,-1 1 0,1 0 1,-1 0-1,-1 0 0,3 0-162,-1 0-1,1 0 0,-1 1 0,1-1 0,-1 0 1,1 1-1,-1-1 0,1 0 0,-1 1 0,1-1 1,-1 0-1,1 1 0,-1-1 0,1 1 0,0-1 1,-1 1-1,1-1 0,0 1 0,0 0 0,-1-1 1,1 1-1,0-1 0,0 1 0,0 0 0,0 47 1495,1-38-1651,0-2 213,1 0-1,0 0 1,0 0-1,1-1 1,0 1-1,6 11 1,-8-17-104,0 0 1,0 1 0,0-1-1,1 0 1,-1 0 0,0 0-1,1 0 1,0 0-1,-1-1 1,1 1 0,0 0-1,0-1 1,0 1 0,0-1-1,0 0 1,0 1-1,1-1 1,-1 0 0,0 0-1,0-1 1,1 1 0,-1 0-1,1-1 1,-1 0 0,4 1-1,-3-2 31,-1 0 0,0 0-1,0 0 1,0 0 0,0-1 0,0 1-1,-1 0 1,1-1 0,0 1-1,0-1 1,-1 0 0,1 0 0,-1 0-1,0 0 1,0 1 0,1-2 0,-1 1-1,1-3 1,18-48 1050,-16 40-1007,8-27 148,-9 28-217,0 0 0,1 0-1,0 0 1,11-20 0,-15 32-64,1-1 1,-1 1-1,0 0 0,0-1 1,0 1-1,1 0 1,-1-1-1,0 1 0,0 0 1,1 0-1,-1-1 1,0 1-1,1 0 0,-1 0 1,0-1-1,1 1 1,-1 0-1,1 0 1,-1 0-1,0 0 0,1 0 1,-1 0-1,1-1 1,-1 1-1,0 0 0,1 0 1,-1 0-1,1 0 1,-1 0-1,0 1 0,1-1 1,-1 0-1,1 0 1,-1 0-1,0 0 0,1 0 1,-1 0-1,0 1 1,1-1-1,-1 0 0,0 0 1,1 1-1,-1-1 1,0 0-1,1 0 0,-1 1 1,0-1-1,0 0 1,1 1-1,-1-1 0,0 0 1,0 1-1,0-1 1,1 1-1,-1-1 0,0 0 1,0 1-1,11 28-79,-9-25 75,2 7 24,0 3-13,1-1 0,1 1 0,0-1 0,15 24 0,-19-35-2,-1-1 0,0 1-1,0-1 1,1 1 0,-1-1 0,1 1 0,-1-1 0,1 0-1,0 0 1,-1 0 0,1 0 0,0 0 0,0 0 0,0-1-1,-1 1 1,1-1 0,0 1 0,3 0 0,-3-2 4,1 1 0,-1-1 1,0 1-1,1-1 0,-1 0 0,0 0 1,1 0-1,-1 0 0,0 0 0,0-1 1,0 1-1,0-1 0,0 1 0,0-1 1,-1 0-1,1 1 0,-1-1 1,1 0-1,1-2 0,28-42 127,-19 26 57,1 0 0,27-30 0,-37 47-350,0 0 0,0 0-1,0 0 1,0 0 0,1 1-1,-1-1 1,1 1 0,-1 0-1,1 0 1,0 0 0,0 0-1,0 1 1,0 0 0,0 0-1,0 0 1,0 0 0,0 0-1,1 1 1,-1 0 0,8 0-1,-9 1-234,0 0-1,-1 0 0,1 0 0,0 1 0,-1-1 1,1 1-1,-1-1 0,1 1 0,-1 0 1,0 0-1,1 0 0,1 3 0,13 10-3646,0-6-1451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60 253 9449,'0'0'3310,"-3"-9"85,3 8-3099,-10-29 1435,10 30-1656,0-1 0,-1 0 1,1 1-1,0-1 0,-1 0 0,1 0 0,0 1 0,-1-1 0,1 0 1,-1 1-1,1-1 0,-1 1 0,1-1 0,-1 1 0,0-1 0,1 1 1,-1-1-1,1 1 0,-1-1 0,0 1 0,0 0 0,1-1 0,-1 1 1,0 0-1,1 0 0,-1 0 0,0-1 0,0 1 0,0 0 0,1 0 1,-1 0-1,0 0 0,0 0 0,1 1 0,-1-1 0,0 0 0,0 0 1,1 0-1,-1 1 0,0-1 0,0 0 0,0 1 0,-2 2-36,1 0-1,0 0 0,1 0 0,-1 0 1,0 0-1,1 0 0,0 1 0,0-1 1,0 0-1,0 1 0,0-1 0,1 1 0,-1-1 1,1 8-1,-1-3-41,1 1 1,0 0-1,1 0 0,3 17 1,-4-25 2,0 1 0,0 0 0,1 0 0,-1 0 0,1 0 0,-1 0 0,1-1 0,0 1 0,0 0 0,0 0 0,0-1 0,0 1 0,0-1 0,0 1 0,0-1 0,1 1 0,-1-1 0,1 0-1,-1 0 1,1 1 0,-1-1 0,1 0 0,0 0 0,-1-1 0,1 1 0,0 0 0,0-1 0,-1 1 0,1-1 0,0 1 0,0-1 0,0 0 0,0 0 0,0 0 0,0 0 0,0 0 0,0 0 0,0 0 0,-1-1 0,1 1 0,0-1 0,0 1 0,0-1 0,0 0 0,-1 0 0,4-2 0,4-2 12,-1 0 0,0-1 0,0-1 0,-1 1 1,0-1-1,0-1 0,9-11 0,12-23 31,-2-1-1,27-61 1,-54 159-769,-2-40 730,-1 13 109,-3 49 0,7-77-103,0 1 1,0 0 0,0-1 0,0 1 0,0-1 0,0 1 0,0-1-1,0 1 1,0 0 0,1-1 0,-1 1 0,0-1 0,0 1 0,1-1-1,-1 1 1,1-1 0,-1 1 0,0-1 0,1 0 0,-1 1 0,1-1-1,-1 1 1,1-1 0,-1 0 0,1 1 0,-1-1 0,1 0 0,-1 0 0,1 1-1,-1-1 1,1 0 0,-1 0 0,1 0 0,0 0 0,-1 0 0,1 0-1,-1 0 1,1 0 0,0 0 0,-1 0 0,1 0 0,-1 0 0,1 0-1,-1 0 1,1-1 0,0 1 0,-1 0 0,1 0 0,-1-1 0,1 1-1,-1 0 1,1-1 0,-1 1 0,0 0 0,1-1 0,0 0 0,31-22 672,-13 2-399,-2-1 0,20-32 1,-22 31-262,1 0 1,24-26 0,-39 48-34,-1 1 0,0-1 0,1 1 0,-1-1 0,1 1 0,-1 0 0,0-1 0,1 1 0,-1-1 0,1 1 1,0 0-1,-1-1 0,1 1 0,-1 0 0,1 0 0,-1-1 0,1 1 0,0 0 0,-1 0 0,1 0 0,-1 0 0,1 0 0,0 0 1,-1 0-1,1 0 0,0 0 0,-1 0 0,1 0 0,-1 0 0,1 0 0,0 1 0,-1-1 0,1 0 0,-1 0 0,1 1 0,-1-1 1,1 0-1,-1 1 0,1-1 0,-1 1 0,1-1 0,-1 0 0,1 1 0,-1-1 0,0 1 0,1-1 0,-1 1 0,0-1 0,1 1 1,-1 0-1,0-1 0,0 1 0,0-1 0,1 1 0,-1 0 0,0-1 0,0 1 0,0-1 0,0 1 0,0 0 0,0-1 1,0 2-1,6 51-67,-6-41 106,0-10-29,0-1 0,0 0 0,0 1 0,1-1 1,-1 1-1,0-1 0,0 0 0,1 1 0,-1-1 0,1 0 0,-1 1 0,1-1 1,0 0-1,0 0 0,-1 1 0,1-1 0,0 0 0,0 0 0,0 0 0,0 0 1,2 1-1,-2-2 17,0 1 0,1-1 0,-1 0 0,0 0 0,0 0 0,0-1 0,0 1 0,0 0 0,0 0 0,0-1 0,1 1 0,-1 0 0,0-1 0,0 1 0,0-1 0,0 0 1,0 1-1,-1-1 0,1 0 0,2-1 0,7-8 179,0 0-1,-1-1 1,11-17 0,-10 15-182,-4 5-66,47-51 258,-50 56-275,-1 1 0,1 0 0,-1 0 0,1 0 0,0 0 0,0 0 0,0 0 0,0 1-1,0-1 1,1 1 0,-1 0 0,0 0 0,0 0 0,1 1 0,-1-1 0,1 1 0,-1 0 0,1 0 0,4 0 0,-6 1-17,-1-1 1,1 1-1,-1 0 1,1-1 0,-1 1-1,0 0 1,1 0-1,-1 0 1,0 0 0,0 0-1,0 0 1,0 0-1,0 1 1,0-1 0,0 0-1,0 1 1,0-1-1,0 1 1,-1-1 0,1 1-1,0 2 1,7 37-2104,-7-28 240,2 2-3464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156 446 10154,'0'0'1446,"-9"0"1031,4 0-2301,0 0-1,-1 0 1,1 1-1,0 0 1,0 0-1,0 0 1,0 1-1,0-1 1,0 1-1,0 0 0,0 1 1,1-1-1,-1 1 1,1 0-1,-1 0 1,1 0-1,0 1 1,1-1-1,-1 1 1,0 0-1,1 0 1,-4 7-1,1-2-52,1 1-1,0 0 0,1 0 1,0 0-1,0 1 1,1-1-1,1 1 0,0 0 1,0 0-1,1 0 1,0 0-1,1 0 0,2 19 1,-2-29-115,0 0 1,0 0 0,0 0-1,1 0 1,-1 0-1,0-1 1,1 1-1,-1 0 1,1 0 0,-1 0-1,1 0 1,-1 0-1,1-1 1,-1 1 0,1 0-1,0-1 1,0 1-1,-1 0 1,1-1-1,0 1 1,0-1 0,0 1-1,-1-1 1,1 1-1,0-1 1,0 0 0,0 1-1,0-1 1,0 0-1,0 0 1,0 0-1,0 1 1,0-1 0,0 0-1,0 0 1,0-1-1,0 1 1,0 0 0,0 0-1,0 0 1,0-1-1,0 1 1,-1 0-1,1-1 1,0 1 0,0-1-1,0 1 1,0-1-1,-1 1 1,2-2 0,4-1 69,-1 0 1,0-1-1,0 0 1,0 0-1,0 0 1,7-8-1,9-20 36,-2 0-1,-1-1 0,-1-1 1,-2-1-1,-2 0 0,-1-1 0,-1 0 1,10-74-1,-23 172-736,0-41 617,1 0 1,1 0-1,0 0 1,2 0-1,0 0 1,2 0-1,7 27 1,-11-47 7,1 0 0,-1 0 0,0 0 0,0-1 0,1 1-1,-1 0 1,1 0 0,-1 0 0,1 0 0,-1 0 0,1 0 0,-1-1 0,1 1 0,0 0 0,-1 0 0,1-1 0,0 1 0,0-1 0,0 1 0,-1-1 0,1 1 0,0-1 0,0 1 0,0-1 0,0 0 0,0 1 0,0-1 0,0 0 0,0 0 0,0 0 0,0 1 0,0-1-1,0 0 1,0-1 0,0 1 0,0 0 0,0 0 0,0 0 0,0 0 0,0-1 0,0 1 0,0-1 0,-1 1 0,1 0 0,0-1 0,0 0 0,0 1 0,0-1 0,-1 1 0,1-1 0,1-1 0,2-2 60,1-1 1,-1 0 0,-1 1-1,1-1 1,-1-1 0,1 1-1,1-6 1,10-29 167,-2-1 0,-2 0 0,-1-1 0,-3 0 0,-1-1 0,-2 1 1,-2-1-1,-2 0 0,-6-49 0,-1 72-258,7 20 11,0 0 0,0 0 0,-1 1 0,1-1 0,0 0 0,0 0 0,0 0 0,0 1 0,0-1 0,-1 0 1,1 0-1,0 0 0,0 0 0,0 1 0,0-1 0,-1 0 0,1 0 0,0 0 0,0 0 0,0 0 0,-1 0 1,1 0-1,0 0 0,0 0 0,-1 1 0,1-1 0,0 0 0,0 0 0,0 0 0,-1 0 0,1 0 0,0 0 1,0-1-1,-1 1 0,1 0 0,0 0 0,0 0 0,0 0 0,-1 0 0,1 0 0,0 0 0,0 0 0,0 0 1,-1-1-1,1 1 0,0 0 0,0 0 0,0 0 0,0 0 0,-1-1 0,1 1 0,0 0 0,0 0 1,0 0-1,0-1 0,0 1 0,0 0 0,-5 33-149,2 1-1,1 0 1,4 48 0,-1-16 158,-1-55 16,5 60 158,-5-69-141,0 0 0,0 0 0,0 0 1,1 0-1,-1 0 0,1 0 0,-1-1 0,1 1 0,0 0 0,0 0 0,0 0 0,0-1 1,0 1-1,0-1 0,1 1 0,-1-1 0,0 1 0,1-1 0,-1 1 0,1-1 0,0 0 1,-1 0-1,1 0 0,0 0 0,-1 0 0,1 0 0,0-1 0,4 2 0,-3-3 23,0 1 0,1-1 0,-1 0 1,0 0-1,0-1 0,0 1 0,0-1 0,0 1 0,0-1 0,-1 0 0,1 0 0,-1 0 0,1 0 0,-1-1 0,1 1 0,-1-1 0,0 1 0,3-7 0,37-59 503,-39 62-520,2-4-21,46-92 139,-46 90-222,0 1 0,-1-1 0,-1-1 0,0 1 0,-1-1 0,2-22 0,-4 35 62,0 0 0,0 0 1,0 0-1,0-1 0,0 1 1,0 0-1,0 0 0,0 0 1,0 0-1,0-1 0,0 1 1,0 0-1,0 0 0,0 0 1,0-1-1,0 1 0,0 0 1,0 0-1,0 0 0,0 0 1,0-1-1,0 1 0,0 0 1,0 0-1,0 0 0,0 0 1,0-1-1,0 1 0,-1 0 1,1 0-1,0 0 0,0 0 1,0 0-1,0 0 0,0-1 1,0 1-1,-1 0 0,1 0 1,0 0-1,0 0 0,0 0 1,0 0-1,-1 0 0,1 0 1,0 0-1,0 0 0,0 0 1,0 0-1,-1 0 0,1 0 1,0 0-1,0 0 0,0 0 1,-1 0-1,1 0 0,0 0 1,0 0-1,-12 12-297,-7 19 76,10-4 238,2 0-1,1 0 0,1 1 1,1-1-1,1 1 0,2 46 1,0-72-4,1 0 1,0 0-1,0 0 1,0 0-1,0 0 0,0 0 1,0 0-1,0 0 1,1 0-1,-1 0 1,1 0-1,0 0 1,-1 0-1,1 0 1,0-1-1,0 1 0,0 0 1,0 0-1,0-1 1,1 1-1,-1-1 1,0 1-1,1-1 1,-1 0-1,1 1 1,0-1-1,-1 0 0,1 0 1,0 0-1,0 0 1,-1 0-1,1-1 1,0 1-1,0 0 1,0-1-1,0 0 1,0 1-1,0-1 0,0 0 1,0 0-1,0 0 1,0 0-1,0 0 1,0-1-1,0 1 1,0-1-1,0 1 1,0-1-1,2-1 1,1 1-166,0-1 1,0 0 0,0 0 0,0-1 0,-1 0 0,1 1 0,-1-2 0,5-3 0,29-34-4866,-15 9-678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 7591,'0'0'11334,"-8"-3"-11068,4 1-254,2 1-6,1 0 1,-1 1 0,1-1 0,-1 0 0,0 0 0,0 1-1,1-1 1,-1 1 0,0 0 0,0-1 0,0 1 0,1 0-1,-1 0 1,0 0 0,0 0 0,0 1 0,1-1 0,-1 0-1,0 1 1,0-1 0,1 1 0,-1 0 0,0-1 0,1 1-1,-1 0 1,1 0 0,-1 0 0,1 0 0,-1 1 0,1-1-1,0 0 1,-1 0 0,1 1 0,0-1 0,0 1 0,0-1-1,0 1 1,-1 2 0,1-3-4,-13 16 64,1 1 1,0 1 0,2-1 0,-11 24 0,22-42-66,0 0 1,0 0 0,-1 0 0,1 1-1,0-1 1,0 0 0,0 0 0,0 0-1,0 0 1,0 1 0,0-1-1,0 0 1,0 0 0,0 0 0,1 0-1,-1 1 1,0-1 0,0 0 0,0 0-1,0 0 1,0 0 0,0 1-1,0-1 1,0 0 0,0 0 0,0 0-1,1 0 1,-1 0 0,0 0 0,0 1-1,0-1 1,0 0 0,0 0 0,1 0-1,-1 0 1,0 0 0,0 0-1,0 0 1,0 0 0,1 0 0,-1 0-1,0 0 1,0 0 0,0 0 0,0 0-1,1 0 1,-1 0 0,15-1 42,12-6-8,-17 3-27,2-1 0,0 1 0,1-1 0,-1 2 0,1 0 0,0 0 0,14 0 0,-26 3 10,0 1-1,0-1 1,0 1-1,0-1 0,0 1 1,-1-1-1,1 1 0,0 0 1,0-1-1,0 1 1,-1 0-1,1 0 0,0 0 1,-1-1-1,1 1 1,-1 0-1,1 0 0,-1 0 1,1 0-1,-1 0 1,0 0-1,0 0 0,1 0 1,-1 0-1,0 0 1,0 0-1,0 0 0,0 0 1,0 0-1,0 0 0,0 1 1,-2 42 975,2-39-865,-2 6 109,0-1 1,-1 0-1,0 0 0,0 0 1,-1-1-1,0 1 1,-1-1-1,0 0 0,-11 14 1,-2 1 528,-1-1 0,-23 23 0,28-35-416,-1 3-1589,28-17-2117,8-10-906,0-5-1746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64 7271,'-4'-8'3400,"-11"-27"-111,15 34-3162,0 0 1,0 0-1,-1 0 1,1 1-1,0-1 0,-1 0 1,1 0-1,0 0 1,-1 0-1,1 0 1,-1 0-1,0 1 0,1-1 1,-1 0-1,0 0 1,1 1-1,-1-1 1,0 0-1,0 1 0,1-1 1,-1 1-1,0-1 1,0 1-1,0-1 1,0 1-1,0 0 0,0-1 1,0 1-1,0 0 1,0 0-1,0 0 1,0 0-1,0 0 0,0 0 1,0 0-1,0 0 1,0 0-1,0 0 1,0 1-1,0-1 0,0 0 1,1 1-1,-1-1 1,0 0-1,0 1 1,0-1-1,0 1 0,0 0 1,1-1-1,-1 1 1,0 0-1,0-1 1,1 1-1,-1 1 0,-3 2-56,0 1-1,1 0 0,0 0 1,0 0-1,0 1 0,-3 9 0,-8 38-22,4 0-1,1 0 0,3 0 0,2 1 1,2 0-1,7 62 0,-5-109-24,0-1 1,1 1-1,0-1 0,1 0 0,-1 0 0,1 1 1,0-1-1,1 0 0,-1-1 0,1 1 1,5 7-1,-6-11-14,-1 0 0,1 0 0,0 0 1,0 0-1,0-1 0,0 1 0,1-1 1,-1 1-1,0-1 0,1 0 0,-1 0 0,1 0 1,-1 0-1,1 0 0,0-1 0,-1 1 1,1-1-1,0 0 0,-1 1 0,1-1 0,0 0 1,-1-1-1,1 1 0,0 0 0,-1-1 1,1 0-1,-1 1 0,1-1 0,3-2 0,-3 2 2,0 0-1,0-1 0,0 0 0,0 1 0,-1-1 0,1 0 0,0 0 0,-1 0 0,0-1 0,1 1 1,-1-1-1,0 1 0,0-1 0,0 0 0,-1 0 0,1 0 0,-1 0 0,1 0 0,-1 0 0,1-6 1,1-3 29,-1 0 1,0 0 0,-2 0 0,1-15 0,-2 25-30,1 0 0,0 0 0,-1 1 0,0-1 0,1 0 0,-1 0 0,0 1 0,0-1 0,0 1 0,0-1 0,0 1 0,0-1 0,0 1 0,0 0 0,-1-1 0,1 1 0,-1 0 0,1 0 0,-1 0 0,1 0 0,-1 0 0,1 0 0,-1 1 0,0-1 0,1 0 0,-1 1 0,0 0 0,0-1 0,0 1 0,-2 0 0,1-1-64,0 0-1,0 1 0,0 0 1,0 0-1,0 0 0,0 0 1,0 0-1,0 0 0,0 1 1,0 0-1,0-1 0,0 1 1,0 0-1,0 1 0,0-1 1,1 0-1,-5 4 0,34-13-1798,-13-4 1846,0 0-1,-1-1 1,0 0 0,-2-1 0,1 0 0,16-29 0,25-30 6,-53 73-4,1-1 0,-1 0-1,1 1 1,-1-1 0,0 1 0,1-1-1,-1 1 1,1-1 0,0 1-1,-1-1 1,1 1 0,-1 0 0,1-1-1,0 1 1,-1 0 0,1-1 0,-1 1-1,1 0 1,0 0 0,0-1 0,-1 1-1,1 0 1,0 0 0,1 0-1,4 14-2,-6 39 125,-1-38-79,1 211 3244,0-226-3301,0 0-1,0 0 1,0 0 0,0-1 0,1 1-1,-1 0 1,0 0 0,0 0-1,0 0 1,0-1 0,0 1-1,0 0 1,1 0 0,-1 0 0,0 0-1,0 0 1,0 0 0,1 0-1,-1-1 1,0 1 0,0 0 0,0 0-1,0 0 1,1 0 0,-1 0-1,0 0 1,0 0 0,0 0-1,1 0 1,-1 0 0,0 0 0,0 0-1,1 0 1,-1 0 0,0 0-1,0 0 1,0 1 0,0-1 0,1 0-1,-1 0 1,0 0 0,0 0-1,0 0 1,0 0 0,1 0 0,-1 1-1,0-1 1,0 0 0,0 0-1,0 0 1,0 0 0,0 1-1,1-1 1,-1 0 0,0 0 0,0 0-1,0 0 1,0 1 0,0-1-1,0 0 1,0 0 0,0 0 0,0 1-1,0-1 1,0 0 0,0 1-1,10-16-2113,-7-8-2544,-3-6-4101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0 681 14862,'0'0'5878,"8"3"-5798,-3-2-68,-1 0 1,1 0 0,-1-1-1,1 1 1,-1-1 0,1 0-1,-1-1 1,1 1 0,0-1-1,-1 0 1,0 0 0,1 0 0,-1-1-1,0 1 1,1-1 0,-1 0-1,0 0 1,0-1 0,-1 1-1,1-1 1,0 0 0,-1 0-1,5-5 1,3 0 7,-1-1 1,0-1-1,0 0 1,-1 0-1,0 0 1,-1-1-1,0-1 1,-1 1-1,0-1 1,-1-1-1,0 1 1,-1-1-1,-1 0 0,0 0 1,0 0-1,-1-1 1,1-21-1,-4 35-18,0-1-1,1 1 0,-1-1 0,0 1 0,0-1 1,0 1-1,0 0 0,0-1 0,0 1 0,-1-1 1,1 1-1,0-1 0,0 1 0,0-1 0,0 1 1,0 0-1,-1-1 0,1 1 0,0-1 0,0 1 1,-1 0-1,1-1 0,0 1 0,0 0 0,-1-1 1,1 1-1,-1 0 0,1-1 0,0 1 0,-1 0 1,1 0-1,0 0 0,-1-1 0,1 1 0,-1 0 1,1 0-1,-1 0 0,1 0 0,-1 0 0,1 0 1,0 0-1,-1 0 0,1 0 0,-1 0 0,1 0 1,-1 0-1,0 0 0,0 1-12,0-1 0,-1 1 0,1-1 0,0 1 0,0 0 0,-1-1 0,1 1 0,0 0 0,0 0 1,0 0-1,0 0 0,0 0 0,0 0 0,0 0 0,-1 2 0,-2 6-16,0 1 0,0-1 0,1 1 0,0 0 1,1 1-1,0-1 0,-1 20 0,2-6 22,0 0 0,5 33 0,-3-55 6,-1 0 1,0 0-1,0 0 0,1 0 0,-1 0 0,1 0 0,-1 0 1,1-1-1,0 1 0,0 0 0,0 0 0,0 0 0,0-1 0,0 1 1,3 2-1,-3-3 4,0-1 1,-1 0 0,1 1 0,0-1-1,0 1 1,0-1 0,0 0 0,0 0-1,0 0 1,-1 1 0,1-1 0,0 0-1,0 0 1,0 0 0,0 0 0,0-1-1,0 1 1,0 0 0,0 0 0,0 0-1,0-1 1,-1 1 0,3-1 0,1-2 64,0 0 1,1 0 0,-1 0 0,0-1-1,-1 1 1,1-1 0,-1 0-1,1 0 1,-1 0 0,3-6 0,11-22 250,-1 0 0,-2-1 0,-1-1 0,-1 0 1,11-62-1,-12 34-22,-4 0 0,0-91 0,-7 144-279,-1-33 81,1 41-106,0 0-1,-1-1 1,1 1 0,0 0 0,0 0-1,-1-1 1,1 1 0,0 0-1,-1 0 1,1-1 0,-1 1 0,0 0-1,1 0 1,-1 0 0,0 0 0,0 0-1,0 0 1,0 0 0,0 0-1,0 0 1,0 0 0,0 1 0,-2-2-1,3 2-9,-1 0 0,0 0 0,1 0 0,-1 1 0,1-1 0,-1 0-1,1 1 1,-1-1 0,1 0 0,-1 1 0,1-1 0,0 0 0,-1 1 0,1-1 0,-1 1-1,1-1 1,0 1 0,0-1 0,-1 1 0,1-1 0,0 1 0,0-1 0,-1 1 0,1-1-1,0 1 1,0 0 0,0-1 0,0 1 0,0 0 0,-4 20-183,4-20 182,-8 91 9,7 170 1,2-243 14,0 24 100,2 1 0,18 86 1,-18-117-107,1 0 0,0 1 0,1-1-1,0-1 1,1 1 0,1-1 0,-1 0 0,2 0 0,0-1 0,0 0 0,1-1 0,1 1 0,16 13 0,-3-13-2721,-23-11 2550,0 0-1,1 0 1,-1 0 0,1 0-1,-1 0 1,0 0 0,1-1-1,-1 1 1,1 0-1,-1 0 1,0 0 0,1-1-1,-1 1 1,0 0 0,1 0-1,-1-1 1,0 1 0,0 0-1,1 0 1,-1-1 0,0 1-1,0 0 1,1-1-1,-1 1 1,0-1 0,0 1-1,0 0 1,0-1 0,1 1-1,-1 0 1,0-1 0,0 1-1,0-1 1,0 1-1,0 0 1,0-1 0,0 1-1,0-1 1,0 1 0,0-1-1,-1 1 1,1 0 0,0-1-1,0 1 1,0 0 0,0-1-1,0 1 1,-1-1-1,1 1 1,0 0 0,-1-1-1,-8-24-7373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13741,'0'0'6812,"3"9"-6770,1 2-36,0 0-1,-2 1 0,1-1 1,-1 0-1,0 19 1,-2-29-4,0 0 1,0 0 0,0 0 0,0 0 0,0 0 0,0 0 0,0 0 0,0 0 0,0 0 0,0-1 0,0 1 0,1 0 0,-1 0 0,0 0 0,1 0 0,-1 0-1,1 0 1,-1-1 0,1 1 0,-1 0 0,1 0 0,-1-1 0,1 1 0,0 0 0,-1-1 0,1 1 0,0-1 0,0 1 0,-1-1 0,1 1 0,0-1 0,0 1-1,0-1 1,0 0 0,0 1 0,0-1 0,-1 0 0,1 0 0,0 0 0,0 0 0,0 0 0,0 0 0,0 0 0,0 0 0,0 0 0,0 0 0,0 0 0,0-1-1,0 1 1,-1 0 0,3-2 0,2 0 89,0 0 0,0 0-1,0-1 1,-1 0 0,1 0-1,-1 0 1,8-8 0,53-70 1134,-54 64-1166,2 0 1,0 0-1,1 2 1,0-1-1,1 2 1,19-15-1,-32 28-127,0 0 0,0-1 0,0 1 0,0 0 0,0 0 0,1 0-1,-1 1 1,0-1 0,1 0 0,-1 1 0,4-1 0,-5 1 31,0 0 0,0 0 1,0 1-1,0-1 0,0 0 0,0 0 1,0 1-1,0-1 0,0 1 0,0-1 1,0 1-1,0-1 0,0 1 0,0-1 1,-1 1-1,1 0 0,0 0 0,-1-1 1,2 2-1,1 4-95,0-1 1,-1 1-1,0 0 1,0 0-1,0-1 1,-1 1-1,1 9 1,-1-9 73,0 0 1,1-1-1,-1 1 0,1 0 1,5 10-1,-7-16 57,0 1 0,1-1-1,-1 1 1,1-1 0,-1 1 0,0-1-1,1 0 1,-1 1 0,1-1 0,0 1-1,-1-1 1,1 0 0,-1 0-1,1 1 1,-1-1 0,1 0 0,0 0-1,-1 0 1,1 0 0,0 1 0,-1-1-1,1 0 1,-1 0 0,1 0 0,0-1-1,-1 1 1,1 0 0,0 0-1,-1 0 1,1 0 0,-1 0 0,1-1-1,0 1 1,-1 0 0,1-1 0,-1 1-1,1 0 1,-1-1 0,1 1 0,-1-1-1,1 1 1,-1-1 0,0 1-1,1-1 1,-1 1 0,1-1 0,21-30 115,-19 26-111,13-23-53,-12 19-139,1 0-1,0 1 1,0 0-1,0-1 0,1 2 1,0-1-1,1 1 1,0 0-1,0 0 1,0 1-1,9-6 0,-15 12 124,0 0-1,0-1 0,0 1 0,0 0 0,0 0 0,0 0 0,0 0 1,0 0-1,1 0 0,-1 0 0,0 0 0,0 0 0,0 1 0,0-1 1,0 0-1,0 1 0,0-1 0,0 1 0,-1-1 0,1 1 0,0-1 1,0 1-1,0 0 0,0-1 0,-1 1 0,1 0 0,0 0 0,-1 0 1,1-1-1,0 1 0,-1 0 0,1 0 0,-1 0 0,0 0 0,1 0 1,-1 0-1,0 0 0,1 0 0,-1 0 0,0 0 0,0 0 0,0 0 1,0 2-1,8 63 568,-7-42-285,43 207 5047,-41-207-4969,-2 0 1,-2 43-1,1-67-301,0 0 0,0 1 0,0-1 0,0 0-1,1 1 1,-1-1 0,0 0 0,0 1 0,0-1 0,0 1-1,0-1 1,0 0 0,0 1 0,0-1 0,0 0 0,0 1-1,0-1 1,0 0 0,0 1 0,0-1 0,0 0 0,-1 1 0,1-1-1,0 0 1,0 1 0,0-1 0,0 0 0,-1 1 0,1-1-1,0 0 1,0 0 0,-1 1 0,1-1 0,0 0 0,-1 0-1,1 1 1,0-1 0,0 0 0,-1 0 0,1 0 0,0 0 0,-1 0-1,1 1 1,-1-1 0,1 0 0,0 0 0,-1 0 0,1 0-1,0 0 1,-1 0 0,1 0 0,0 0 0,-1 0 0,-10-20-649,3-28 141,2-1 0,2 0 1,3 0-1,5-66 1,-1 90 868,1 0 0,1 0 0,1 1 1,12-32-1,4-16-33,-34 132-1510,10-52 1208,1-1 1,0 0-1,1 1 1,0-1-1,0 0 1,0 0-1,1 1 1,2 9-1,-2-15 7,0-1-1,0 0 1,0 1 0,0-1-1,0 0 1,0 0-1,0 0 1,1 0 0,-1 0-1,0 0 1,0 0-1,1 0 1,-1 0-1,1-1 1,-1 1 0,1 0-1,-1-1 1,1 1-1,-1-1 1,1 0 0,0 1-1,-1-1 1,1 0-1,-1 0 1,1 0 0,0 0-1,-1-1 1,1 1-1,-1 0 1,1-1 0,-1 1-1,4-2 1,1 1 121,0-1 1,-1 0-1,1-1 1,0 0 0,-1 1-1,1-2 1,5-3-1,33-37 326,-35 34-403,1 0 0,0 0 0,0 1 0,1 1 1,0-1-1,16-8 0,-27 17-72,1 0-1,-1 0 1,0-1 0,1 1 0,-1 0 0,1 0-1,-1 0 1,1 0 0,-1 0 0,1 0 0,-1 0-1,1 0 1,-1 0 0,1 0 0,-1 0 0,1 0-1,-1 0 1,1 0 0,-1 0 0,1 1 0,-1-1 0,0 0-1,1 0 1,-1 1 0,1-1 0,-1 0 0,1 0-1,-1 1 1,0-1 0,1 0 0,-1 1 0,0-1-1,1 1 1,8 19-81,3 6 8,-11-26 76,-1 1 0,1-1 0,0 1-1,-1-1 1,1 1 0,0-1 0,-1 0-1,1 1 1,0-1 0,0 0 0,0 1-1,-1-1 1,1 0 0,0 0-1,0 0 1,0 0 0,-1 0 0,1 0-1,0 0 1,0 0 0,0 0 0,0 0-1,-1-1 1,1 1 0,0 0 0,0 0-1,-1-1 1,1 1 0,0-1 0,0 1-1,-1-1 1,2 0 0,5-4 146,0-1-1,0 1 1,0-2 0,-1 1 0,0-1-1,6-8 1,-5 6-185,1 0 0,-1 1-1,17-14 1,-21 20-80,0 0-1,1 0 1,-1 0 0,0 0-1,0 1 1,1-1-1,-1 1 1,1 0 0,-1 0-1,1 1 1,-1-1 0,1 1-1,0 0 1,-1 0-1,1 0 1,4 0 0,-6 1 94,-1-1 1,0 1-1,1 0 1,-1-1 0,0 1-1,0 0 1,0 0 0,0-1-1,0 1 1,0 0 0,0 0-1,0 0 1,0 0 0,0 1-1,-1-1 1,2 1 0,-2-1 26,0 0 1,0-1 0,1 1 0,-1 0-1,0-1 1,1 1 0,-1 0-1,0-1 1,1 1 0,-1-1 0,1 1-1,-1 0 1,1-1 0,-1 1 0,1-1-1,-1 0 1,1 1 0,0-1 0,-1 1-1,1-1 1,0 0 0,-1 1-1,1-1 1,0 0 0,-1 0 0,1 0-1,0 0 1,0 1 0,-1-1 0,1 0-1,0 0 1,0 0 0,-1-1-1,1 1 1,0 0 0,-1 0 0,1 0-1,0 0 1,0-1 0,-1 1 0,1 0-1,0-1 1,-1 1 0,1 0 0,-1-1-1,1 1 1,0-1 0,-1 1-1,1-1 1,-1 1 0,1-1 0,-1 1-1,0-1 1,1 0 0,-1 1 0,0-1-1,1 0 1,-1 1 0,0-2-1,13-19 0,-1-1-1,-1 0 1,-2-1-1,0 0 1,-1-1-1,9-48 1,-13 53-877,-20 71 741,11-38 313,0 1 0,1 0 0,1 0 1,0 0-1,-1 17 0,8-33-56,-1-1 0,1 0 0,-1 0 0,1 0 0,-1 0 0,0 0 0,0-1 0,0 0-1,3-3 1,9-9-29,1-2-147,0 1 1,21-15-1,-34 28 12,0 0 0,1 0 1,-1 1-1,1 0 0,0 0 1,0 0-1,0 0 0,0 1 1,0-1-1,0 1 0,1 0 1,-1 0-1,0 1 0,0-1 1,1 1-1,-1 0 0,8 1 1,7 13 252,-18-13-202,-1 0 0,1 0 0,0-1 0,-1 1 0,1 0 0,0 0 0,-1-1 0,1 1 0,0 0 0,0-1 0,-1 1 0,1-1 0,0 1 0,0-1 0,0 1 0,0-1 0,0 1 0,0-1 0,0 0 0,0 0 0,0 0 0,0 1 0,0-1 0,0 0 0,0 0 0,0 0 1,0-1-1,0 1 0,0 0 0,0 0 0,0 0 0,0-1 0,0 1 0,-1 0 0,1-1 0,0 1 0,0-1 0,0 1 0,0-1 0,0 0 0,-1 1 0,2-2 0,6-5 71,-1 0 0,-1 0-1,1-1 1,-1 0 0,9-15 0,-11 15-39,0 1 0,1 0 1,1 0-1,-1 0 0,1 0 1,0 1-1,0 0 0,1 0 0,7-4 1,-13 9-49,0 1-1,0-1 1,0 1 0,-1-1 0,1 1 0,0 0 0,0 0 0,0-1 0,0 1 0,0 0 0,0 0 0,0 0 0,0 0-1,-1 0 1,1 0 0,0 0 0,0 0 0,0 0 0,0 1 0,0-1 0,0 0 0,0 0 0,0 1 0,-1-1 0,1 1-1,0-1 1,0 1 0,-1-1 0,1 1 0,0-1 0,0 1 0,-1 0 0,1 0 0,-1-1 0,2 2 0,17 38-427,-18-36 343,0 0 0,1 0-1,0 1 1,0-1 0,0 0-1,0-1 1,1 1 0,-1 0-1,4 3 1,-5-6 64,-1-1-1,1 0 1,0 1 0,-1-1 0,1 0-1,0 1 1,-1-1 0,1 0 0,0 0 0,0 0-1,-1 0 1,1 0 0,0 0 0,-1 0-1,1 0 1,0 0 0,0 0 0,-1 0-1,1 0 1,0 0 0,-1 0 0,1-1 0,1 1-1,23-23-644,-8-6-3864,-3-6-5284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15 206 8872,'-9'4'6246,"3"-4"192,10-8-3875,16-7-1891,14-6-383,7-1-129,13 0-192,6-1-673,-2-3-1761,-6-7-3236,-5-7-9928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10954,'0'0'1282,"6"51"-706,3-19-95,3 1-321,2 0-160,1-6-1314,2-2-2369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13 354 8200,'-2'-14'3123,"-2"-10"-1991,0 1 1,2-1 0,1-30 0,1 45-897,1 1 1,0-1 0,0 1 0,1-1-1,0 1 1,0 0 0,1 0 0,0 0-1,1 0 1,0 1 0,0-1 0,0 1-1,1 0 1,10-12 0,-4 10-238,0 0-1,1 1 1,0 0-1,0 0 1,1 2 0,0 0-1,0 0 1,1 1-1,-1 1 1,1 0 0,0 1-1,0 0 1,0 1-1,1 1 1,-1 0 0,0 1-1,1 0 1,14 3-1,-22-2-29,-1 1-1,0-1 1,0 1-1,0 0 1,-1 0-1,1 0 0,0 1 1,-1 0-1,0 0 1,0 1-1,1-1 1,-2 1-1,1 0 0,4 5 1,-2-1 10,-1 0 0,0 0 0,-1 1 1,0 0-1,0 0 0,-1 0 0,7 19 0,-4 2 214,0 1 1,-2 0-1,-1 0 0,-1 48 0,-3-58 338,-1 0 0,0-1 0,-2 1 0,-9 36 0,9-48-327,1 0 0,-2 0 0,1-1 0,-2 1 0,1-1 0,-1 1 0,0-1 0,0-1 0,-1 1 0,0-1-1,-1 0 1,-12 11 0,17-16-220,0-1-1,1 1 0,-1-1 1,0 1-1,0-1 1,0 1-1,0-1 0,0 0 1,-1 0-1,1 0 0,0 0 1,0-1-1,-1 1 1,1 0-1,-1-1 0,1 0 1,0 0-1,-1 1 0,1-1 1,-1-1-1,1 1 1,0 0-1,-1-1 0,1 1 1,-1-1-1,1 1 0,0-1 1,0 0-1,-1 0 1,1 0-1,0-1 0,0 1 1,0 0-1,0-1 0,0 1 1,1-1-1,-1 0 1,0 1-1,1-1 0,-1 0 1,1 0-1,-2-3 0,0-1-566,-1 0-1,1-1 1,0 1 0,1-1-1,-3-12 1,-2-34-6322,7 14-34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12460,'0'0'4836,"-26"66"-4772,41-48-160,15-1-1249,5-4-705,8-2-769,4-3-1280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12556,'0'0'7367,"0"76"-7271,3-42-32,7-5-32,-5 0 0,7-7-96,-3-6-641,-7-8-928,1-8-1442,-3-6-352,0-19-3780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15375,'0'0'7206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1679 7623,'0'0'2013,"-9"6"-54,-27 17 1087,29-20 572,33-20-2088,629-360 1841,27 47-3523,649-380 2571,-825 439-1933,-499 267-775,-9 3-1726,-13 1-3491,11 0 3968,-13 0-6635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4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10154,'0'0'9246,"1"9"-8793,4 26-177,2-1 0,1 0 0,1 0 0,2-1 0,2 0 0,1-1 0,1 0 0,2-1 0,40 56 0,-21-53-224,-34-32-306,0-1-1,1 0 0,-1 1 1,0-1-1,0 0 0,0 0 1,1-1-1,-1 1 0,0 0 1,1-1-1,-1 0 0,1 1 0,-1-1 1,0 0-1,1 0 0,-1 0 1,4-1-1,5-7-4742,-6-11-2930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1 487 12812,'0'0'6000,"8"3"-5284,-5-1-647,1-1 0,-1 0 0,1 0-1,-1-1 1,1 1 0,-1-1 0,1 1 0,-1-1 0,1 0 0,-1 0 0,1-1 0,-1 1 0,6-2 0,-2 0 9,-1-1 1,1 0 0,-1 0 0,1 0 0,-1-1 0,0 0 0,7-7 0,-2 2 18,0 0 1,-1-1-1,0-1 1,-1 1-1,0-2 1,9-14-1,-14 20-58,-1 0 0,0 0 0,0 0 0,-1-1 0,1 1-1,-2-1 1,1 0 0,-1 0 0,0 1 0,0-1 0,0 0 0,-1 0-1,0 0 1,-2-13 0,1 19-32,1 0-1,0 0 0,0 0 1,-1 0-1,1-1 0,-1 1 1,1 0-1,-1 0 0,1 0 1,-1 0-1,0 0 0,1 0 1,-1 0-1,0 0 0,0 1 1,0-1-1,1 0 0,-1 0 1,0 1-1,0-1 0,0 0 1,0 1-1,-1-1 1,-1 0-1,1 1-7,-1-1-1,0 1 1,1 0 0,-1 0 0,0 0 0,1 0-1,-1 1 1,1-1 0,-1 1 0,-4 1 0,0 0-16,0 1 1,1 0 0,0 0 0,0 0 0,0 1 0,0 0-1,-10 9 1,6-1 1,1 1 0,0 0 0,0 0 0,2 1 0,0 0-1,0 1 1,1-1 0,1 1 0,0 1 0,2-1 0,-1 0 0,2 1 0,0 0-1,1 0 1,0-1 0,2 1 0,2 20 0,-3-32 14,1 0 0,0 1 1,0-1-1,0 0 0,1 1 0,-1-1 1,1 0-1,0 0 0,1 0 0,-1 0 0,1-1 1,-1 1-1,1-1 0,0 1 0,0-1 1,1 0-1,-1 0 0,1 0 0,-1-1 1,1 1-1,0-1 0,0 0 0,0 0 0,0 0 1,0-1-1,1 1 0,-1-1 0,0 0 1,1 0-1,6 0 0,-3-1 6,0 0 0,0 0 1,0-1-1,0 0 0,0 0 0,0-1 0,0 0 0,0-1 1,-1 1-1,1-2 0,-1 1 0,0-1 0,0 0 0,0 0 1,-1-1-1,9-7 0,-1-2-105,-1 0 0,-1-1 1,0 0-1,-1-1 0,-1 0 0,0-1 0,-1 0 1,-1 0-1,9-30 0,-8 17 39,-2-1-1,-1 1 1,-1-1-1,-2 0 1,0-37-1,-18 110-39,11-20 278,0 0 0,2 1 1,1-1-1,1 33 0,0-54-160,0 1-1,1-1 0,-1 0 1,0 0-1,0 1 1,0-1-1,1 0 1,-1 1-1,1-1 1,-1 0-1,1 0 0,-1 0 1,1 0-1,0 1 1,0-1-1,0 0 1,-1 0-1,1 0 1,0-1-1,0 1 0,0 0 1,0 0-1,0 0 1,1-1-1,0 2 1,0-2 1,0 0 1,0 1 0,0-1 0,0 0 0,1 0 0,-1 0 0,0 0-1,0-1 1,0 1 0,0 0 0,0-1 0,0 0 0,0 1-1,2-2 1,4-2 48,1 0-1,-1-1 0,-1 0 1,1-1-1,-1 1 0,8-8 1,8-15 25,0 0 0,-2-2 0,32-57 0,13-20 4,-66 107-99,0 0 0,0 1 1,0-1-1,0 0 0,-1 0 0,1 0 0,0 0 0,0 1 1,0-1-1,0 0 0,0 0 0,0 0 0,0 0 0,0 1 1,0-1-1,0 0 0,0 0 0,0 0 0,0 0 1,0 1-1,1-1 0,-1 0 0,0 0 0,0 0 0,0 0 1,0 0-1,0 1 0,0-1 0,0 0 0,0 0 1,0 0-1,1 0 0,-1 0 0,0 0 0,0 1 0,0-1 1,0 0-1,0 0 0,1 0 0,-1 0 0,0 0 0,0 0 1,0 0-1,0 0 0,1 0 0,-1 0 0,0 0 1,0 0-1,0 0 0,0 0 0,1 0 0,-1 0 0,0 0 1,0 0-1,0 0 0,0 0 0,1 0 0,-1 0 0,0 0 1,0 0-1,0 0 0,0 0 0,0-1 0,1 1 1,-1 0-1,0 0 0,0 0 0,0 0 0,0 0 0,3 27-38,-6 33 125,-5-20-13,-4 30 173,12-70-234,1 0 0,-1 1-1,0-1 1,0 0 0,0 0-1,1 0 1,-1 1 0,0-1-1,0 0 1,1 0 0,-1 0-1,0 0 1,0 0 0,1 0-1,-1 0 1,0 0 0,0 0-1,1 1 1,-1-1 0,0 0-1,0 0 1,1 0 0,-1 0-1,0-1 1,1 1 0,-1 0-1,0 0 1,0 0 0,1 0-1,-1 0 1,0 0 0,0 0-1,1 0 1,-1-1 0,0 1-1,0 0 1,0 0 0,1 0 0,-1 0-1,0-1 1,0 1 0,0 0-1,1 0 1,-1-1 0,0 1-1,0 0 1,0-1 0,18-17 116,0-2 0,-2 0 1,-1-1-1,0-1 1,16-33-1,31-44 125,-60 96-270,0 0 0,0 1 1,0-1-1,1 1 1,-1-1-1,1 1 1,0 0-1,-1 0 0,1 0 1,4-2-1,-6 4 14,-1-1-1,0 1 1,1 0-1,-1 0 0,1 0 1,-1 0-1,1 0 1,-1 0-1,1 0 1,-1 0-1,1 0 0,-1 0 1,1 0-1,-1 0 1,0 0-1,1 1 1,-1-1-1,1 0 0,-1 0 1,0 0-1,1 1 1,-1-1-1,1 0 1,-1 0-1,0 1 0,1-1 1,-1 1-1,7 21-98,-3 176 163,-4-196-60,0 0-1,0-1 1,0 1 0,0 0 0,0-1-1,1 1 1,-1 0 0,1-1 0,-1 1-1,1 0 1,-1-1 0,1 1 0,0-1-1,0 0 1,0 1 0,0-1 0,0 1-1,0-1 1,0 0 0,3 2 0,-3-2 13,0-1 1,1 1 0,-1-1 0,1 0 0,-1 0-1,0 1 1,1-1 0,-1 0 0,1 0-1,-1 0 1,1-1 0,-1 1 0,0 0-1,1 0 1,-1-1 0,1 1 0,-1-1 0,0 1-1,2-2 1,3-1-340,-1 0 1,1-1-1,-1 0 0,0 0 1,0 0-1,0-1 0,-1 0 1,1 0-1,4-7 0,5-18-4680,-1-7-2590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33 440 12812,'0'0'5568,"-6"10"-3662,2 0-1539,0 0 0,0 0 0,0 0 1,2 0-1,-1 0 0,1 1 0,-1 19 0,3-27-338,-1 0 0,1 0 0,0 0-1,0 0 1,1 0 0,-1 0-1,0 0 1,1 0 0,0 0 0,0-1-1,0 1 1,0 0 0,0 0-1,0-1 1,1 1 0,-1-1 0,1 1-1,0-1 1,0 1 0,0-1-1,0 0 1,0 0 0,0 0-1,1 0 1,-1-1 0,1 1 0,-1-1-1,1 1 1,-1-1 0,1 0-1,0 0 1,0 0 0,0 0 0,0 0-1,-1-1 1,1 1 0,0-1-1,4 0 1,-3 0-21,-1-1 0,1 1 0,0-1 0,-1 0 0,1 0 0,-1 0 0,1-1 0,-1 1 0,1-1 0,-1 0 0,0 0 0,0 0 0,0 0 0,0 0 0,0-1 0,-1 1 0,1-1 0,-1 0 0,1 0 0,-1 0 0,0 0 0,0 0 0,1-4 0,7-12 31,-1 0 1,13-38-1,-16 38-29,1-2 2,-5 15-10,-1 0 0,1 0-1,0 0 1,1 0 0,-1 0-1,1 1 1,0-1 0,0 1-1,1 0 1,0 0 0,7-7-1,-11 11-2,0 1 0,1 0 0,-1 0-1,0 0 1,0-1 0,1 1-1,-1 0 1,0 0 0,1 0 0,-1 0-1,0 0 1,1 0 0,-1 0 0,0 0-1,1 0 1,-1 0 0,0 0-1,1 0 1,-1 0 0,0 0 0,1 0-1,-1 0 1,0 0 0,1 0 0,-1 0-1,0 0 1,1 0 0,-1 1-1,0-1 1,0 0 0,1 0 0,-1 0-1,0 1 1,0-1 0,1 0 0,-1 0-1,0 1 1,0-1 0,1 0-1,-1 0 1,0 1 0,0-1 0,0 0-1,0 1 1,0-1 0,0 0-1,1 1 1,-1-1 0,0 0 0,0 1-1,0-1 1,0 1 0,1 20-84,-1-19 83,0 32 6,1 47 226,-1-80-224,0 0-1,0 0 0,0 0 0,1 0 0,-1 0 0,0 0 1,0 0-1,1-1 0,-1 1 0,0 0 0,1 0 0,-1 0 0,1 0 1,-1 0-1,1 0 0,-1-1 0,1 1 0,0 0 0,-1-1 1,1 1-1,0 0 0,0-1 0,0 1 0,-1-1 0,1 1 1,0-1-1,0 1 0,2 0 0,-1-1 0,0 0 0,0-1 0,0 1 0,0 0 0,0 0 0,0-1 0,0 1 0,-1-1 1,1 0-1,0 1 0,0-1 0,0 0 0,1-2 0,8-3 16,-1-1 0,-1-1 0,13-12 0,174-200-592,-196 219 566,0 1 0,1-1 0,-1 1 0,0-1 1,1 1-1,-1-1 0,1 1 0,-1-1 0,1 1 1,-1 0-1,1-1 0,-1 1 0,1 0 1,-1-1-1,1 1 0,-1 0 0,1-1 0,-1 1 1,1 0-1,0 0 0,-1 0 0,1 0 1,0 0-1,-1 0 0,1 0 0,-1 0 0,1 0 1,0 0-1,-1 0 0,1 0 0,0 0 1,0 0-1,3 20-149,-11 35 81,0-23 86,1-9 137,2 0 1,-4 46 0,8-68-146,0-1 0,0 1 1,0 0-1,0 0 0,0 0 1,0 0-1,0-1 0,0 1 1,0 0-1,0 0 0,0 0 1,1-1-1,-1 1 0,0 0 1,1 0-1,-1-1 0,1 1 1,-1 0-1,0 0 0,1-1 1,-1 1-1,1-1 0,0 1 1,-1 0-1,1-1 0,0 1 1,-1-1-1,1 0 0,1 2 1,0-2 0,-1 0 1,1 0 0,-1 0-1,1 0 1,0-1 0,-1 1-1,1 0 1,-1-1-1,1 1 1,0-1 0,-1 1-1,0-1 1,1 0 0,1-1-1,44-34 55,-19 5-1804,-1 0 1,-1-2-1,-2-1 0,-1-1 1,-2-1-1,-1-1 0,20-52 1,-14-1 709,-25 63 4137,-1 27-2995,-1 0 0,1-1 0,-1 1-1,1 0 1,0 0 0,-1 0-1,1 0 1,-1 0 0,1 0-1,-1 0 1,1 0 0,0 0 0,-1 0-1,1 1 1,-1-1 0,1 0-1,0 0 1,-1 0 0,1 0 0,0 1-1,-1-1 1,1 0 0,-1 0-1,1 1 1,0-1 0,0 0 0,-1 0-1,1 1 1,0-1 0,0 0-1,-1 1 1,1 0 0,-34 44 3478,32-42-3814,-11 15 712,2-1-1,0 2 1,2-1 0,0 1 0,0 1-1,2-1 1,1 2 0,0-1-1,-4 29 1,10-48-476,0 1 0,-1-1-1,1 1 1,0 0 0,0-1 0,0 1-1,0-1 1,0 1 0,1-1 0,-1 1-1,0-1 1,1 1 0,-1-1 0,1 1-1,-1-1 1,1 1 0,0-1 0,0 0-1,-1 0 1,1 1 0,0-1-1,0 0 1,0 0 0,0 0 0,1 0-1,-1 0 1,0 0 0,0 0 0,1 0-1,-1 0 1,0-1 0,1 1 0,-1 0-1,1-1 1,-1 1 0,1-1 0,-1 0-1,1 1 1,-1-1 0,1 0 0,-1 0-1,1 0 1,-1 0 0,1 0 0,-1-1-1,3 0 1,3 0 26,0 0-1,0-1 1,0 0 0,-1 0 0,1-1-1,-1 1 1,1-2 0,-1 1-1,7-6 1,7-7 3,0-2-1,-1-1 0,-1 0 1,-1-1-1,-1-1 0,-1-1 1,-1 0-1,0-1 1,-2 0-1,-1-1 0,10-27 1,-20 29-85,-1 22 43,0 0 1,-1-1-1,1 1 0,0 0 0,0-1 1,-1 1-1,1 0 0,0-1 1,0 1-1,-1 0 0,1 0 1,0-1-1,-1 1 0,1 0 0,0 0 1,-1 0-1,1 0 0,0-1 1,-1 1-1,1 0 0,0 0 1,-1 0-1,1 0 0,-1 0 0,1 0 1,0 0-1,-1 0 0,1 0 1,0 0-1,-1 0 0,-2 1-17,1 0-1,0 0 0,-1 0 1,1 0-1,0 0 0,0 1 1,0-1-1,0 1 0,0-1 1,0 1-1,0 0 0,-3 3 1,-2 5-2,0 1 0,1 0 0,0-1 0,0 2 0,2-1-1,-1 1 1,1 0 0,1 0 0,0 0 0,-1 16 0,3-22 27,1-1 0,0 1-1,0-1 1,0 1 0,1-1-1,0 1 1,0-1 0,0 0-1,1 1 1,0-1-1,3 7 1,-3-9 0,0 0 1,0 0-1,0 0 0,1 0 1,-1-1-1,1 1 0,0-1 0,-1 1 1,1-1-1,0 0 0,1 0 0,-1 0 1,0-1-1,1 1 0,-1-1 1,1 0-1,-1 0 0,5 1 0,11 1 36,1 0 0,-1-1-1,0-2 1,0 0 0,29-3-1,-33 0-689,0 1 0,28-11 0,-35 11-320,0-2-1,-1 1 1,1-1 0,-1 0 0,0-1 0,7-5-1,4-12-5872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1877 8360,'-6'20'2848,"13"-12"-746,-3-7-1881,1-1-1,-1-1 1,1 1-1,-1-1 1,0 1-1,0-1 1,1 0-1,4-3 0,64-22 2166,131-70-1,-106 47-1913,937-504-414,-513 208-325,36-22 2934,-395 270-1625,262-113 1,-266 153-1444,-54 21-1801,-7-6-5632,-67 22-2517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2:0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314 295 7976,'0'0'3240,"-6"10"-3187,1-1-76,1 1-1,0 0 1,1 0-1,0 0 1,0 0-1,1 1 1,0-1-1,1 1 1,0 19-1,-33 508-542,12-289 919,17-190-349,-61 1256 1401,65-1221-1389,4 134 15,0-192-29,1 1 1,2-1-1,2 0 1,13 39-1,-16-63-7,0-1 1,1 1 0,0-1-1,1 0 1,1-1-1,-1 0 1,2 0-1,-1-1 1,1 0-1,1 0 1,-1-1-1,2 0 1,18 11-1,12 4-57,1-2-1,62 21 1,-56-24-8,-2-1-244,2-2 0,0-2 0,61 9 0,148 3 527,-140-15 173,198 22 412,403 22-635,-606-58-134,150-23 0,107-39 80,193-23-4,-540 88-105,6-3 1,-1 2 0,1 1-1,-1 1 1,1 1 0,-1 2 0,29 6 0,-55-9 21,0-1 0,-1 1 1,1 0-1,-1-1 1,1 1-1,0-1 1,-1 1-1,1-1 0,-1 1 1,1-1-1,-1 0 1,0 1-1,1-1 1,-1 1-1,0-1 1,1 0-1,-1 1 0,0-1 1,0 0-1,1 0 1,-1 1-1,0-1 1,0 0-1,0 1 0,0-1 1,0 0-1,0 0 1,0 1-1,0-1 1,0 0-1,-1 0 0,1-36 365,-1 31-322,11-460 666,28 56-491,14-376-74,-54 657-145,-6 0 0,-30-156 1,-45-333 15,80 560-37,3 29 0,-1 1 0,-2-1 0,-1 1 0,-13-47 0,15 71 0,0 0 1,0-1-1,-1 1 0,0 0 0,1 0 0,-1 0 0,0 0 1,-1 1-1,1-1 0,-1 1 0,1 0 0,-1 0 1,0 0-1,0 1 0,-1-1 0,1 1 0,0 0 1,-1 0-1,1 0 0,-7-1 0,-10-2 18,0 1 0,0 1 0,-31 0 0,7 0 56,-75-16 941,-132-37 0,-113-19-723,222 62-354,0 7 0,0 6 0,0 6 0,-261 45 0,187-10-398,-513 82 446,558-103-430,0-8 1,-221-12 0,350-2-1463,6 1-1382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1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159 154 5573,'0'0'3171,"-5"-9"-2204,4 9-956,-7-14 283,0-1 0,-12-27 0,18 34 353,0 0 1,0 1-1,0-1 1,1 0-1,-1-14 0,2 21-521,1 1-1,-1 0 0,0-1 1,0 1-1,0-1 0,0 1 1,0 0-1,0-1 0,0 1 1,0-1-1,0 1 0,0 0 1,0-1-1,0 1 0,0-1 1,0 1-1,-1 0 0,1-1 1,0 1-1,0 0 0,0-1 1,0 1-1,-1 0 0,1-1 0,0 1 1,0 0-1,-1-1 0,1 1 1,0 0-1,-1 0 0,1-1 1,0 1-1,-1 0 0,1 0 1,0 0-1,-1-1 0,-12 11 1073,-10 23-1235,13-16 134,1 1 1,1 0-1,0 1 1,2 0-1,0 0 0,1 0 1,0 1-1,2-1 1,1 1-1,0 0 1,2 30-1,0-48-85,0 0 0,0 0 0,1 0 1,-1-1-1,1 1 0,-1 0 0,1 0 0,-1 0 0,1-1 0,0 1 1,0 0-1,0-1 0,0 1 0,0-1 0,1 1 0,-1-1 0,0 1 1,1-1-1,-1 0 0,1 0 0,-1 1 0,1-1 0,-1 0 1,1-1-1,0 1 0,-1 0 0,1 0 0,0-1 0,0 1 0,0-1 1,0 0-1,0 1 0,-1-1 0,1 0 0,0 0 0,0 0 0,0 0 1,0 0-1,0-1 0,2 0 0,4-1 149,0 1-1,0-2 1,0 1-1,-1-1 1,1-1-1,-1 1 1,0-1 0,7-5-1,17-17 335,-1-1-1,-2-1 1,-1-1 0,-1-2-1,23-36 1,-22 31 402,-32 66-1009,-3-6 51,1-1 0,2 1 0,0 1 0,1-1 0,2 1 0,0 30 0,2-53 8,0-1-1,0 1 1,1-1 0,-1 1 0,0-1-1,1 1 1,-1-1 0,1 1 0,-1-1-1,1 1 1,-1-1 0,1 0 0,0 1-1,0-1 1,0 0 0,0 0 0,0 0-1,0 0 1,0 0 0,0 0 0,0 0-1,0 0 1,1 0 0,1 1 0,-1-1-95,1-1 1,0 1 0,-1-1-1,1 1 1,0-1 0,-1 0-1,1 0 1,0 0 0,-1 0-1,1-1 1,0 1 0,4-2-1,1-1-1009,1 0-1,-1 0 0,0-1 1,0 0-1,0 0 0,-1-1 1,12-9-1,11-16-7549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1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12780,'0'0'5563,"-10"4"-3770,-3 1-1340,1 1-1,-1 0 0,-19 13 1,29-17-441,0 1 1,-1 0 0,1-1 0,0 1 0,0 0 0,0 0-1,0 0 1,1 1 0,0-1 0,-1 1 0,1 0 0,0-1-1,1 1 1,-1 0 0,1 0 0,-1 0 0,1 0 0,0 0-1,0 8 1,1-10-36,1-1-1,0 1 1,0-1-1,-1 1 0,1-1 1,0 0-1,0 1 1,0-1-1,0 0 0,0 0 1,1 0-1,-1 0 1,0 0-1,0 0 0,1 0 1,-1 0-1,1 0 1,-1 0-1,1-1 0,-1 1 1,1-1-1,-1 1 1,1-1-1,1 1 0,47 10-600,-45-10 536,3 0 23,-1 0 1,1 1-1,-1 0 0,1 1 1,-1-1-1,8 5 1,-14-6 82,-1-1 0,1 1 1,0-1-1,-1 1 0,1-1 1,0 1-1,-1-1 0,1 1 0,0 0 1,-1-1-1,1 1 0,-1 0 1,0 0-1,1-1 0,-1 1 1,1 0-1,-1 0 0,0 0 1,0-1-1,1 1 0,-1 0 0,0 0 1,0 0-1,0 1 0,-1 0 86,1-1-1,-1 1 0,0 0 1,0 0-1,0-1 0,0 1 0,0 0 1,0-1-1,0 1 0,-1-1 1,1 0-1,0 1 0,-1-1 1,0 0-1,1 0 0,-3 1 0,-8 8 361,-1-1 0,-1-1 0,0 0 0,0-1 0,0 0 0,-1-1 0,0-1 0,0 0 0,0-1 0,-1-1 0,-25 3 0,41-6-525,0 0-1,-1 0 0,1 0 0,0 0 0,0 0 1,0 0-1,-1 0 0,1 0 0,0 0 0,0 0 1,0 0-1,-1 0 0,1 0 0,0 0 0,0 0 1,0 0-1,-1 0 0,1 0 0,0 0 0,0 0 1,0 0-1,-1 0 0,1-1 0,0 1 0,0 0 1,0 0-1,-1 0 0,1 0 0,0 0 0,0-1 1,0 1-1,0 0 0,0 0 0,0 0 0,-1 0 1,1-1-1,0 1 0,0 0 0,0 0 0,0 0 1,0-1-1,0 1 0,0 0 0,0-1 0,7-8-2781,19-10-3080,2 3-34,5-5-4352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104 203 5990,'0'0'6512,"-1"9"-5102,-3 2-841,-1 0-1,0 0 1,-1 0 0,0 0-1,0-1 1,-16 18 0,2 1 895,-4 16 278,19-19-1140,5-25-597,0-1 0,0 1 0,1-1 0,-1 1 0,0 0 0,0-1 0,0 1 0,1-1 0,-1 1 0,0-1 0,1 1 0,-1-1 0,0 1 0,1-1 0,-1 1 0,1-1 0,-1 1 0,1-1 0,-1 0 0,1 1 0,-1-1 0,1 0 0,-1 1 0,1-1 0,-1 0 0,1 0 0,-1 0 0,1 1 0,0-1 0,-1 0 0,2 0 0,7 1 87,-1-1 0,1 0 0,-1-1 0,1 1 0,0-2 1,-1 1-1,1-1 0,-1 0 0,0-1 0,12-5 0,-5 0-55,0 0 0,-1-1 0,0 0 0,24-22 0,-7 0-75,-2 0 0,-1-2 0,32-49 0,-54 74 34,36-61 3,-39 65-4,-1-1-1,0 1 1,0-1-1,0 1 1,0-1 0,-1 0-1,0 0 1,0 0 0,0 1-1,-1-1 1,1 0 0,-2-9-1,1 13-10,-1 0-1,1 1 1,-1-1-1,0 0 1,0 1-1,1-1 1,-1 0-1,0 1 1,0-1-1,0 1 0,0-1 1,0 1-1,0-1 1,0 1-1,0 0 1,0 0-1,0-1 1,0 1-1,0 0 1,0 0-1,0 0 1,0 0-1,0 0 1,0 0-1,0 0 1,0 0-1,0 1 0,0-1 1,0 0-1,0 1 1,0-1-1,1 1 1,-1-1-1,-1 1 1,-34 14-137,24-8 133,0 1-1,1 0 1,0 1 0,1 0 0,0 1 0,-14 16-1,20-21 6,0 0 0,0 1 0,0 0 0,1-1-1,0 1 1,0 0 0,0 1 0,1-1 0,0 0 0,0 1-1,1-1 1,0 1 0,0 0 0,0-1 0,1 12 0,1-14-82,0-1 0,0 0 0,0 1 0,0-1 0,1 0 0,-1 0 0,1 0 0,0 0 0,0 0 0,0 0 0,0 0 1,1-1-1,-1 1 0,1-1 0,-1 0 0,1 1 0,0-1 0,0 0 0,0-1 0,0 1 0,0-1 0,0 1 1,1-1-1,-1 0 0,5 1 0,12 3-730,-1-1 1,1 0-1,25 0 1,-23-2 27,-14-1 912,-1 0-1,0 0 1,1 1 0,-1 0 0,0 1 0,0-1 0,0 1 0,0 1 0,-1-1 0,8 6-1,-1-1 419,-10-6-483,1-1 0,0 0 0,-1 0-1,1 0 1,0-1 0,0 1 0,0-1 0,0 0 0,0 0 0,0 0-1,-1-1 1,1 1 0,0-1 0,0 0 0,0 0 0,-1 0 0,1-1-1,0 1 1,-1-1 0,6-3 0,10-6 95,-1 0-1,22-19 1,-36 27-135,20-15 10,-2-1-1,0-1 0,-1 0 0,-1-2 0,-1 0 1,-1-1-1,-1-1 0,18-36 0,-34 59-26,0 0 0,0-1 0,0 1 0,-1-1 0,1 0 0,0 1 0,-1-1 0,0 1 0,1-1 0,-1 0 0,0 1-1,0-1 1,0 0 0,0-1 0,0 3 0,-1-1 0,1 1-1,0 0 1,-1 0 0,1 0-1,0-1 1,-1 1 0,1 0-1,-1 0 1,1 0 0,0 0-1,-1 0 1,1 0 0,-1 0-1,1 0 1,-1 0 0,1 0-1,0 0 1,-1 0 0,1 0-1,-1 0 1,1 0 0,0 0-1,-1 1 1,1-1 0,0 0-1,-1 0 1,1 0 0,-1 1-1,1-1 1,0 0 0,-1 1-1,-37 32 54,28-20 69,1 1 1,0 1 0,1 0-1,0 0 1,2 1 0,0 0-1,0 0 1,1 0-1,2 1 1,-1-1 0,2 1-1,0 0 1,1 24 0,1-36-99,0-1 1,1 0 0,0 0-1,0 0 1,0 0 0,0 1-1,1-1 1,-1-1 0,1 1 0,0 0-1,0 0 1,0-1 0,1 1-1,-1-1 1,1 0 0,0 0-1,0 0 1,0 0 0,0 0-1,1 0 1,-1-1 0,1 0 0,0 0-1,-1 0 1,1 0 0,4 1-1,-2-1-549,-1 0 0,1 0 0,0-1 0,0 0 0,-1 0 0,11 0-1,-12-5-3813,-10-6 2160,-9-6 1080,-3 2 1338,-3 0 930,1-1 1,1-1 0,0 0-1,1-1 1,1-1 0,-26-35-1,43 53-1086,0-1 0,-1 1-1,1-1 1,0 1 0,-1-1-1,1 1 1,0-1-1,0 1 1,-1-1 0,1 1-1,0-1 1,0 1 0,0-1-1,0 1 1,0-1-1,0 1 1,0-1 0,0 0-1,0 1 1,0-1-1,0 1 1,0-1 0,0 1-1,0-1 1,1 1 0,-1-1-1,0 1 1,0-1-1,1 1 1,-1-1 0,0 1-1,1-1 1,0 0 0,21-6 637,43 10-1518,-51-2 722,115 8-6241,-53-8-214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1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4773,'0'0'14440,"-4"8"-13164,-10 16-559,-1-1 0,-1 0 1,-2-2-1,-35 35 0,32-35-484,1 1-1,1 1 0,0 0 1,2 2-1,-16 29 0,31-46-1558,6-8 136,18-17-961,25-30-2476,-12 6-97,2-1-897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1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45 2691,'0'0'2695,"9"-9"284,28-26-486,-37 35-2412,0 0 0,0 1 0,-1-1 0,1 0 0,0 1 0,0-1 0,0 0 0,0 0 0,0 1 0,0-1 0,1 0 0,-1 1 0,0-1 0,0 0 0,0 1-1,0-1 1,0 0 0,0 0 0,0 1 0,1-1 0,-1 0 0,0 1 0,0-1 0,0 0 0,1 0 0,-1 0 0,0 1 0,0-1 0,1 0 0,-1 0 0,0 0 0,0 1 0,1-1 0,-1 0 0,0 0 0,1 0-1,-1 0 1,0 0 0,0 0 0,1 0 0,-1 0 0,0 0 0,1 0 0,-1 0 0,0 0 0,1 0 0,-1 0 0,0 0 0,1 0 0,-1 0 0,0 0 0,1 0 0,-1 0 0,0-1 0,0 1 0,1 0 0,-1 0-1,0 0 1,0 0 0,1-1 0,-1 1 0,0 0 0,0 0 0,1-1 0,-5 28 712,3-25-463,-7 41 134,1 0 1,2 1-1,2 0 1,4 72-1,-1-113-553,0-1 1,1 1-1,-1-1 0,0 1 0,1-1 0,0 1 1,-1-1-1,1 0 0,0 1 0,0-1 1,1 0-1,-1 0 0,0 1 0,1-1 0,-1 0 1,1-1-1,0 1 0,2 2 0,-4-5-262,0-1-1,-1 0 1,1 1-1,-1-1 0,1 0 1,-1 1-1,0-1 1,0 1-1,0-1 1,0 1-1,0-1 0,0 1 1,-1-2-1,-6-5-1202,0 1 0,-1-1 1,1 2-1,-12-8 0,-40-19 1819,37 22 4750,-36-26-1,61 33-3396,12 2 571,23 1 780,-36 1-2954,52 1-549,-12 0-2122,49-4 0,-45-7-3905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17905,'0'0'6310,"4"55"-18482</inkml:trace>
  <inkml:trace contextRef="#ctx0" brushRef="#br0" timeOffset="1">1 231 14382,'0'0'10794,"13"-1"-18001,-2-12-2146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52 10570,'0'-2'459,"1"1"1,-1-1-1,1 0 0,-1 1 1,1-1-1,-1 0 1,0 0-1,0 1 0,0-1 1,0 0-1,0 0 0,0 1 1,-1-1-1,1 0 0,0 0 1,-1 1-1,0-1 0,1 1 1,-1-1-1,0 0 1,0 1-1,0-1 0,0 1 1,0-1-1,0 1 0,0 0 1,-2-2-1,0 2-357,1 0-1,-1 0 1,0 1 0,0-1-1,0 1 1,0-1-1,0 1 1,0 0 0,-1 0-1,1 1 1,0-1 0,0 1-1,0-1 1,1 1 0,-1 0-1,-6 2 1,2 0-115,1 1 0,-1-1 0,0 1 0,1 0 0,0 0 0,0 1 1,0 0-1,-7 8 0,10-10-5,0 1 0,0-1 0,0 1 0,0 0 0,0 0 0,1 0 1,-1 1-1,1-1 0,1 0 0,-1 1 0,0-1 0,1 1 0,0 0 0,-1 6 0,3-10 16,-1 0-1,1 0 1,0 0-1,0 0 1,-1 0-1,1 0 1,0 0-1,0 0 1,0-1-1,0 1 1,0 0 0,0-1-1,0 1 1,0 0-1,0-1 1,0 0-1,1 1 1,-1-1-1,0 0 1,0 1-1,0-1 1,1 0-1,-1 0 1,0 0-1,0 0 1,1 0-1,-1 0 1,2-1-1,43-2 11,-5-9-232,-35 9 92,0 1 0,1 0 0,-1 0 0,1 0-1,-1 1 1,1 0 0,-1 0 0,1 1 0,0-1 0,0 1 0,9 2 0,-15-1 98,0-1 1,1 1-1,-1 0 1,0 0-1,0 0 1,0 0-1,0 0 0,0 0 1,0 0-1,0 0 1,-1 1-1,1-1 1,0 0-1,0 0 1,-1 1-1,1-1 1,-1 0-1,0 1 1,1-1-1,-1 1 1,0-1-1,0 0 1,1 1-1,-1 1 1,0 43-78,-1-32 83,1 22 133,-7 62 1,5-88 176,0 0 1,0 0 0,-1 0-1,0 0 1,-1 0 0,0-1-1,-1 0 1,1 0 0,-2 0 0,-11 16-1,15-23-212,1-1 0,-1 1-1,0 0 1,1-1 0,-1 1-1,0-1 1,0 0 0,0 1-1,0-1 1,0 0 0,0 0-1,0 0 1,0-1 0,0 1-1,0 0 1,-1-1 0,1 1-1,0-1 1,-1 0 0,1 0-1,0 0 1,0 0 0,-1 0-1,1-1 1,0 1 0,0-1-1,-1 1 1,1-1 0,0 0-1,0 0 1,0 0 0,0 0 0,0 0-1,0 0 1,0 0 0,0-1-1,1 1 1,-1-1 0,0 1-1,1-1 1,-1 0 0,-1-3-1,-7-7-26,1 0-1,1 0 1,0-1-1,-12-27 1,2-11-209,18 49 84,-1 1 0,1 0 0,0-1 0,0 1 0,0-1 0,0 1 0,0-1 0,0 1 0,0-1 0,0 1 0,0-1 0,1 1 0,-1 0 0,1-1 0,-1 1 0,1-1 0,0 1 0,-1 0 0,1 0 0,0-1 0,0 1 0,0 0 0,0 0 0,0 0 0,0 0 0,0 0 0,0 0 0,0 0 0,0 0 0,1 0 0,-1 1 0,2-2 0,46-15-6538,-18 6 887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54 104 12844,'0'0'6059,"11"-5"-4730,0 1-920,52-25-13,-59 27-160,0 0 0,-1 0 0,1 0 0,-1-1 0,1 1 0,-1-1 0,0 0 0,0 0 0,0 0 0,0 0 1,-1 0-1,1-1 0,-1 1 0,3-7 0,-5 10-132,0-1 0,1 1 0,-1-1 0,0 1 0,0-1 0,0 1 0,0-1 0,0 1 0,0-1 0,0 1 0,0-1 0,0 0 0,0 1 0,0-1 0,-1 1 0,1-1 0,0 1 0,0-1 0,0 1 1,-1 0-1,1-1 0,0 1 0,-1-1 0,1 1 0,0-1 0,-1 1 0,1 0 0,0-1 0,-1 1 0,1 0 0,-1-1 0,1 1 0,-1 0 0,1 0 0,-1-1 0,0 1 0,-27-2 489,-27 17-1037,-6 24 428,58-37 2,0 1-1,0-1 0,1 1 0,-1 0 1,1 0-1,-1 0 0,1 0 0,0 0 1,0 1-1,0-1 0,0 1 0,1-1 1,-1 1-1,1-1 0,0 1 0,-1 5 0,2-8-59,1 1 0,-1-1 0,0 1 0,1-1 0,-1 0 0,1 1 0,-1-1 0,1 1 0,-1-1 0,1 0 0,0 0-1,0 0 1,0 1 0,0-1 0,0 0 0,0 0 0,0 0 0,0 0 0,0 0 0,0-1 0,0 1 0,1 0-1,-1 0 1,0-1 0,1 1 0,-1-1 0,0 1 0,1-1 0,-1 0 0,1 1 0,-1-1 0,3 0 0,56 4-3220,-51-5 2322,2 2-1207,0-2 0,1 0 0,-1 0 0,20-5-1,5-8-8171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34 10698,'0'0'8670,"-9"1"-7443,4-1-1031,-1 1 0,1 0-1,-1 1 1,1-1 0,0 1-1,-1 0 1,-4 3-1,9-4-165,-1 0 1,1 0-1,-1 0 0,1 0 0,-1 0 0,1 0 0,0 0 0,0 0 0,0 1 1,0-1-1,0 1 0,0-1 0,0 1 0,0-1 0,0 1 0,0-1 0,1 1 1,-1 0-1,1-1 0,-1 1 0,1 0 0,0-1 0,0 1 0,0 0 0,0 0 1,0-1-1,0 1 0,0 0 0,0-1 0,1 1 0,-1 0 0,1 0 0,1 2 1,1 0-27,0-1 1,0 0 0,0 0 0,1 0-1,-1 0 1,1 0 0,0-1 0,0 1-1,0-1 1,0 0 0,0-1-1,1 1 1,-1-1 0,5 2 0,21 9-44,-26-9 20,1 0 0,-1 0 0,0 1 0,0-1 0,0 1 0,-1 0 0,1 0 0,-1 0 1,0 0-1,0 1 0,0 0 0,-1-1 0,1 1 0,-1 0 0,0 0 0,-1 0 0,1 0 1,-1 0-1,0 1 0,-1-1 0,1 0 0,-1 1 0,0-1 0,0 0 0,0 1 0,-1-1 1,0 0-1,-2 8 0,0-4 213,1 0 1,-2 0-1,1 0 0,-1 0 1,-1 0-1,1-1 1,-2 0-1,1 0 0,-1 0 1,0-1-1,0 1 0,-1-2 1,0 1-1,-1-1 1,-8 6-1,16-11-174,-1 0-1,0-1 1,0 1-1,0-1 1,0 1-1,0-1 0,0 1 1,0-1-1,0 1 1,0-1-1,0 0 1,0 0-1,0 1 1,0-1-1,0 0 1,0 0-1,0 0 1,0 0-1,0 0 1,0 0-1,0-1 1,0 1-1,0 0 1,0 0-1,0-1 1,0 1-1,0-1 1,0 1-1,0-1 1,0 1-1,0-1 1,0 0-1,0 1 1,0-1-1,1 0 1,-1 0-1,0 1 1,1-1-1,-1 0 1,1 0-1,-1 0 1,0 0-1,1 0 1,0 0-1,-1 0 1,1 0-1,0 0 1,-1 0-1,1 0 1,0 0-1,0 0 1,0 0-1,0-2 1,-2-11-214,1 1 1,0 0 0,2-20 0,0 19-66,-1 7 207,0 1 0,1 0-1,0-1 1,0 1 0,1-1-1,0 1 1,0 0 0,0 0-1,1 0 1,0 0 0,0 1-1,0-1 1,1 1 0,0-1-1,0 1 1,0 1 0,1-1-1,10-8 1,6-3-859,2 2 0,-1 0 0,39-16 1,-40 20 489,-1 0 0,0-1 0,-1-1 0,22-17 0,-40 28 524,1 0 0,-1 1 1,0-1-1,0 0 0,0 0 0,-1 0 0,1 0 1,0 0-1,0 0 0,0 0 0,-1 0 0,1 0 0,-1 0 1,1 0-1,-1 0 0,1-1 0,-1 1 0,1 0 1,-1 0-1,0-1 0,0 1 0,0 0 0,0 0 0,0-1 1,0 1-1,0 0 0,0-1 0,0 1 0,0 0 1,-1 0-1,1 0 0,-2-3 0,1 3-60,0-1 1,-1 1-1,0 0 0,1-1 1,-1 1-1,0 0 0,1 0 0,-1 0 1,0 1-1,0-1 0,0 0 0,0 1 1,0-1-1,0 1 0,0 0 1,0-1-1,0 1 0,0 0 0,-4 1 1,1 0-54,0 0-1,0 1 1,-1 0 0,1 0 0,0 0 0,1 0 0,-1 1 0,0 0 0,1 0-1,-1 0 1,1 1 0,0 0 0,0-1 0,-6 9 0,7-9 1,0 1-1,0-1 1,0 1 0,1-1 0,0 1 0,-1 0 0,1 0 0,0 0-1,1 0 1,-1 1 0,1-1 0,0 0 0,0 1 0,0-1 0,0 1 0,1-1-1,0 0 1,0 7 0,1-10 11,0 1 0,1-1-1,-1 0 1,0 0 0,0 0 0,1 0-1,-1 0 1,0 0 0,1-1-1,-1 1 1,1 0 0,-1-1 0,1 1-1,-1-1 1,1 1 0,-1-1 0,1 0-1,0 0 1,-1 0 0,1 1 0,0-2-1,-1 1 1,3 0 0,41-3 138,-33 0-122,0-1 1,0 0-1,0-1 1,18-9-1,23-10-9,-52 25-12,-1-1-1,0 0 1,1 0 0,-1 1 0,0-1-1,0 0 1,1 1 0,-1-1 0,0 1-1,0-1 1,0 0 0,0 1-1,0-1 1,0 1 0,1-1 0,-1 0-1,0 1 1,0-1 0,0 1 0,0-1-1,0 0 1,0 1 0,-1-1-1,1 1 1,0-1 0,0 1 0,0-1-1,0 0 1,0 1 0,-1-1-1,1 0 1,0 1 0,0-1 0,-1 1-1,-4 15 258,-1 13 168,6-29-406,0 1-1,0 0 1,0-1-1,1 1 0,-1 0 1,0-1-1,0 1 1,1-1-1,-1 1 0,1 0 1,-1-1-1,0 1 1,1-1-1,-1 1 0,1-1 1,-1 1-1,1-1 1,-1 0-1,1 1 0,-1-1 1,1 0-1,0 1 1,-1-1-1,2 0 0,1 1 17,1-1-1,0 0 1,0 0-1,-1 0 1,1 0-1,0-1 1,0 1-1,-1-1 1,1 0-1,-1 0 0,8-3 1,26-13-190,-27 12-429,1 0 0,0 1 0,0 0 1,0 0-1,0 1 0,1 1 0,17-3 0,-29 6 566,1-1-1,-1 1 1,0-1-1,1 1 0,-1-1 1,1 1-1,-1-1 1,0 1-1,0-1 1,1 1-1,-1-1 0,0 1 1,0 0-1,0-1 1,1 1-1,-1-1 0,0 1 1,0 0-1,0-1 1,0 1-1,0-1 0,0 1 1,0 0-1,-1-1 1,1 1-1,0-1 1,0 1-1,0 0 0,0-1 1,-1 1-1,1-1 1,0 1-1,-1 0 0,-9 24 447,7-18-435,-1-1-1,1 1 1,0 0 0,1 0 0,0 1 0,0-1 0,0 0 0,1 1-1,0 8 1,10-17-10239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22 128,'1'-22'15947,"0"33"-10024,-4 41-4977,-19 8-27,17-48-722,0-1 1,0 1-1,2 0 1,-1 0-1,1 0 1,-1 20-1,5-31-180,0 0-1,0-1 1,0 1 0,0 0-1,0-1 1,0 1-1,0-1 1,0 0-1,1 1 1,-1-1 0,0 0-1,0 1 1,1-1-1,-1 0 1,0 0 0,0 0-1,1 0 1,-1 0-1,0 0 1,2-1 0,31-1 29,-10-2-332,-9 1-69,1 1-1,-1 0 1,30 2-1,-44 0 348,0 1 0,0-1 0,0 0 0,0 1 0,0-1 1,0 1-1,0 0 0,0-1 0,0 1 0,0 0 0,0 0 0,0-1 0,-1 1 0,1 0 0,0 0 0,-1 0 1,1 0-1,-1 0 0,1 0 0,-1 0 0,1 0 0,-1 0 0,0 0 0,1 0 0,-1 0 0,0 0 0,0 0 1,0 1-1,0-1 0,0 0 0,0 0 0,0 0 0,0 0 0,0 0 0,-1 0 0,1 0 0,0 1 0,-1-1 1,1 0-1,-1 1 0,-1 3 54,1 0-1,-1 0 1,0 0 0,0-1 0,0 1 0,-1-1 0,-2 6 0,-4-2 228,1 0 1,-1 0-1,0 0 1,-1-1 0,1-1-1,-2 0 1,1 0-1,0-1 1,-1 0 0,0-1-1,0 0 1,-1-1-1,1 0 1,-1 0 0,-18 0-1,30-3-338,-1 0-1,0 0 1,1 1 0,-1-1-1,0-1 1,1 1-1,-1 0 1,0 0 0,1 0-1,-1 0 1,0 0-1,1-1 1,-1 1 0,0 0-1,1 0 1,-1-1-1,0 1 1,1-1 0,-1 1-1,1 0 1,-1-1 0,1 1-1,-1-1 1,1 1-1,-1-1 1,1 1 0,0-1-1,-1 0 1,1 1-1,0-1 1,-1 0 0,1 1-1,0-1 1,0 0-1,0 1 1,0-1 0,-1 0-1,1 1 1,0-1-1,0 0 1,0 0 0,1-1-291,-1 0 1,0 1-1,1-1 1,-1 0-1,1 1 1,-1-1-1,1 1 1,0-1-1,0 1 1,0-1 0,0 1-1,0-1 1,0 1-1,0 0 1,2-2-1,14-10-3873,6-1-614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65 11819,'0'0'7880,"10"-3"-6108,-5 1-1616,36-12 1455,-38 13-1478,-1 0 0,1-1 1,-1 1-1,0-1 0,0 1 0,0-1 0,0 0 0,0 1 0,0-1 1,0 0-1,-1-1 0,1 1 0,-1 0 0,1 0 0,-1-1 1,0 1-1,2-4 0,-3 5-94,0 1-1,0 0 1,0 0 0,0-1-1,0 1 1,0 0 0,0 0-1,0-1 1,0 1 0,0 0-1,0-1 1,0 1 0,0 0-1,0 0 1,0-1 0,0 1 0,0 0-1,0 0 1,-1-1 0,1 1-1,0 0 1,0 0 0,0-1-1,0 1 1,-1 0 0,1 0-1,0 0 1,0-1 0,0 1-1,-1 0 1,1 0 0,0 0-1,0 0 1,-1 0 0,1-1 0,0 1-1,0 0 1,-1 0 0,1 0-1,-17 0 102,-15 10-492,26-6 324,1 0 1,-1 0 0,1 0-1,0 0 1,0 1 0,0 0 0,0 0-1,1 0 1,0 0 0,0 1-1,1 0 1,-1 0 0,1 0 0,0 0-1,1 0 1,0 1 0,-3 9-1,5-15 23,0 0 0,1 0 0,-1 0 0,0-1 0,0 1 0,1 0 0,-1 0 0,0 0 0,1-1 0,-1 1 0,1 0 0,-1 0 0,1-1 0,-1 1 0,1 0 0,0-1 0,-1 1 0,1-1 0,0 1 0,-1-1 0,1 1 0,0-1 0,0 1 0,-1-1 0,1 0 0,0 1 0,0-1 0,0 0 0,-1 0 0,1 0 0,0 1 0,0-1 0,0 0 0,0 0 0,0 0 0,0 0 0,0-1 0,44 0 133,-38 1-124,50-14-23,-49 11-9,0 0 0,0 1-1,1 0 1,-1 1-1,1-1 1,-1 2 0,11-1-1,-19 2 13,1 0-1,0-1 1,0 1 0,-1 0 0,1 0-1,-1 0 1,1 0 0,-1-1-1,1 1 1,-1 0 0,0 0-1,1 0 1,-1 0 0,0 0 0,0 0-1,0 0 1,1 0 0,-1 0-1,0 1 1,0-1 0,-1 1-1,1 34 366,-1-28-205,1-7-133,0 1 1,0-1-1,0 1 1,0-1 0,0 1-1,0-1 1,0 1-1,0-1 1,1 0 0,-1 1-1,0-1 1,1 1 0,-1-1-1,1 0 1,0 1-1,0-1 1,-1 0 0,1 0-1,1 2 1,0-2 8,0-1 1,0 1 0,0 0-1,0-1 1,1 0-1,-1 1 1,0-1-1,0 0 1,0 0 0,0 0-1,3-1 1,3 1 17,1-1-152,1 0-1,-1-1 1,1 0-1,11-5 1,-13 4-337,1 1 1,0 0 0,0 0 0,16-1-1,-23 45 281,-3-38-16,2 6 275,3-8-3585,1-2-2937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13421,'0'0'7516,"-4"10"-6817,-6 16-213,2 0 0,0 0 0,2 1 0,1 0-1,-2 35 1,7-61-479,0 0 0,0 0-1,0 0 1,0 0 0,0 1-1,0-1 1,1 0 0,-1 0-1,0 0 1,1 0 0,-1 0 0,1 0-1,-1 0 1,1-1 0,0 1-1,-1 0 1,1 0 0,0 0-1,-1 0 1,1-1 0,0 1-1,0 0 1,0-1 0,0 1 0,1 0-1,1 0 37,-1 0-1,1 0 1,0 0-1,0-1 1,0 1-1,0-1 1,0 0-1,0 0 0,4 0 1,0-1 42,0 1 1,1-2-1,-1 1 0,0-1 1,0 0-1,0-1 0,8-3 0,1-4-20,0-1 0,26-24 0,-35 30-45,-1-1 1,-1 0-1,1-1 1,-1 0-1,0 1 1,0-2-1,-1 1 1,7-15-1,-11 22-10,0-1-1,0 1 1,0 0-1,0 0 1,0 0-1,0 0 1,1-1-1,-1 1 1,0 0-1,0 0 1,0 0-1,0-1 1,0 1-1,0 0 1,0 0-1,0 0 0,0-1 1,0 1-1,0 0 1,0 0-1,0-1 1,0 1-1,0 0 1,0 0-1,0 0 1,0-1-1,0 1 1,0 0-1,0 0 1,-1 0-1,1-1 1,0 1-1,0 0 0,0 0 1,0 0-1,0 0 1,-1-1-1,1 1 1,0 0-1,0 0 1,0 0-1,0 0 1,-1 0-1,1 0 1,0 0-1,0-1 1,0 1-1,-1 0 1,1 0-1,-14 5 54,-13 13-130,13 2 106,11-15-1638,7-19-3642,1 0-3524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5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12236,'0'0'10522,"-6"12"-10357,-22 52 896,3 0-1,-20 85 1,45-135-1078,6-15-617,10-18-1384,-11 6 122,-1 0 1,0-1 0,-1 1 0,0-1 0,-1 1 0,0-15 0,-1-4-2894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9417,'10'-5'2995,"7"-4"-1767,0 1 1,1 1-1,20-5 1,-29 9-755,1 1 1,-1 0-1,0 1 0,0 0 0,1 0 1,-1 1-1,1 0 0,-1 1 1,17 3-1,-24-4-452,0 1 0,1 0 0,-1-1-1,0 1 1,0 0 0,0 0 0,0 0 0,0 1 0,0-1 0,0 0 0,0 1 0,-1-1-1,1 1 1,-1 0 0,1-1 0,-1 1 0,1 0 0,-1 0 0,0 0 0,0 0-1,0 0 1,0 0 0,0 0 0,0 1 0,-1-1 0,1 0 0,-1 0 0,0 1 0,1-1-1,-1 0 1,0 1 0,0-1 0,-1 0 0,1 0 0,0 1 0,-1-1 0,1 0 0,-1 0-1,0 1 1,0-1 0,-2 4 0,-1 5 32,-2-1 0,1 1 0,-1-1 0,-1 0 0,0 0 0,-13 14 0,-136 114 437,155-137-498,0-1-1,1 0 1,-1 1-1,0-1 1,1 1-1,-1-1 1,1 1-1,-1-1 1,1 1-1,-1-1 1,1 1-1,-1-1 1,1 1-1,-1 0 1,1-1-1,0 1 1,-1 0-1,1-1 1,0 1-1,0 0 1,0-1-1,-1 1 1,1 0-1,0 0 1,0-1-1,0 1 1,0 0-1,0-1 1,0 1-1,0 0 1,0 0-1,1-1 1,-1 1-1,0 0 1,0-1-1,1 1 1,-1 0-1,0 0 1,1-1-1,-1 1 1,0-1-1,1 1 0,-1 0 1,1-1-1,-1 1 1,1-1-1,0 1 1,-1-1-1,1 0 1,-1 1-1,1-1 1,0 0-1,-1 1 1,1-1-1,0 0 1,0 1-1,-1-1 1,1 0-1,0 0 1,-1 0-1,1 0 1,0 0-1,0 0 1,1 0-1,59 3-152,-52-3 88,48-2-2171,68-9 1,-4-12-7180,-58 6 192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5669,'0'0'16293,"9"-5"-15108,9-2-729,0 0 0,0 1 0,0 1 0,29-4 0,11 5-3291,-48 10-2348,-8 1-2339</inkml:trace>
  <inkml:trace contextRef="#ctx0" brushRef="#br0" timeOffset="1">10 96 4676,'0'0'16816,"13"29"-15823,15-29-544,2 0-353,0 0-128,-6 5-1634,-7 2-3010,-6 1-1058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5926,'0'0'20147,"50"8"-19987,-12-15-128,5-1-641,-4-2-1601,-2 1-3619,2-5-6183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4388,'0'0'17152,"-3"8"-16986,-16 36 81,9-24 18,1 1-1,1 0 0,1 0 1,1 1-1,0 0 1,-3 37-1,9-57-233,0-1-1,0 1 1,0 0 0,0 0-1,0-1 1,1 1 0,-1 0 0,0-1-1,1 1 1,-1 0 0,1-1-1,0 1 1,0-1 0,-1 1-1,1-1 1,0 1 0,0-1 0,0 1-1,1-1 1,-1 0 0,0 0-1,0 0 1,1 0 0,-1 0 0,1 0-1,-1 0 1,1 0 0,-1 0-1,1-1 1,-1 1 0,1 0 0,0-1-1,-1 0 1,1 1 0,0-1-1,0 0 1,-1 0 0,1 0-1,0 0 1,-1 0 0,1 0 0,0 0-1,0-1 1,2 0 0,3-1 217,0 1-1,0-1 1,0-1 0,-1 1 0,1-1-1,-1 0 1,0-1 0,1 0 0,9-7 0,-4-2-49,1 1 1,-2-1 0,0-1 0,0 0 0,-1-1 0,-1 0 0,-1 0 0,0-1 0,-1 0 0,0 0 0,-1-1 0,6-29 0,-41 115-739,27-60 535,1 0 0,-1 1-1,2-1 1,-1 0 0,1 1 0,1-1-1,2 17 1,-2-23-38,0 0 1,0 0-1,1 0 0,-1 0 0,1 0 0,-1 0 0,1-1 1,0 1-1,0 0 0,0-1 0,0 0 0,1 0 1,-1 1-1,1-1 0,-1 0 0,1-1 0,0 1 1,0 0-1,0-1 0,-1 0 0,1 0 0,1 0 1,-1 0-1,0 0 0,5 0 0,48 2-6759,-22-6-1965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11115,'-5'0'2274,"-5"0"8071,20 0-10120,6 2-97,3-1 96,5-1-32,1 0-96,3 0-64,-8 0-96,1 0-1025,-8 0-1761,-2 0-1891,-5 0-1857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 12107,'0'0'5317,"11"-1"-4548,4-1-542,65-2 648,-76 4-845,0 0 1,1 0 0,-1 0-1,0 1 1,0 0-1,0 0 1,1 0-1,-1 0 1,0 0 0,0 1-1,-1 0 1,1 0-1,0 0 1,0 0-1,5 5 1,-8-6 0,0 1 0,0 0 0,0 0 0,0 0 0,-1-1 0,1 1 0,0 0 0,-1 0 0,0 0 0,1 0-1,-1 0 1,0 0 0,0 0 0,0 0 0,0 0 0,0 0 0,-1 0 0,1 0 0,-1 0 0,1 0 0,-1 0 0,0 0 0,1 0 0,-1 0 0,0-1 0,0 1 0,0 0 0,-1-1-1,-1 4 1,-5 5 320,-1 0 0,0-1-1,-14 12 1,15-14-194,-41 30 791,37-29-1072,0 1-1,0 0 1,1 0-1,-11 14 0,21-21-1002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9769,'0'0'12615,"-5"10"-12572,-15 21 42,-32 41 0,24-36 142,-28 48 0,60-82-1446,8-7 426,12-9-601,14-18-3680,48-54 0,-10 1 6820,-115 140 4331,25-30-5389,1 0 1,2 1-1,0 0 0,-9 35 0,17-11-474,3-49-860,-16-24-9737,8 11 7622,-6-2 1129,-17-19 3790,22 12 7422,42 21-6863,2 0-2807,61-2-122,-35-10-5999,-36 2-814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12716,'0'0'4981,"-8"9"-3764,-1 3-769,0 0 1,1 0-1,0 0 1,1 1-1,0 1 0,1-1 1,1 1-1,0 0 1,1 0-1,0 1 1,-2 26-1,6-40-442,0 0-1,0 0 1,1 0-1,-1 0 1,1 0 0,-1 0-1,1 0 1,-1 0-1,1 0 1,-1-1 0,1 1-1,0 0 1,-1 0-1,1-1 1,0 1 0,0 0-1,-1-1 1,1 1-1,0-1 1,0 1 0,0-1-1,0 1 1,0-1-1,0 0 1,0 1 0,0-1-1,0 0 1,0 0-1,0 0 1,0 0 0,0 0-1,1 0 1,42 0 21,-31 0-159,7-1-387,-15 0 349,0 0 0,1 1 1,-1-1-1,1 1 0,-1 0 0,1 1 1,-1 0-1,0 0 0,1 0 1,8 3-1,-13-3 194,-1 0 1,1 0 0,0 0-1,-1 0 1,1 0 0,-1 0-1,0 1 1,1-1-1,-1 0 1,0 0 0,1 0-1,-1 0 1,0 1 0,0-1-1,0 0 1,0 0-1,0 0 1,-1 1 0,1-1-1,0 0 1,0 0-1,-1 0 1,1 0 0,-1 0-1,1 1 1,-1-1 0,1 0-1,-1 0 1,0 0-1,1 0 1,-1-1 0,0 1-1,0 0 1,0 0 0,0 0-1,0-1 1,-1 2-1,-36 29 1240,36-30-1225,-71 38 1987,68-36-1963,-1-1 0,1 0 1,-1 0-1,0 0 0,0 0 1,0-1-1,0 0 0,0-1 0,0 1 1,0-1-1,-8-1 0,13 1-163,1-1 1,-1 1-1,1 0 0,-1-1 0,1 1 0,-1-1 1,1 1-1,0 0 0,-1-1 0,1 1 0,0-1 0,-1 1 1,1-1-1,0 0 0,0 1 0,-1-1 0,1 1 1,0-1-1,0 1 0,0-1 0,0 0 0,0 1 0,0-1 1,0 1-1,0-1 0,0 0 0,0 1 0,0-1 1,0 1-1,0-1 0,0 0 0,1 1 0,-1-1 1,0 1-1,0-1 0,1 1 0,-1-1 0,12-22-4557,28-7-3196,-17 16 2269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0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10634,'0'0'10789,"-10"0"-10036,-1 0-600,0 1 1,-1 0 0,-19 5 0,28-5-151,0-1 1,0 1 0,0 0 0,0 0 0,0 1 0,0-1 0,0 1 0,0-1 0,1 1 0,-1 0-1,1 0 1,-1 0 0,1 0 0,0 0 0,0 1 0,0-1 0,0 1 0,0-1 0,1 1 0,-1 0-1,1 0 1,-3 5 0,4-7-19,1 0 1,-1-1-1,0 1 0,0 0 0,1 0 0,-1 0 0,1 0 1,-1 0-1,0-1 0,1 1 0,-1 0 0,1 0 0,0-1 1,-1 1-1,1 0 0,0-1 0,-1 1 0,1-1 0,0 1 1,0-1-1,-1 1 0,1-1 0,0 1 0,0-1 0,0 0 0,0 0 1,0 1-1,-1-1 0,1 0 0,0 0 0,0 0 0,0 0 1,0 0-1,0 0 0,0 0 0,1 0 0,42 1-184,-38-1 83,44 5-346,-49-5 492,-1 0-1,1 0 1,0 0-1,-1 0 1,1 1 0,0-1-1,-1 0 1,1 0-1,0 0 1,-1 0 0,1 1-1,0-1 1,-1 0 0,1 1-1,0-1 1,-1 1-1,1-1 1,-1 0 0,1 1-1,-1-1 1,1 1-1,-1-1 1,1 1 0,-1 0-1,0-1 1,1 1-1,-1-1 1,0 1 0,1 0-1,-1-1 1,0 1-1,0 0 1,1 0 0,-1-1-1,0 1 1,0 0-1,0-1 1,0 1 0,0 0-1,0-1 1,0 1-1,-1 0 1,1 0 0,0-1-1,0 1 1,0 0-1,-1-1 1,1 1 0,0 0-1,-1-1 1,1 1-1,0-1 1,-1 1 0,1-1-1,-1 1 1,1-1-1,-1 1 1,1-1 0,-1 1-1,0-1 1,1 1-1,-1-1 1,1 0 0,-2 1-1,-5 4 274,-1 0 0,1 0 0,-1-1 0,-1 0 0,1-1 1,0 0-1,-1 0 0,0-1 0,1 0 0,-1 0 0,0-1 0,-15 1 0,24-2-355,0 0 1,-1 0-1,1 0 1,0 0-1,0 0 1,-1 0 0,1 0-1,0 0 1,0 0-1,0 0 1,-1 0-1,1 0 1,0 0-1,0 0 1,0 0-1,-1 0 1,1 0-1,0 0 1,0 0-1,-1 0 1,1 0-1,0-1 1,0 1-1,0 0 1,0 0-1,-1 0 1,1 0-1,0 0 1,0-1-1,0 1 1,0 0-1,-1 0 1,1 0-1,0-1 1,0 1-1,0 0 1,0 0-1,0 0 1,0-1-1,0 1 1,0 0-1,0 0 1,0 0-1,0-1 1,0 1-1,0 0 1,0-1-1,8-10-3516,17-9-4064,0 8 612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149 199 9961,'0'0'8750,"-9"-1"-7810,4 1-872,-1-1 0,0 1 1,1 0-1,-1 1 1,0 0-1,1-1 1,-1 2-1,0-1 1,1 1-1,0 0 0,-1 0 1,1 0-1,0 1 1,0-1-1,0 1 1,1 1-1,-1-1 1,1 1-1,-1 0 0,1-1 1,1 2-1,-1-1 1,0 0-1,1 1 1,0 0-1,0 0 1,-3 6-1,6-10-47,-1 0 0,0 1-1,1-1 1,-1 0 0,1 1 0,-1-1 0,1 1-1,0-1 1,0 0 0,-1 1 0,1-1-1,0 1 1,0-1 0,1 1 0,-1-1 0,0 0-1,0 1 1,1-1 0,-1 1 0,0-1 0,1 0-1,0 1 1,-1-1 0,1 0 0,0 1-1,0-1 1,-1 0 0,2 1 0,1-1 1,-1 1 1,0-1-1,0-1 1,1 1-1,-1 0 0,1-1 1,-1 1-1,1-1 1,-1 1-1,0-1 1,1 0-1,-1 0 1,1 0-1,4-2 1,6 0 50,0-1 1,0 0 0,-1-1 0,1-1 0,14-7 0,-11 3-48,1-2 1,-2 0 0,1-1 0,-2 0-1,1-1 1,17-22 0,-25 27 3,-1 0 0,0 0 0,0-1 0,-1 1 0,0-2 0,-1 1 1,0 0-1,0-1 0,-1 1 0,0-1 0,-1 0 0,0 0 0,1-17 0,-3 25-11,0 0 0,0 1 0,0-1 0,0 0 0,0 0 0,-1 1 0,1-1 0,-1 0 1,1 0-1,-1 1 0,0-1 0,0 0 0,0 1 0,0-1 0,0 1 0,0-1 0,0 1 0,0 0 0,-1-1 0,1 1 0,0 0 0,-1 0 0,1 0 0,-1 0 0,1 0 0,-1 0 0,0 0 0,1 1 0,-1-1 0,0 1 0,0-1 0,1 1 0,-1-1 0,0 1 0,0 0 0,1 0 0,-1 0 0,0 0 0,0 0 0,0 1 0,-2 0 0,-4-1-38,1 2-1,-1-1 1,1 1-1,0 0 0,0 1 1,0 0-1,0 0 1,0 0-1,-6 5 1,0 2 65,0 0 1,-19 20-1,28-26-25,0 0-1,1 0 1,0 0-1,0 1 0,0-1 1,0 1-1,1 0 1,0 0-1,0 0 1,0 0-1,1 0 1,-2 7-1,3-10-18,0-1 0,1 1 0,-1 0 1,0-1-1,1 1 0,-1 0 0,1-1 0,0 1 0,0-1 0,0 1 0,-1-1 0,1 1 0,1-1 0,-1 0 0,0 1 0,0-1 0,0 0 1,1 0-1,-1 0 0,0 0 0,1 0 0,-1 0 0,1 0 0,-1 0 0,1-1 0,0 1 0,2 0 0,57 17-95,-41-13-160,-13-3 30,0 0 0,0 0 0,-1 1 0,1 0 0,0 0 1,-1 0-1,8 7 0,-11-8 178,-1 0 0,0 0-1,0 1 1,0-1 0,0 1 0,-1-1 0,1 1 0,-1 0 0,1 0 0,-1 0 0,0 0 0,0 0-1,0 0 1,-1 0 0,1 0 0,-1 0 0,0 0 0,0 0 0,0 4 0,-1 12 50,0 12-865,4-15-3063,-1-15 3491,0 0 1,-1-1-1,1 1 0,0-1 1,0 0-1,0 0 0,0 0 1,0 0-1,0 0 0,0 0 1,0 0-1,0-1 1,3 0-1,13-7-3647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68 6342,'0'0'11680,"-3"-9"-9016,1 6-2531,1 1 0,0-1 0,-1 0 0,0 0 1,1 0-1,-1 1 0,0-1 0,0 1 0,-1 0 0,1 0 0,0-1 0,-1 1 0,-3-2 0,4 4-113,1-1 0,-1 1 0,0 0 0,1-1 0,-1 1-1,0 0 1,0 0 0,0 0 0,1 0 0,-1 0 0,0 0 0,0 1 0,1-1 0,-1 1 0,0-1 0,1 1-1,-1 0 1,0-1 0,1 1 0,-1 0 0,1 0 0,-1 0 0,1 0 0,0 0 0,-1 1 0,1-1 0,0 0-1,0 0 1,0 1 0,0-1 0,0 1 0,-1 2 0,0-2-4,0 0 0,1 0 0,-1 0 0,1 1 0,-1-1-1,1 0 1,0 1 0,0-1 0,0 1 0,0-1 0,1 1 0,-1-1 0,1 1 0,-1 0 0,1-1 0,0 1 0,0 0 0,0-1-1,1 5 1,0-6-8,0 1-1,0-1 0,0 1 0,0 0 1,0-1-1,0 0 0,0 1 0,1-1 1,-1 0-1,1 0 0,-1 0 0,1 0 1,-1 0-1,1 0 0,-1 0 0,1 0 1,0 0-1,0-1 0,-1 1 0,1-1 0,0 0 1,0 1-1,-1-1 0,1 0 0,0 0 1,0 0-1,0 0 0,2-1 0,4 1 13,1 0 0,-1-2 0,1 1 0,-1-1 0,0 0 0,0 0-1,0-1 1,0 0 0,13-8 0,-18 9-11,1 0 1,-1 0-1,1 0 1,-1-1-1,0 1 1,0-1-1,0 0 1,0 0-1,-1 0 1,1-1-1,-1 1 1,0 0-1,0-1 1,0 0-1,0 1 1,-1-1-1,1 0 0,-1 0 1,0 0-1,0 0 1,0 0-1,-1-6 1,0 10-12,0-1 0,0 0 0,0 1 1,0-1-1,-1 0 0,1 1 0,0-1 0,-1 1 1,1-1-1,0 0 0,-1 1 0,1-1 1,-1 1-1,1-1 0,-1 1 0,1-1 0,-1 1 1,1-1-1,-1 1 0,1 0 0,-1-1 0,0 1 1,1 0-1,-1-1 0,1 1 0,-1 0 0,0 0 1,0 0-1,1 0 0,-1 0 0,0 0 0,1-1 1,-1 2-1,0-1 0,1 0 0,-1 0 0,0 0 1,1 0-1,-1 0 0,0 0 0,1 1 0,-1-1 1,0 0-1,1 1 0,-1-1 0,1 0 0,-2 1 1,-31 17-164,32-17 162,0 0-1,-1 0 1,1 0 0,0 0-1,0 0 1,0 0 0,0 0-1,0 0 1,0 0 0,1 1-1,-1-1 1,0 0 0,1 0-1,-1 1 1,1-1 0,-1 1-1,1-1 1,-1 0 0,1 1-1,0-1 1,0 1 0,0-1-1,0 1 1,0-1 0,0 1-1,0-1 1,1 3-1,0-2-29,1-1 0,-1 0 0,1 1 0,0-1 0,-1 0-1,1 0 1,0 0 0,0 0 0,-1 0 0,1-1-1,0 1 1,0 0 0,0-1 0,0 0 0,0 1 0,0-1-1,3 0 1,5 1-985,1-1-1,0 0 0,-1-1 1,1 0-1,0 0 1,18-6-1,1-9-4490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69 4548,'0'0'6599,"-14"-9"-3893,5 3-2403,-1 1 0,0 0-1,-1 0 1,1 1 0,-1 1 0,0-1-1,1 2 1,-2-1 0,1 2 0,0-1-1,0 2 1,0-1 0,-12 2 0,12 1-68,1 0 1,-1 0-1,1 1 0,0 0 1,-15 8-1,21-10-134,1 1 0,-1 0 0,1 0-1,0 0 1,0 0 0,0 0-1,0 1 1,0-1 0,0 1 0,1 0-1,-1 0 1,1 0 0,0 0 0,0 0-1,0 0 1,0 1 0,0-1 0,1 1-1,-2 4 1,3-6-86,0-1-1,0 0 1,0 0-1,0 1 0,0-1 1,0 0-1,1 1 1,-1-1-1,0 0 1,1 0-1,-1 0 1,1 1-1,-1-1 1,1 0-1,-1 0 1,1 0-1,0 0 1,0 0-1,0 0 1,-1 0-1,1 0 1,0 0-1,0 0 1,0 0-1,0-1 1,1 1-1,-1 0 1,0-1-1,0 1 1,0-1-1,0 1 1,1-1-1,-1 0 1,0 0-1,0 1 1,3-1-1,55 3 592,-49-3-493,4 0-78,0-1 1,-1-1 0,0 0 0,1-1 0,-1 0 0,0-1 0,0 0 0,-1-1 0,22-13 0,0-2-162,-2-2 0,30-27 0,-56 44 75,-23 19-204,1 1 0,0 1 0,-14 18 0,25-28 237,-1 1 1,1 1 0,1-1-1,-1 1 1,1 0-1,1 0 1,-1 0 0,1 0-1,1 0 1,-4 17-1,6-24-75,0 0 0,0 0-1,0 1 1,1-1-1,-1 0 1,0 0 0,0 1-1,1-1 1,-1 0-1,1 0 1,-1 0 0,1 1-1,-1-1 1,1 0-1,0 0 1,0 0 0,-1 0-1,1 0 1,0 0-1,0-1 1,0 1 0,0 0-1,0 0 1,0-1-1,0 1 1,0 0 0,1-1-1,-1 1 1,0-1 0,0 1-1,0-1 1,1 0-1,-1 0 1,0 1 0,0-1-1,1 0 1,-1 0-1,0 0 1,1 0 0,-1-1-1,0 1 1,0 0-1,1 0 1,0-1 0,5 0-773,1 0 1,-1-1-1,0 0 1,0 0 0,0 0-1,11-6 1,21-18-6748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30 10378,'0'0'9833,"-5"11"-9475,-14 55 555,2 1 0,4 1-1,2 0 1,-3 95 0,15-194-1108,-1 9-837,0-1 1,-1 1-1,-1-1 1,-1 1-1,-6-25 0,8 46 1033,1 0 0,0 1-1,-1-1 1,1 1-1,0-1 1,0 0-1,-1 1 1,1-1-1,0 0 1,0 0-1,0 1 1,0-1 0,0 0-1,0 1 1,0-1-1,0 0 1,0 1-1,0-1 1,1 0-1,-1 1 1,0-1-1,0 0 1,1 1 0,-1-1-1,0 0 1,1 1-1,-1-1 1,19 0 944,0 2-774,-8-2-122,0 0 1,-1-1-1,1-1 0,0 0 0,-1 0 1,0-1-1,1 0 0,-2-1 0,1 0 1,0 0-1,-1-1 0,0 0 0,-1-1 0,1 0 1,12-14-1,-9 8-19,-1 0 0,0 0 0,-1-1 0,0 0 1,-1 0-1,-1-1 0,0-1 0,-1 1 0,7-25 0,-14 40-9,0 0-1,1-1 1,-1 1-1,0 0 1,0-1-1,0 1 0,1 0 1,-1-1-1,0 1 1,0-1-1,0 1 1,0 0-1,0-1 1,0 1-1,0-1 1,1 1-1,-1 0 1,0-1-1,-1 1 1,1-1-1,0 1 1,0-1-1,0 1 0,0 0 1,0-1-1,0 1 1,0-1-1,-1 1 1,1 0-1,0-1 1,0 1-1,-1 0 1,1-1-1,-1 0 1,-11 12 258,-13 23-20,12-13 20,0 0 1,2 1-1,0 1 1,1-1-1,2 2 1,0-1-1,2 1 1,0 0 0,2 1-1,-3 42 1,7-65-271,0 0 1,0 1 0,1-1 0,-1 0 0,1 0 0,-1 0-1,1 0 1,0 0 0,0 0 0,0 0 0,0 0 0,0 0-1,0 0 1,0 0 0,1 0 0,-1-1 0,1 1 0,-1 0 0,1-1-1,0 0 1,-1 1 0,4 1 0,-4-3 5,1 1 1,-1-1-1,0 1 1,0-1-1,1 0 0,-1 1 1,0-1-1,0 0 1,1 0-1,-1 0 0,0 0 1,1 0-1,-1 0 1,0-1-1,0 1 1,1 0-1,-1-1 0,0 1 1,0-1-1,0 1 1,1-1-1,-1 1 0,0-1 1,0 0-1,0 0 1,0 1-1,0-1 1,0 0-1,-1 0 0,1 0 1,0 0-1,0 0 1,-1 0-1,1 0 0,0-1 1,-1 1-1,1 0 1,0-2-1,2-5-19,0 0-1,-1 0 1,1-1-1,-2 1 1,1 0-1,-1-1 1,0 1-1,-1 0 1,0-1 0,0 1-1,-3-11 1,3 18-7,-1 0 1,1 0 0,-1 0 0,0 0-1,1 1 1,-1-1 0,0 0-1,0 0 1,1 1 0,-1-1-1,0 0 1,0 1 0,0-1 0,0 1-1,0-1 1,0 1 0,0 0-1,0-1 1,0 1 0,0 0 0,0 0-1,0 0 1,0 0 0,0 0-1,0 0 1,0 0 0,-2 0 0,-6 4-274,18 4 156,9-4 131,-1 0-1,1-1 0,0-1 1,0-1-1,-1 0 1,1-1-1,0-2 0,22-3 1,18-10 8,-48 11-5,1 0 1,0 1-1,1 1 0,22-3 0,-27 47-54,-5-40 54,-1-1-1,1 1 1,1-1-1,-1 0 1,0 0-1,0 1 1,0-1-1,1-1 1,-1 1-1,0 0 1,1 0-1,-1-1 0,1 0 1,-1 1-1,1-1 1,-1 0-1,0 0 1,1 0-1,2-1 1,49-7 87,21-20-723,-61 21 210,0 1 0,1 1 0,0 0 0,0 1 0,17-3 1,-32 7 403,1 0 0,-1 0 0,0 0 0,1 0 0,-1 0 0,1 0 0,-1 0 0,0 0 0,1 0 0,-1 0 0,0 1 0,1-1 0,-1 0 0,1 0 0,-1 0 0,0 0 0,1 1 0,-1-1 0,0 0 0,0 0 0,1 0 0,-1 1 0,0-1 0,1 0 0,-1 1 1,0-1-1,0 0 0,0 1 0,1-1 0,-1 0 0,0 1 0,0-1 0,0 0 0,0 1 0,0 19-150,-16 28 369,11-35-151,1 3 144,0-1 1,1 1-1,1-1 1,1 1-1,0 0 1,1 0-1,0 0 1,4 22-1,4-3-435,1 0 0,21 52 0,-28-78 243,1-1 0,-1 1-1,-1 0 1,0 0-1,0-1 1,0 1 0,-1 0-1,-1 0 1,0 0-1,0 0 1,-3 11-1,4-16 113,-1-1 1,0 0-1,0 0 0,0 0 0,0 0 0,-1 0 0,1-1 0,-1 1 0,0 0 0,1-1 0,-1 1 0,-1-1 0,1 1 0,0-1 0,0 0 0,-1 0 1,1 0-1,-1 0 0,0-1 0,0 1 0,1-1 0,-1 1 0,0-1 0,0 0 0,0 0 0,0 0 0,-1-1 0,1 1 0,0-1 0,0 1 0,0-1 1,0 0-1,-1-1 0,-3 0 0,5 1-68,0-1 1,0 0-1,0 0 1,0 0 0,1 0-1,-1 0 1,1 0-1,-1 0 1,0-1-1,1 1 1,0-1 0,-1 1-1,1-1 1,0 1-1,0-1 1,0 0-1,0 0 1,0 1 0,0-1-1,0-3 1,-13-41 105,8 18-255,2 1-1,0-1 1,2 0-1,1 0 1,2 0 0,0 0-1,9-48 1,-9 72 107,1 0 1,-1-1-1,1 1 1,-1 0 0,1 0-1,0 0 1,1 0 0,-1 0-1,1 1 1,-1-1-1,1 1 1,0-1 0,1 1-1,-1 0 1,0 0-1,1 1 1,0-1 0,7-4-1,1 3-478,-1 1 0,1 0-1,0 0 1,0 1 0,19-1-1,1 0-2498,14-3-4172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13549,'58'0'10560,"6"0"-6818,138 0-6898,-200 1 2430,1-2-582,-2-5-8861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 11883,'0'0'7036,"10"-1"-6230,10 1-421,0 1-1,-1 0 0,1 2 1,-1 0-1,1 2 1,-1 0-1,0 1 0,23 11 1,-41-17-338,0 1 1,1-1 0,-1 1 0,0-1 0,0 1 0,0 0 0,-1-1 0,1 1-1,0 0 1,0 0 0,0 0 0,0 0 0,-1-1 0,1 1 0,0 0 0,-1 0-1,1 1 1,-1-1 0,1 0 0,-1 0 0,0 0 0,1 0 0,-1 0-1,0 0 1,0 2 0,0 0 9,0-1 0,-1 1 1,1 0-1,-1 0 0,0-1 0,0 1 0,0 0 0,0-1 0,0 1 0,-2 3 0,-6 7 86,0-1-1,-1 0 1,-12 12-1,17-19-38,-132 125 1160,73-84-5096,56-42-2435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6054,'-6'41'9500,"-6"0"-5853,8-31-3442,1-1 0,0 1 0,1-1 0,0 1 0,0 0 0,1 0 0,0 13 0,2-22-263,0 0 0,-1 0 0,1 0 0,0 0 0,-1 0 0,1 0 0,0 0 0,0-1 0,0 1 0,0 0 0,0-1 0,-1 1 0,2 0 0,-1-1 0,0 1 0,0-1 0,0 0 0,0 1 0,0-1 0,0 0 0,0 1 0,0-1 0,1 0 0,-1 0 0,0 0 0,0 0 0,0 0 0,2-1 0,37-2-2888,-31 0 1854,1 0 0,-1-1 0,0 0 0,-1-1 0,11-6-1,-16 9 690,36-22-4434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1313,'0'0'19731,"0"34"-18770,-9-9-353,3-2-287,6-1-225,0 0-96,6-3-545,9-6-1857,4-6-2627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12043,'0'0'8200,"-39"53"-7655,48-40-289,8-2-32,9-2 64,8 0-159,1-2-1,1-2 32,-1-4-673,-3 3-800,-4-4-224,-4 0-1346,-2-5-1441,-5-9-6374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10186,'0'0'5269,"9"2"-4389,13 4-346,-12-5-291,1 1 0,-1 1-1,1 0 1,-1 0-1,0 1 1,-1 1 0,1-1-1,13 10 1,-22-12-153,1-1 0,-1 1 0,0 0 0,0 0 0,-1 0 0,1-1 0,0 1 0,-1 0 0,1 0 0,-1 0 0,1 0 0,-1 0 0,0 0 0,0 0 0,0 0 0,0 0 0,0 0 0,-1 0 1,1 0-1,0 0 0,-1 0 0,0 0 0,1 0 0,-1 0 0,-2 3 0,-27 43 1115,28-45-1137,-17 24 230,-38 36 0,20-30-3489,27-28-2451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0 897,'0'0'19421,"-2"9"-19111,-8 42 197,2 1 0,-2 86 0,14-130-1123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8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11307,'0'0'10474,"56"-11"-10026,-20 11-192,3 0-64,2 0-160,0 0 1,-11 0-33,-4 0-1122,-9 0-1824,-12 2-1859,-5 3-2049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10634,'0'0'9353,"59"28"-8937,-29-23-352,2-2-160,4-2-1633,-3-1-2115,1 0-544,-4 0-1185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12172,'-8'4'1137,"-3"1"-727,1 1 1,0 0-1,0 1 1,1 0 0,0 1-1,0 0 1,1 0-1,-10 12 1,14-15-240,0 0 0,0 0 0,1 1 0,-1 0 0,1 0 0,0 0 0,1 0 0,-1 0 1,1 1-1,1-1 0,-1 1 0,1-1 0,0 1 0,1-1 0,-1 1 0,1 0 0,2 12 0,-2-17-173,1 1 1,0-1-1,0 1 1,0-1-1,0 1 1,0-1-1,0 0 1,0 1-1,1-1 1,-1 0-1,1 0 1,0 0-1,-1 0 1,1 0-1,0-1 1,0 1-1,1 0 1,-1-1-1,4 2 1,-1 0-8,1-1 1,0 0-1,0 0 1,0 0-1,0-1 1,1 0-1,-1 0 1,7-1-1,12 0-42,0-2 1,0 0-1,27-8 0,-47 9 41,13-3-66,-11 2 76,-1 0-1,1 1 1,1-1 0,-1 1-1,0 1 1,0-1-1,0 1 1,0 0-1,0 1 1,10 2 0,-16-2 26,0 0 0,0 0 0,0 0 1,0 0-1,-1 0 0,1 0 0,0 1 1,-1-1-1,1 0 0,-1 1 0,1-1 1,-1 0-1,0 1 0,1-1 0,-1 1 1,0-1-1,0 0 0,0 1 0,0-1 1,0 1-1,0-1 0,-1 0 0,1 1 1,0-1-1,-1 1 0,1-1 0,-1 0 0,1 0 1,-2 3-1,-19 39 564,4-21-381,11-17-118,1 1 1,1 0 0,-1 0 0,1 0 0,0 1-1,0 0 1,1-1 0,0 1 0,-5 14-1,10-20-114,-1 0 0,1-1 0,0 1 0,-1-1 0,1 1 0,-1-1-1,1 0 1,0 1 0,-1-1 0,1 0 0,0 0 0,-1 0 0,1 0-1,0-1 1,-1 1 0,1 0 0,1-1 0,3-1-509,0 1 1,-1-1 0,1 0-1,-1-1 1,1 1-1,-1-1 1,0 0-1,7-6 1,23-18-4317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6919,'0'0'12112,"0"10"-11124,-19 82 657,5-35-984,12-47-678,-2 14 438,10-36 120,-4 5-509,-1 0 0,1 0 0,-1-1 0,0 1 1,-1 0-1,0-9 0,4-33-102,32 49-395,-11 0 459,6 0 53,47-5 1,-69 4-37,0-1 1,0 0-1,1 0 1,-2-1-1,1 0 1,0-1-1,-1 0 0,1 0 1,10-9-1,-18 13 0,0 0-1,-1 0 0,1-1 1,0 1-1,-1 0 0,1-1 1,-1 1-1,1-1 1,0 1-1,-1 0 0,1-1 1,-1 1-1,1-1 0,-1 1 1,0-1-1,1 0 1,-1 1-1,1-1 0,-1 1 1,0-1-1,0 0 0,1 1 1,-1-1-1,0 0 1,0 1-1,0-1 0,0 0 1,0 0-1,0 1 0,0-1 1,0-1-1,-1 2-6,0 0 0,0 0 0,0 0-1,0 0 1,0 0 0,0 0 0,0 0 0,0 0 0,0 0 0,0 0-1,0 1 1,0-1 0,0 0 0,0 1 0,0-1 0,0 1-1,0-1 1,0 1 0,0-1 0,1 1 0,-2 1 0,-3 1-2,2-1 0,-1 1-1,0 0 1,0 1 0,1-1 0,0 1 0,0-1 0,0 1 0,0 0 0,0 0 0,1 0 0,0 0 0,0 1 0,0-1 0,0 1 0,1-1 0,0 1 0,-1-1 0,2 1-1,-1 0 1,0 9 0,2-13 5,-1 0-1,1 0 1,-1 0-1,1 0 1,-1 0-1,1 0 1,0 0-1,-1-1 1,1 1-1,0 0 1,0 0-1,0 0 1,-1-1-1,1 1 1,0 0-1,0-1 1,0 1-1,0-1 1,0 1-1,0-1 1,0 0-1,0 1 1,1-1-1,-1 0 1,0 0-1,0 0 1,0 0-1,0 0 1,0 0-1,0 0 1,2 0-1,42-2 142,-41 2-135,5-3 3,1 0 1,-1 0-1,0 0 0,0-1 1,0-1-1,-1 0 1,1 0-1,-1 0 1,0-1-1,-1 0 0,1-1 1,10-13-1,-57 73-28,37-50 12,0 0 0,0 0 0,0 0-1,1 1 1,0-1 0,-1 0 0,1 1 0,0-1-1,1 1 1,-1-1 0,0 1 0,1-1-1,0 1 1,0 0 0,0-1 0,0 1 0,1-1-1,0 5 1,1-6-3,-1-1-1,0 0 1,1 1-1,-1-1 1,1 0-1,0 0 0,-1 1 1,1-1-1,0-1 1,0 1-1,-1 0 1,1 0-1,0-1 1,0 1-1,0-1 1,0 1-1,0-1 1,0 0-1,0 0 1,0 0-1,0 0 0,4-1 1,1 1-306,0 0 1,0-1-1,0 0 1,0-1-1,10-3 1,-12 3-418,0-1 1,0 0-1,0 0 1,0 0-1,-1-1 1,1 0-1,-1 1 1,0-2-1,4-4 1,18-21-5660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12043,'0'0'10063,"-4"10"-9908,-9 29 11,2 1-1,2 0 1,2 1-1,1 0 1,0 72-1,6-111-161,0-1 0,0 1 1,0 0-1,0 0 0,0-1 0,0 1 0,0 0 1,1-1-1,-1 1 0,1-1 0,-1 1 0,1 0 1,0-1-1,0 1 0,0-1 0,-1 0 0,1 1 0,1-1 1,0 2-1,-1-2 8,1-1 0,-1 1 0,0-1 0,0 1 0,0-1 0,1 0 0,-1 1 0,0-1 0,0 0 0,1 0 0,-1 0 0,0 0 0,1 0 0,-1 0 0,0 0 0,0 0 0,1-1 0,-1 1 0,2-1 0,3-2 23,1 0 0,-1 0 0,0-1 1,0 1-1,-1-1 0,1-1 0,-1 1 0,6-7 1,51-60-4,-59 71-362,-4 10 272,-6 9 131,2-10-22,1 1 0,0 0 1,0 0-1,1 0 1,1 0-1,-1 1 0,0 11 1,5-21-236,-1 0 0,1 0 1,-1-1-1,1 1 1,-1-1-1,1 1 0,0-1 1,-1 0-1,1 1 0,0-1 1,0 0-1,-1 0 0,1 0 1,0 0-1,-1-1 0,1 1 1,0 0-1,-1-1 1,3 0-1,19-9-5336,3-5-3833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13132,'-8'2'2921,"5"-1"-2693,-12 3 710,1 1 0,0 0 0,-20 11 0,31-15-858,0 1-1,0 0 1,0 0 0,0 0 0,0 0-1,0 0 1,1 0 0,-1 1-1,1 0 1,-1-1 0,1 1-1,0 0 1,0 0 0,0 0-1,1 1 1,-1-1 0,1 0 0,0 0-1,-1 1 1,2-1 0,-1 1-1,-1 5 1,3-8-74,-1 0-1,0 1 1,1-1-1,-1 0 1,0 0-1,1 0 1,0 0-1,-1 0 1,1 0-1,-1 0 1,1 0-1,0-1 1,0 1-1,0 0 1,-1 0-1,1-1 1,0 1-1,0 0 1,0-1-1,0 1 1,0-1-1,0 1 1,0-1-1,0 1 1,0-1-1,1 0 1,-1 1-1,0-1 1,0 0-1,0 0 1,2 0-1,46 1 45,-37-2-84,1 0-150,-1 0-1,1-1 0,0-1 0,-1 0 1,0-1-1,19-7 0,33-10-401,-63 21 604,-1 0 0,0 1-1,1-1 1,-1 0 0,1 1 0,-1-1 0,0 1-1,1-1 1,-1 1 0,0-1 0,1 1 0,-1-1-1,0 1 1,0-1 0,1 1 0,-1-1 0,0 1-1,0-1 1,0 1 0,0-1 0,0 1 0,0 0-1,0-1 1,0 1 0,0-1 0,0 1 0,0-1-1,0 1 1,0 0 0,-1 0 0,1 0-11,0 0 1,0 0 0,0 1-1,0-1 1,0 0-1,0 0 1,0 0 0,0 1-1,0-1 1,0 0-1,0 0 1,1 0-1,-1 0 1,1 1 0,-1-1-1,1 0 1,-1 0-1,1 0 1,0 0 0,-1 0-1,1 0 1,0 0-1,0-1 1,0 1 0,-1 0-1,1 0 1,0 0-1,0-1 1,2 2 0,7-2-672,-1 1 0,0-1 0,0-1 1,1 0-1,-1 0 0,0-1 0,0 0 1,17-6-1,10-7-4167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123 114 12364,'0'0'1911,"-9"4"16,4-1-1759,-5 2 431,-1 0 0,1 1-1,0 0 1,0 0 0,1 1-1,-1 1 1,2 0 0,-1 0-1,-10 13 1,19-21-600,0 0-1,0 1 1,-1-1-1,1 0 1,0 1-1,0-1 1,0 0 0,0 1-1,-1-1 1,1 0-1,0 1 1,0-1-1,0 0 1,0 1-1,0-1 1,0 1-1,0-1 1,0 0 0,0 1-1,0-1 1,0 0-1,0 1 1,0-1-1,0 1 1,0-1-1,1 0 1,-1 1-1,0-1 1,0 0-1,0 1 1,0-1 0,1 0-1,-1 1 1,0-1-1,0 0 1,1 0-1,-1 1 1,18 1-314,21-10-676,-19-2 262,0-1 1,0 0-1,-1-2 0,24-20 1,67-67 559,-80 71 965,-63 63 4439,18-18-4969,1 1 0,1 0 1,1 1-1,0 1 0,-11 24 1,19-35-228,1-1 0,0 1 0,1-1 0,-1 1 1,2 0-1,-3 16 0,4-23-50,0 1 0,1-1 0,-1 1 0,0-1 0,0 0 0,1 1 0,-1-1 1,1 0-1,-1 1 0,1-1 0,0 0 0,-1 0 0,1 1 0,0-1 0,0 0 0,0 0 0,2 2 0,-1-2-72,0 1 0,1-1 0,-1 0 0,1 0-1,-1 0 1,1 0 0,0 0 0,-1 0 0,1-1 0,0 1 0,-1-1-1,6 0 1,-7 0-10,5 1-517,-1-1 0,1 0 1,-1-1-1,0 1 0,1-1 0,5-1 1,10-10-4618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9801,'0'0'12140,"9"-2"-11286,4-1-756,-1-1 0,1 0 0,-1-1 1,15-8-1,-22 11-89,-1 0 1,1-1-1,-1 0 1,1 0-1,-1 0 0,0 0 1,0-1-1,0 0 1,-1 0-1,1 0 1,-1 0-1,0 0 0,0 0 1,-1-1-1,1 0 1,1-5-1,-4 10-5,1 0-1,-1-1 1,0 1-1,0-1 1,0 1-1,0-1 0,1 1 1,-1 0-1,0-1 1,0 1-1,0-1 1,0 1-1,0-1 1,0 1-1,0-1 1,0 1-1,-1-1 1,1 1-1,0 0 0,0-1 1,0 1-1,0-1 1,0 1-1,-1-1 1,1 1-1,0 0 1,0-1-1,-1 1 1,1 0-1,0-1 1,-1 1-1,1 0 1,0-1-1,-1 1 0,1 0 1,-1-1-1,-19 5-44,-19 20-46,28-14 70,1 0 0,0 1 0,-17 22 0,25-29 40,-1 0-1,0 0 1,1-1 0,0 1 0,0 1 0,0-1-1,1 0 1,-1 0 0,1 1 0,0-1-1,0 1 1,1-1 0,-1 1 0,1-1 0,0 1-1,0-1 1,1 6 0,0-9-10,0 1 0,0-1 0,0 1 0,0-1 0,1 0-1,-1 1 1,0-1 0,1 0 0,-1 0 0,1 0 0,-1 0 0,1 0 0,0 0 0,-1 0 0,1-1 0,0 1 0,-1 0 0,1-1 0,0 0 0,0 1-1,0-1 1,-1 0 0,1 0 0,0 0 0,3 0 0,51-6 163,-38 1-184,1-1 1,-1-1-1,0-1 0,-1 0 0,0-2 0,-1 0 0,1 0 0,17-17 0,-12 9-52,-1-2-1,0 0 1,-2-1-1,33-46 1,-47 58 53,1 0 0,-1 0 0,-1-1 0,0 0 0,0 1 0,4-20 1,-8 29 10,0 0 1,0 0 0,0-1-1,0 1 1,0 0 0,0-1 0,0 1-1,0 0 1,0-1 0,0 1-1,0 0 1,0 0 0,0-1 0,0 1-1,0 0 1,0-1 0,0 1 0,0 0-1,0-1 1,0 1 0,0 0-1,-1 0 1,1-1 0,0 1 0,0 0-1,0 0 1,-1-1 0,1 1-1,0 0 1,0 0 0,0 0 0,-1 0-1,1-1 1,0 1 0,-1 0-1,1 0 1,0 0 0,0 0 0,-1 0-1,1 0 1,0-1 0,-1 1-1,1 0 1,-19 4 64,-15 14-36,23-7 21,1 0 1,0 0-1,1 1 0,0 0 0,-13 24 1,19-30-19,0-1 1,0 1 0,1 0 0,0 0-1,0 0 1,1 1 0,-1-1 0,1 0-1,0 0 1,1 1 0,0-1 0,0 1-1,0-1 1,1 0 0,0 1 0,2 8-1,0-10-55,0 0-1,1 0 0,-1 0 0,1-1 0,0 1 0,0-1 0,0 0 0,1 0 0,0 0 0,-1 0 0,11 4 0,14 6-4657,-15-10-3149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3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9769,'0'0'1484,"-10"0"283,8 0-1788,-44 2 2580,45-2-2446,0 0 0,-1 0 0,1 0 0,0 0 0,0 0 0,-1 1 0,1-1 0,0 0 0,0 1 0,0-1 0,0 1 0,-1 0 0,1-1 0,0 1 0,0 0 0,0 0 0,0 0 0,0-1 0,1 1 0,-1 0 0,0 0 0,0 0 0,0 0 0,1 1 0,-1-1 0,1 0 0,-1 0 0,1 0 0,-1 0 0,1 1 0,0-1 0,-1 0 0,1 0 0,0 1 1,0-1-1,0 0 0,0 1 0,0 0 0,1 1-68,1-1 1,-1 1-1,0-1 1,0 0 0,1 0-1,0 1 1,-1-1 0,1 0-1,0-1 1,0 1 0,0 0-1,0 0 1,0-1-1,0 1 1,1-1 0,-1 0-1,0 0 1,5 2 0,52 17 173,-46-16-190,-11-3-21,84 21-1442,-26-18-4870,-32-6 512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3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 6182,'0'0'9566,"10"-1"-9069,-6 0-481,-1 0 1,1 1 0,0-1-1,-1 1 1,1 0 0,-1 0-1,1 0 1,-1 0 0,1 1 0,0 0-1,-1-1 1,1 1 0,-1 0-1,0 1 1,1-1 0,-1 1-1,0-1 1,0 1 0,0 0-1,0 0 1,0 0 0,0 1-1,-1-1 1,1 1 0,-1-1-1,1 1 1,-1 0 0,0 0 0,0 0-1,-1 0 1,1 0 0,0 1-1,-1-1 1,0 0 0,0 1-1,0-1 1,0 1 0,-1-1-1,1 7 1,-1 0 92,0-1 0,-1 0 0,-1 0 0,1 0 0,-2 0 0,1 0 0,-1 0 1,0 0-1,-1-1 0,0 1 0,0-1 0,-1 0 0,-10 12 0,-10 12 456,-53 52 1,49-54-678,5-4-179,-8 8-1270,8-13-4082,13-14-5263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4:27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95 673,'0'0'3155,"8"-3"-3316,54-18 246,1 3-1,0 3 0,106-12 0,-145 24-77,20-1 104,78 0 0,-113 5-23,0 1 0,-1 0-1,1 1 1,-1 0 0,16 7-1,20 7-47,-7-8-16,1-2 0,0-1-1,1-2 1,69-3 0,150-26 136,-147 11-145,27 5-3,183 11 0,-105 3-4,-80-6-5,407 19 26,83-2-126,-400-19 60,476 24 101,-583-23-35,-51-1-3,0 3 1,0 3-1,71 12 0,-69-3-1,1-3 0,127-1 0,142-31 1,260 8-3,-392 17-51,67-8-12,243 9-21,-233 39 31,-184-24 32,183 10-1,-107-28 14,98 1 71,-250 2-102,-1 1 0,0 1 0,0 1 0,0 1 0,43 19 0,-26-11-726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4:2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5701,'58'-2'4035,"-9"-1"-3983,0 2 0,72 7 0,1 7 405,1-5 0,136-9 1,-90-1 444,44 3-765,458-12-34,56 16 175,88 4-358,-775-14 467,-21 2-1243,-1 1-4072,-29 2 988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4:4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69 4901,'-8'0'304,"-32"2"929,-12-1 3433,52-2-4617,0 1 1,-1 0-1,1-1 1,0 1 0,0 0-1,-1-1 1,1 1-1,0-1 1,0 1-1,0 0 1,0-1-1,0 1 1,0-1-1,0 1 1,-1 0-1,1-1 1,0 1 0,0-1-1,0 1 1,1-1-1,-1 1 1,0 0-1,0-1 1,0 1-1,0-1 1,0 1-1,0 0 1,1-1 0,-1 1-1,0-1 1,0 1-1,1 0 1,-1-1-1,0 1 1,0 0-1,1-1 1,-1 1-1,0 0 1,1 0-1,-1-1 1,0 1 0,1 0-1,-1 0 1,1 0-1,-1 0 1,0-1-1,1 1 1,-1 0-1,1 0 1,17-4 10,0 1 1,0 1-1,0 0 1,1 2-1,18 1 0,17-1-80,205-34 96,-199 23-14,-57 11-46,-17 2 47,1-1 0,-1 2 0,1 0 0,0 1 0,-20 8-1,-26 7-28,-45 3 284,-199 15 0,311-39-340,1 0 0,0 0 0,-1-1 1,15-7-1,17-5 67,25-2 296,1 4 1,0 2 0,83-2-1,-179 16-306,1 1-1,-1 2 1,2 1 0,-1 1-1,1 2 1,-43 19 0,35-14 10,14 0 159,15-7-1435,13-6-4062,16-6-1514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13100,'0'0'3972,"-58"63"-2563,42-33-287,4 1-514,1 1 33,6-2-257,3-1-160,2 0-128,0-4-64,0 0-128,7-4 64,4-2-608,4-2-962,0-8-1409,6-6-448,-3-3-1281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5:0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55 106 1666,'25'-20'6330,"-23"18"-6224,0 0 0,0 0 0,0 0 0,0 0 1,0 0-1,0 1 0,1-1 0,-1 1 1,1 0-1,-1-1 0,1 1 0,-1 0 0,1 1 1,-1-1-1,1 0 0,4 0 0,129-18-106,-215 31 1106,28-4 652,-77 3 1,127-11-1823,28 0-267,8-4 138,0-2 1,49-15-1,23-4 237,-277 50 779,147-21-738,-69 19 80,186-28-1339,164-57 800,-255 61 282,-7 0 62,-14 0 103,-27 4 217,6 4-131,1 1 0,0 2 0,1 2 0,-54 24 0,91-36-178,-1 0 0,1 0 0,0 0-1,-1 0 1,1 0 0,0 0 0,-1 0 0,1 0 0,0 0-1,-1 1 1,1-1 0,0 0 0,-1 0 0,1 0 0,0 0 0,0 1-1,-1-1 1,1 0 0,0 0 0,0 1 0,-1-1 0,1 0-1,0 0 1,0 1 0,0-1 0,-1 0 0,1 1 0,0-1 0,0 0-1,0 1 1,0-1 0,0 0 0,0 1 0,0-1 0,0 0 0,-1 1-1,1-1 1,0 0 0,1 1 0,-1-1 0,16 3-874,25-5-392,-1-7-423,2-7-1495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5:2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6919,'0'0'1548,"8"-7"-993,2-1-383,1 0 1,0 1-1,1 1 1,-1 0-1,1 0 0,0 1 1,1 0-1,-1 1 1,15-2-1,203-32 2022,-268 46-1909,-63 25 0,0 0-123,85-29-172,-61 16 142,50-12-226,22-7-56,8-1-91,35-11 305,54-22 0,-24 7-48,-32 13-29,-22 7-13,1 0 0,0 1-1,0 1 1,0 0-1,1 1 1,15 0-1,-43 19-1494,-13 3 796,-1 0-1,-41 21 1,41-25-628,-10 6-1375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5:4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 2819,'17'5'8147,"2"1"-8494,1 0-1,34 3 1,-46-8 336,19 0 69,-1 0-1,1-2 1,0 0 0,46-11 0,-171 12 1458,-34 16-591,-77 6 242,274-26-1245,0-3 0,71-17-1,-59 10-203,-42 9 250,-24 4 48,0 0 0,0-1 0,0 0 0,0-1 0,14-5 0,-24 7 5,-21 1-138,-30 4 387,-1 1 1,1 3 0,-70 21 0,114-27-407,8 0 62,21-1 56,37-7 97,120-36-143,-268 55 117,35 1 85,8-3 132,-74 29 0,119-40-273,0 0 1,0 0-1,0 0 0,0 0 0,0 0 0,1 1 1,-1-1-1,0 0 0,0 0 0,0 0 1,0 0-1,0 0 0,0 0 0,0 0 1,0 0-1,0 1 0,0-1 0,0 0 0,0 0 1,0 0-1,0 0 0,0 0 0,0 0 1,0 1-1,0-1 0,0 0 0,0 0 0,0 0 1,0 0-1,0 0 0,0 0 0,0 0 1,0 1-1,0-1 0,0 0 0,0 0 1,0 0-1,0 0 0,0 0 0,0 0 0,-1 0 1,1 0-1,0 1 0,0-1 0,0 0 1,0 0-1,0 0 0,0 0 0,0 0 1,0 0-1,-1 0 0,1 0 0,22 2-352,30-5-467,75-20-2648,-59 6-704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4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69 7239,'11'-14'3330,"14"-19"440,-18 12 2615,-32 48-4526,17-21-1684,-68 72 121,-86 112 0,155-182-383,-36 57 354,39-60-446,1 1-1,0 0 1,1 0 0,0 0 0,0 0 0,0 0-1,0 0 1,1 1 0,-1 9 0,4-16 1,0 0 1,-1-1-1,1 1 0,0 0 0,-1-1 1,1 1-1,-1-1 0,1 0 1,-1 1-1,1-1 0,-1 0 1,0 0-1,3-2 0,14-14-1198,0-2 1,-1 0-1,22-31 0,-8 8-621,64-78-934,-48 60 3712,0 1 3349,-46 58-2961,-6 36 43,-11 20-936,2-12 615,-11 70 0,23-102-995,0 0 1,2 1 0,-1-1-1,1 0 1,1 1-1,0-1 1,0 0 0,1 0-1,1 0 1,0 0-1,7 16 1,1-16-1186,-8-10-3460,-3-12 265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83 7175,'0'0'1185,"-51"-36"1954,34 25-1025,4 4-481,8 2 545,5 1-416,0 3-705,22 1-1057,6-1 0,15 1 32,9 0-32,10 0-32,7 0-2434,-9 0-1826,3 0-4933</inkml:trace>
  <inkml:trace contextRef="#ctx0" brushRef="#br0" timeOffset="1">639 1 12396,'0'0'2786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5285,'0'0'18417,"0"11"-20851,11-13-2434,-1-10-4229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11691,'-5'0'273,"0"0"-1,0 0 1,0 1 0,0-1-1,1 1 1,-1 1 0,0-1-1,0 1 1,-7 3 0,10-4-195,0 0 0,0 1 1,1-1-1,-1 0 0,0 1 1,1 0-1,-1-1 0,1 1 1,-1 0-1,1 0 1,0 0-1,0 0 0,0-1 1,0 2-1,0-1 0,0 0 1,1 0-1,-1 0 0,1 0 1,-1 0-1,1 1 0,0-1 1,0 4-1,1-6-36,-1 1-1,1 0 1,0 0 0,0-1 0,0 1-1,0 0 1,0-1 0,0 1-1,-1-1 1,1 1 0,0-1-1,1 1 1,-1-1 0,0 0-1,0 0 1,0 1 0,0-1 0,0 0-1,0 0 1,0 0 0,0 0-1,0 0 1,0 0 0,1-1-1,-1 1 1,0 0 0,2-1-1,34-7 1008,-16-4-865,-18 10-169,1-1-1,-1 1 1,1 0-1,-1 0 1,1 0-1,0 1 0,0 0 1,8-3-1,-10 34-681,-1 24 896,1-32 131,-1 0 0,-2 0-1,0-1 1,-1 1 0,0-1 0,-2 1-1,-9 27 1,12-47-291,1-1 0,-1 1 0,0-1 0,0 1 0,0-1 0,0 0 0,0 1 0,0-1 0,-1 0 0,1 0 0,0 0 0,-1 0 0,1 0 0,-1 0 0,1 0 0,-1 0 0,1 0 0,-1-1 0,1 1 0,-1-1 0,0 1 0,-2 0 0,0-1 14,0 0 0,0 0 0,0 0-1,0 0 1,0-1 0,0 0 0,0 1 0,0-2 0,-7-2 0,7 3-119,1 0-1,-1 0 1,1-1 0,-1 0-1,1 0 1,0 0 0,0 0-1,0 0 1,0-1 0,0 1-1,0-1 1,1 0 0,-1 0-1,1 0 1,0 0 0,0 0-1,0 0 1,0-1 0,0 1-1,1-1 1,-1 1 0,0-6-1,2 8-12,1 0-1,-1 0 0,1-1 1,-1 1-1,1 0 0,-1 0 0,1 0 1,0 0-1,-1 0 0,1 0 1,0 0-1,0 0 0,0 1 1,0-1-1,0 0 0,0 0 1,0 1-1,0-1 0,0 1 1,0-1-1,2 0 0,31-12-213,-24 9 39,78-31-3103,-4-8-3441,-54 23 1617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7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4676,'0'0'8072,"-11"36"-7880,28-36-960,-6 0-2756,0 0-5124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9033,'1'3'760,"6"17"581,-9-13 6247,16-4-4255,18 2-2588,-26-5-651,-5 0-72,0 1 0,0-1 0,0 0 0,-1 0 1,1 0-1,0 1 0,0-1 0,0 0 0,0 0 1,0 0-1,0-1 0,0 1 0,0 0 1,-1 0-1,1 0 0,0-1 0,0 1 0,0 0 1,0-1-1,-1 1 0,1-1 0,0 1 1,0-1-1,-1 1 0,1-1 0,0 1 0,1-2 1,-44 5 617,36-1-639,1 1-1,-1 0 0,1 0 0,0 0 1,0 1-1,0 0 0,0 0 1,1 0-1,-1 0 0,-5 9 1,7-10-9,1 0 1,0 0 0,0 0 0,0 0-1,1 0 1,-1 0 0,1 0-1,0 1 1,-1-1 0,1 1 0,1-1-1,-1 1 1,0-1 0,1 1-1,0-1 1,0 1 0,0-1 0,0 1-1,1-1 1,0 5 0,0-6-51,0 0 1,0-1-1,0 1 1,1 0-1,-1 0 1,0-1-1,1 1 1,0-1-1,-1 1 1,1-1-1,0 0 1,-1 1-1,1-1 1,0 0-1,0 0 1,0 0-1,0 0 1,0-1-1,0 1 1,0-1-1,0 1 1,3-1-1,51 4-2205,-49-4 1909,3 0-751,0-1 0,1 1 0,-1-2 0,0 0 0,0 0 0,17-6 0,15-10-6262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9577,'0'0'5819,"-9"6"-4794,5-3-952,0 0 0,1 1-1,-1-1 1,1 1 0,-1 0 0,1 0 0,0 0 0,0 0-1,1 0 1,-1 1 0,-3 9 0,5-11-78,0 0 0,1 0 0,-1 0 0,1 0 0,-1 1 0,1-1 0,0 0-1,0 0 1,0 0 0,1 1 0,-1-1 0,1 0 0,0 0 0,0 0 0,0 0 0,0 0 0,0 0 0,1 0 0,-1 0 0,1-1 0,0 1-1,0 0 1,0-1 0,4 4 0,15 14 23,-11-10-3,1 0 0,-1 1 0,-1-1 0,0 2 1,8 13-1,-15-23-12,-1 1 1,1-1 0,-1 1 0,0 0-1,0 0 1,0 0 0,-1-1 0,1 1-1,0 0 1,-1 0 0,0 0 0,0 0-1,0 0 1,0 0 0,0 0-1,-1 0 1,1 0 0,-1 0 0,0-1-1,0 1 1,0 0 0,0 0 0,0-1-1,-1 1 1,1-1 0,-1 1 0,0-1-1,0 1 1,0-1 0,-4 4-1,-2 1 393,0 0-1,-1 0 0,0-1 0,0 0 0,0 0 0,-1-1 0,0-1 0,-17 6 0,25-9-269,-1 0 0,0 0 0,1 0 0,-1-1 0,0 1-1,0-1 1,1 0 0,-1 1 0,0-1 0,0-1 0,0 1 0,1 0-1,-1-1 1,0 1 0,0-1 0,1 0 0,-1 0 0,1 0 0,-1 0-1,1-1 1,-1 1 0,1-1 0,-1 1 0,1-1 0,0 0 0,0 0 0,0 0-1,0 0 1,0 0 0,1 0 0,-1-1 0,1 1 0,-1 0 0,1-1-1,0 1 1,0-1 0,-1-4 0,-1-1-157,1 0 0,0-1 1,0 1-1,1-1 0,0 0 0,1 0 1,0 1-1,0-1 0,3-13 0,-3 19 14,1 0 0,0 0-1,-1 0 1,1 0 0,0 1-1,1-1 1,-1 0 0,0 0-1,1 1 1,0-1 0,-1 1-1,1 0 1,0-1 0,0 1-1,1 0 1,-1 0 0,0 0-1,1 0 1,-1 1 0,1-1 0,-1 1-1,1-1 1,0 1 0,0 0-1,0 0 1,-1 0 0,1 1-1,0-1 1,5 0 0,115-1-5199,-66 3-1217,-18-1-576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35 11211,'0'0'7831,"-5"9"-7206,-14 25-364,19-34-256,0 1 0,0-1 0,0 1-1,0-1 1,0 1 0,0-1 0,0 1 0,0-1 0,0 1-1,0 0 1,0-1 0,0 1 0,0-1 0,1 1-1,-1-1 1,0 1 0,0-1 0,1 1 0,-1-1 0,0 1-1,1-1 1,-1 0 0,0 1 0,1-1 0,-1 1-1,0-1 1,1 0 0,-1 1 0,1-1 0,-1 0-1,1 1 1,-1-1 0,1 0 0,-1 0 0,1 0 0,-1 0-1,1 1 1,-1-1 0,1 0 0,0 0 0,-1 0-1,1 0 1,0 0 0,29 1 138,-25-1-119,1 0 36,0-1 1,0 0-1,0 0 0,0 0 0,0 0 0,0-1 0,0 0 0,-1 0 1,1-1-1,-1 0 0,1 0 0,-1 0 0,0 0 0,0-1 1,0 0-1,-1 0 0,1 0 0,-1-1 0,0 1 0,0-1 1,-1 0-1,0 0 0,1 0 0,-2-1 0,4-6 0,-6 12-59,0-1 0,0 1 1,0 0-1,0 0 0,0 0 0,0-1 0,0 1 0,0 0 0,0 0 0,0 0 0,0-1 0,0 1 0,-1 0 0,1 0 0,0 0 0,0-1 0,0 1 0,0 0 0,0 0 0,-1 0 0,1 0 0,0 0 0,0-1 0,0 1 1,0 0-1,-1 0 0,1 0 0,0 0 0,0 0 0,0 0 0,-1 0 0,1 0 0,0 0 0,0 0 0,0 0 0,-1 0 0,1 0 0,0 0 0,0 0 0,0 0 0,-1 0 0,1 0 0,0 0 0,0 0 0,0 0 1,-1 0-1,1 0 0,0 0 0,0 0 0,0 0 0,-1 1 0,1-1 0,0 0 0,0 0 0,0 0 0,-1 0 0,-12 7-13,5-2 66,1 1 0,0 0 0,0 0-1,1 1 1,-1-1 0,1 2 0,1-1-1,0 1 1,0-1 0,0 1 0,1 1-1,0-1 1,1 1 0,-5 15 0,8-24-40,0 1 1,0 0-1,0 0 1,0 0 0,0-1-1,0 1 1,0 0 0,0 0-1,1-1 1,-1 1 0,0 0-1,0 0 1,1-1 0,-1 1-1,0 0 1,1 0-1,-1-1 1,1 1 0,-1-1-1,1 1 1,-1 0 0,1-1-1,0 1 1,-1-1 0,1 1-1,0-1 1,0 1 0,28 6 192,30-10 46,-38-3-309,0 0 1,-1-1-1,0-2 1,0 0-1,-1-1 1,0 0-1,-1-2 1,20-15-1,25-15-432,-62 47-1983,-10 14 2005,-11 16 766,17-31-253,1 1 0,-1-1 0,1 1 0,0-1 0,0 1 0,0 0 0,1-1 0,-1 1 0,1 0 0,0 0 0,1 0 1,-1 0-1,1 6 0,1-9-45,0 0-1,0 0 1,0 0 0,0 0 0,0 0 0,0 0 0,0 0 0,0 0 0,1-1 0,-1 1 0,1 0 0,-1-1 0,1 1 0,0-1 0,0 0 0,-1 0 0,1 0-1,0 0 1,0 0 0,0 0 0,0 0 0,0 0 0,1-1 0,-1 1 0,0-1 0,0 0 0,0 1 0,0-1 0,1 0 0,-1 0 0,3-1 0,52 0-6211,-30-5-2092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14350,'0'0'4164,"-17"59"-2179,4-29-479,7 3-898,-1 2-351,1-1-129,2 0-192,4-4-833,0-2-673,0-7-928,0-10-929,0-7-1762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13773,'0'0'4105,"13"-7"-2973,-6 3-1038,3-2-13,0 0 0,1 1 0,0 0 0,0 1 0,0 0 0,1 1 0,21-4 0,-25 7-67,31-5 60,0 2 0,1 2 0,69 6 0,-108-5-71,0 0 1,1 0 0,-1 0-1,1 1 1,-1-1 0,0 0-1,1 1 1,-1-1-1,0 1 1,1-1 0,-1 1-1,0 0 1,0 0 0,0-1-1,0 1 1,1 0 0,-1 0-1,0 0 1,-1 0 0,1 0-1,0 0 1,0 1-1,1 0 1,-2 0 8,0-1 0,0 0-1,0 1 1,0-1 0,0 1 0,-1-1-1,1 0 1,0 1 0,0-1 0,-1 1-1,1-1 1,-1 0 0,0 0 0,1 1 0,-1-1-1,0 0 1,0 0 0,-1 2 0,-4 5 112,-2-1 1,1 1 0,-1-1-1,-14 10 1,-58 30 2053,82-46-2254,1 0-1,0 0 1,0 0 0,0 0-1,0 0 1,0-1 0,1 0-1,-1 1 1,5-2 0,14 2-48,-9-1 25,1 0 1,0 0-1,-1 1 1,1 1 0,-1 1-1,1 0 1,-1 0-1,0 1 1,0 1-1,20 10 1,-31-14 82,-1 0-1,1 1 1,0-1-1,0 0 1,-1 1-1,1 0 1,-1-1-1,1 1 1,-1 0-1,0-1 1,1 1-1,-1 0 0,0 0 1,0 0-1,-1 0 1,1 0-1,0 1 1,-1-1-1,1 0 1,-1 0-1,1 0 1,-1 3-1,-1-2 53,1 0 0,-1 1-1,0-1 1,0 0 0,0 0 0,-1 0-1,1 0 1,-1 0 0,1 0-1,-1 0 1,0-1 0,0 1-1,-3 3 1,-5 3 343,0 0 1,0 0-1,0-1 1,-2-1-1,1 1 1,-14 5-1,6-4 100,-1-1-1,0-1 1,0-1-1,-1 0 1,-24 2-1,36-6-618,1-1 0,0 0-1,0-1 1,0 0 0,0 0-1,-1-1 1,1 0 0,0-1-1,0 1 1,0-2 0,1 1-1,-1-1 1,0 0 0,1-1-1,0 1 1,-10-8 0,4-2-3277,4-3-2257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10794,'-1'53'7466,"-9"88"-5307,9-131-2103,-1 30 140,2-39-188,0 0-1,0 0 1,0 0 0,1 0-1,-1 0 1,0 0-1,1 0 1,-1 0 0,0-1-1,1 1 1,-1 0-1,1 0 1,-1 0 0,1-1-1,0 1 1,-1 0-1,1-1 1,0 1 0,0 0-1,-1-1 1,1 1-1,0-1 1,0 1 0,0-1-1,-1 0 1,1 1-1,0-1 1,0 0 0,0 0-1,0 1 1,0-1-1,0 0 1,0 0 0,1 0-1,94 0 185,-94 1-216,-1-1 0,1 1 0,-1 0 0,1 0 1,0 0-1,-1 0 0,0 0 0,1 0 0,-1 1 0,0-1 0,1 0 0,-1 1 0,0-1 0,0 1 0,0-1 0,0 1 0,0-1 0,-1 1 0,1 0 0,0-1 0,-1 1 0,1 0 0,-1 0 0,0-1 0,0 1 0,1 0 1,-1 0-1,0 0 0,0-1 0,-1 1 0,1 0 0,-1 2 0,1 2 36,0 0-1,-1 0 1,0-1 0,0 1 0,0 0 0,-1 0-1,1-1 1,-2 1 0,-3 7 0,4-11 117,0 1 0,0-1 1,-1 0-1,1 1 0,-1-1 1,0 0-1,1-1 0,-1 1 1,0 0-1,0-1 0,0 1 1,0-1-1,-1 0 0,1 0 1,0 0-1,0-1 0,-1 1 1,1-1-1,0 0 0,-1 0 1,1 0-1,0 0 0,-1 0 1,1-1-1,0 0 0,-1 1 1,1-1-1,0-1 0,0 1 1,0 0-1,0-1 0,-6-3 1,-1-1 34,0 0 1,0 0-1,0-1 1,1-1 0,0 1-1,1-2 1,-1 1 0,-7-12-1,8 8 1334,5 5-3721,14-1-7573,0 3 5524,5-2-3714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8392,'0'0'9000,"-23"60"-7014,18-32-736,-3 4-290,4 4-255,2 4-385,-1 0-191,3 1-33,-2-7-32,2-2-128,-4-7-161,4-7-383,0-3-834,0-8-1729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10570,'0'0'4660,"3"-10"-2449,-3 6-2091,1 0 0,0 0 0,0 0 0,1 0 0,-1 0 0,1 0 0,0 0 0,0 1 1,0-1-1,1 1 0,-1 0 0,1-1 0,-1 1 0,1 0 0,0 1 0,1-1 0,-1 0 1,0 1-1,1 0 0,-1 0 0,1 0 0,0 0 0,-1 0 0,1 1 0,0 0 0,0 0 1,7-1-1,32-8-30,0 3 1,0 2 0,0 2 0,1 1-1,68 7 1,-108-5-61,0 1 0,1 0 0,-1 0 0,0 0 0,0 0 0,0 1-1,0-1 1,0 1 0,5 3 0,-8-4-7,0 0 0,-1-1 0,1 1 0,0-1 1,-1 1-1,1 0 0,-1-1 0,1 1 0,-1 0 0,1 0 0,-1 0 0,1-1 0,-1 1 0,0 0 1,1 0-1,-1 0 0,0 0 0,0 0 0,0 0 0,0-1 0,0 1 0,0 0 0,0 0 0,0 0 1,0 0-1,0 0 0,0 0 0,0 0 0,-1 0 0,1-1 0,0 1 0,-1 0 0,1 0 0,-1 0 1,1-1-1,-1 1 0,1 0 0,-1 0 0,1-1 0,-1 1 0,0 0 0,1-1 0,-1 1 0,0-1 1,0 1-1,1-1 0,-1 1 0,-2 0 0,-14 11 471,-2-1-1,1 0 1,-1-2 0,-24 9 0,-36 19 550,78-36-1053,1-1 1,-1 0 0,0 1 0,1-1 0,-1 0-1,0 1 1,1-1 0,-1 1 0,1-1 0,-1 1 0,1-1-1,-1 1 1,1-1 0,-1 1 0,1 0 0,0-1-1,-1 1 1,1-1 0,0 1 0,0 0 0,-1 0 0,1-1-1,0 1 1,0 0 0,0-1 0,0 1 0,0 0-1,0 0 1,0-1 0,0 1 0,0 0 0,0-1-1,0 1 1,0 0 0,1-1 0,-1 1 0,0 0 0,0-1-1,1 1 1,-1 0 0,1-1 0,-1 1 0,0 0-1,1-1 1,-1 1 0,1-1 0,-1 1 0,1-1 0,0 0-1,-1 1 1,1-1 0,0 1 0,36 22-73,-34-21 152,7 2-61,1 2 0,-2-1 0,1 1 1,-1 0-1,1 1 0,-2 0 0,1 1 0,-1 0 0,0 0 0,-1 1 0,0 0 0,0 0 0,-1 0 0,0 1 0,7 17 0,-12-25-389,11 22 928,-2-16-3149,3-8-6048,-1-7-2279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4132,'0'0'17472,"-1"8"-17819,-4 45 668,-4 1-1,-1-2 0,-19 57 1,28-107-307,1-1-1,-1 1 1,1 0 0,-1 0 0,1 0 0,-1 0 0,1 0 0,0 0 0,0 0 0,0 0-1,1 0 1,-1 0 0,1 2 0,-1-3 0,0-1 0,1 1 0,-1-1 0,0 1 0,1 0 0,-1-1-1,1 1 1,-1-1 0,1 0 0,-1 1 0,1-1 0,-1 1 0,1-1 0,-1 0 0,1 1 0,0-1 0,-1 0-1,1 0 1,-1 1 0,1-1 0,0 0 0,-1 0 0,1 0 0,0 0 0,0 0 0,6-1 95,0 0 0,-1 0-1,1 0 1,-1-1 0,0 0 0,7-4 0,-6 4-45,3-2 34,51-17 103,-57 20-205,-1 0 0,1 0 1,-1 1-1,1-1 1,0 1-1,-1 0 1,1 0-1,0 0 1,-1 0-1,1 1 1,-1-1-1,1 1 1,-1 0-1,5 2 1,-6-1 11,-1 0-1,1 1 1,-1-1 0,1 1-1,-1-1 1,0 1 0,0 0-1,0 0 1,0-1 0,0 1-1,-1 0 1,1 0 0,-1 0 0,0 0-1,0 0 1,0-1 0,0 1-1,0 0 1,-1 0 0,0 0-1,1 0 1,-1-1 0,0 1-1,0 0 1,0 0 0,-1-1 0,1 1-1,0-1 1,-1 1 0,0-1-1,0 0 1,0 0 0,-3 3-1,-6-2 283,0-1 0,0 0-1,-1-1 1,1 0 0,0-1 0,-1-1-1,1 1 1,0-2 0,0 0-1,-1 0 1,1-1 0,1 0-1,-1-1 1,0 0 0,1-1-1,0 0 1,0 0 0,-12-9-1,7 0-721,13 8-3719,27 4-7048,-17 2 9749,6 0-6061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15599,'0'0'12016,"-2"12"-12352,-61 307-2264,62-312 2004,-10 36-813,0-26-2129,-5-9-4975,8-8-1790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13068,'1'-11'3187,"0"6"-2856,-1-1-1,1 0 0,0 1 0,0-1 0,0 0 1,1 1-1,0-1 0,0 1 0,1 0 1,-1 0-1,1 0 0,0 0 0,0 0 0,1 1 1,0-1-1,0 1 0,0 0 0,0 0 0,0 0 1,6-3-1,3-1-285,1 1 1,1 1-1,-1 0 0,1 1 1,0 1-1,0 0 1,1 1-1,-1 0 0,1 1 1,-1 1-1,1 1 0,0 0 1,-1 1-1,1 0 1,0 2-1,-1 0 0,0 0 1,0 1-1,19 9 0,-31-12-64,-1 0 0,0 0-1,1 0 1,-1 0 0,0 1 0,0-1-1,0 1 1,0-1 0,0 1-1,0 0 1,0 0 0,0 0-1,-1 0 1,1 0 0,-1 0-1,1 1 1,-1-1 0,0 0-1,0 1 1,0-1 0,0 1-1,-1-1 1,1 1 0,-1-1-1,1 1 1,-1 0 0,0-1-1,0 6 1,-1-4 83,-1 0 1,0 1-1,0-1 1,0 0-1,0 0 0,0 0 1,-1 0-1,1 0 1,-1-1-1,0 1 0,-1-1 1,1 0-1,0 0 0,-1 0 1,-5 3-1,-32 19 529,33-21-464,-1 0-1,1 1 1,0 1 0,0-1 0,1 1 0,-14 14 0,20-19-132,0 0 0,1 0 0,-1 1 0,0-1 0,1 1 0,-1-1 0,1 1 0,-1-1 0,1 1 0,0-1 0,0 1 0,0-1 0,0 1 0,0-1 0,0 1 0,0-1 0,0 1 0,0-1 0,1 1 0,-1-1 0,1 1 0,-1-1 0,1 0 0,0 1 0,-1-1 0,1 0 0,1 3 0,32 36-119,-19-23 109,22 36-818,17 21-6874,-38-59 2794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14670,'0'0'9289,"-6"56"-19859,14-40-2403</inkml:trace>
  <inkml:trace contextRef="#ctx0" brushRef="#br0" timeOffset="1">6 204 8488,'0'0'12075,"-6"16"-14637,12-16-2050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8360,'0'0'12823,"-5"12"-12823,-3 10 105,1 1 1,1 0 0,1 0 0,-4 35-1,8-44-16,2 15 85,0-28-122,-1 0 0,1 0-1,0 0 1,0 0-1,0-1 1,0 1 0,0 0-1,0-1 1,0 1-1,0 0 1,0-1 0,0 0-1,0 1 1,0-1 0,0 1-1,0-1 1,1 0-1,-1 0 1,0 0 0,0 0-1,0 0 1,1 0-1,-1 0 1,2 0 0,3 0 118,9-1-104,-1 2 1,0 0-1,1 0 1,17 5-1,-30-6-93,0 1 0,0-1 0,0 0 0,0 1 0,0 0 0,-1-1 0,1 1 0,0 0 0,0 0 0,-1 0 0,1 0 0,0 0 1,-1 1-1,1-1 0,-1 0 0,0 1 0,1-1 0,-1 1 0,0-1 0,0 1 0,0 0 0,0 0 0,0-1 0,0 1 0,0 0 0,-1 0 0,1 0 0,-1 0 0,1 0 0,-1 0 0,0 0 0,0 0 0,0 0 0,0 0 0,0 0 0,0 0 0,0 0 0,-1-1 0,1 1 0,-2 3 0,1-3 79,0-1-1,0 1 1,-1 0-1,1 0 1,-1 0-1,1-1 1,-1 1-1,1-1 1,-1 1-1,0-1 0,0 0 1,0 0-1,0 0 1,0 0-1,0 0 1,0 0-1,0 0 1,0-1-1,-1 1 0,1-1 1,-3 1-1,-49 4 1513,48-5-1465,0 0-1,0-1 0,0 1 0,0-1 0,1-1 1,-1 1-1,0-1 0,0 0 0,-8-4 0,12 5-258,1 0 0,-1 0-1,0 0 1,1-1-1,-1 1 1,1-1 0,0 1-1,-1 0 1,1-1-1,0 0 1,0 1-1,0-1 1,-1-3 0,1 2-399,1 1 1,-1 0 0,1-1-1,-1 1 1,1-1 0,0 1-1,0-1 1,1 1-1,-1-1 1,0 1 0,1 0-1,-1-1 1,3-3 0,7-9-5432,8 4-2503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90 658 14862,'0'0'1441,"-66"15"577,48-10-736,12-5 1312,19-19-2210,23-14-480,20-15 385,15-14 95,14-11 64,18-5-288,5-8-95,4-4-65,-5-2-1474,-19-4-4451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575 186 10154,'0'-9'1452,"0"-4"-1006,-1 0 0,0 0 1,0 0-1,-2 0 0,0 1 1,0-1-1,-1 1 0,-6-14 1,8 23-399,1-1 1,-1 1 0,0 0 0,0 1 0,0-1 0,0 0 0,0 0 0,-1 1 0,1 0 0,-1-1 0,0 1 0,0 0 0,0 0 0,0 0 0,0 1 0,0-1 0,0 1-1,0 0 1,-1 0 0,1 0 0,0 0 0,-1 0 0,1 1 0,-1-1 0,1 1 0,-1 0 0,1 0 0,-1 1 0,1-1 0,-1 1 0,1-1 0,0 1 0,-1 0 0,1 0-1,0 1 1,-1-1 0,1 1 0,-3 2 0,-12 5-1,1 2 1,0 0-1,1 0 0,0 2 0,0 0 0,-13 16 0,-76 95 117,77-87-94,3 1 1,1 1-1,2 1 1,2 1-1,-28 80 1,41-101-64,1 1 1,1-1-1,1 1 0,1 1 1,1-1-1,0 0 1,2 1-1,1-1 1,0 1-1,1-1 0,2 0 1,0 0-1,1 0 1,13 33-1,-3-23-166,0 0 0,2-1 0,2-1 0,0-1 0,40 44 0,-48-61 34,-1-2 0,1 1 0,1-1 0,0-1 0,0 0 0,0 0 0,15 5 0,-18-10 124,0 1-1,-1-2 0,1 1 1,1-1-1,-1-1 0,0 0 1,0 0-1,1-1 0,-1 0 1,0 0-1,1-1 0,8-2 1,-8 0 210,0 0 1,-1-1 0,1-1-1,-1 1 1,0-1 0,-1-1-1,1 0 1,-1 0-1,0 0 1,9-11 0,14-14 603,26-37 0,-48 57-643,62-76 835,93-151 1,-146 207-966,-1 0 0,-1-1 0,-2-1 0,-2-1 0,-1 0 0,-1 0 0,-2-1 0,-1 0 0,2-39 0,-9 63-49,1-1 0,-2 1 0,1 0-1,-1-1 1,-1 1 0,0 0 0,-1 0 0,0 0-1,-1 0 1,0 0 0,-1 1 0,-6-13 0,6 17 7,-1-1 0,1 0 0,-1 1 0,0 0 0,-1 1 0,1-1 0,-1 1 0,0 1 1,0-1-1,-1 1 0,1 0 0,-1 1 0,0 0 0,0 0 0,0 0 0,0 1 0,-9-1 0,-6 0-86,1 0 0,0 2 0,0 1-1,-1 0 1,1 2 0,0 0 0,-26 7-1,-148 51-7824,186-57 7154,-43 15-5851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60 8296,'0'0'10426,"8"1"-7784,2-1-2401,-1 1-1,0-1 1,0-1 0,0 0-1,1 0 1,-1-1-1,0 0 1,-1 0 0,1-1-1,0 0 1,-1-1 0,1 0-1,13-9 1,-22 13-233,1 0 0,0 0 0,-1-1 0,1 1-1,-1 0 1,0-1 0,1 1 0,-1 0 0,1-1 0,-1 1 0,1-1 0,-1 1 0,0-1 0,1 1 0,-1-1 0,0 1 0,0-1 0,1 1 0,-1-1 0,0 1 0,0-1-1,0 0 1,0 1 0,0-1 0,0 1 0,0-1 0,0 0 0,0 1 0,0-1 0,0 1 0,0-1 0,0 1 0,0-1 0,-1-1 0,-19-5 11,-29 6-39,42 3 5,1 0 0,-1 0-1,1 1 1,0-1-1,0 2 1,0-1 0,1 0-1,-1 1 1,1 0-1,0 1 1,0-1-1,0 1 1,0 0 0,-5 8-1,7-10-39,0 1-1,0-1 0,1 1 1,-1 0-1,1 0 0,0 0 1,0 0-1,0 0 1,1 0-1,0 1 0,-1-1 1,1 0-1,1 1 0,-1-1 1,1 1-1,0-1 0,0 1 1,0-1-1,0 1 0,1-1 1,0 0-1,2 8 1,-2-10-108,1 0 0,0 1 0,-1-1 0,1 0 0,0 0 0,0 0 0,0 0 0,1 0 0,-1-1 0,0 1 0,1 0 0,-1-1 0,1 0 0,0 0 0,-1 0 0,1 0 0,0 0 0,0 0 0,3 0 0,59 3-5040,-62-4 4847,39 0-5164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29 10634,'0'0'6876,"-12"-5"-5082,-40-15-615,49 19-1123,-1 0-1,0 0 0,0 1 0,0 0 1,0 0-1,0 0 0,0 0 0,0 0 1,0 1-1,0-1 0,0 1 1,0 0-1,0 1 0,1-1 0,-5 3 1,6-3-135,-1 0 0,1 0 1,0 0-1,0 0 1,0 0-1,1 1 0,-1-1 1,0 1-1,0 0 1,1-1-1,-1 1 0,1 0 1,-1 0-1,1 0 1,0 0-1,0 0 0,0 0 1,0 0-1,0 0 1,0 1-1,1-1 0,-2 5 1,5-6 107,-1 0 1,0 0-1,0-1 1,1 1-1,-1 0 0,1-1 1,-1 0-1,1 1 1,-1-1-1,0 0 1,1 0-1,3-1 0,0 1 48,15 1 34,-7-2-186,1 1 1,-1 1-1,0 1 0,1 0 1,-1 1-1,0 0 1,24 10-1,-37-13 69,0 0-1,0 0 1,0 1-1,-1-1 1,1 1-1,0-1 0,-1 1 1,1-1-1,0 1 1,-1-1-1,1 1 1,-1 0-1,1-1 1,-1 1-1,1 0 1,-1-1-1,1 1 1,-1 0-1,0 0 1,1-1-1,-1 1 1,0 0-1,0 0 1,0 0-1,1 0 1,-1-1-1,0 1 0,0 2 1,-1-1 29,0-1-1,1 1 1,-1 0 0,0 0-1,0-1 1,0 1 0,0 0-1,0-1 1,0 1 0,-1-1-1,1 0 1,-2 2 0,-42 28 789,32-25-586,0 0 0,0-1 0,-16 5 0,-7-8-1280,35-3 831,0 1-1,-1 0 0,1 0 0,0-1 1,0 1-1,0-1 0,0 1 0,0-1 1,0 1-1,0-1 0,0 0 0,1 0 0,-1 1 1,0-1-1,0 0 0,0 0 0,1 0 1,-1 0-1,0 0 0,1 0 0,-1 0 1,1 0-1,-1 0 0,1-1 0,-6-23-7629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9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11371,'0'0'4014,"1"10"-2428,-2 57-74,-2-1 1,-13 74 0,2-23-1167,15-265-1472,-1 150 1114,1-1 0,-1 1 0,0 0 0,1-1 0,-1 1 0,1 0 0,-1-1 0,1 1 1,0-1-1,0 1 0,0-1 0,0 1 0,0-1 0,0 0 0,0 1 0,0-1 0,0 0 0,1 0 0,-1 0 0,0 0 0,1 0 0,-1 0 0,1 0 0,-1 0 1,3 0-1,41 14 338,-36-14-64,0-1 1,1 1-1,-1-2 1,0 1-1,1-1 0,-1-1 1,0 0-1,0 0 1,10-4-1,-16 5-202,1-1 0,-1 1 0,0 0 0,1-1 0,-1 0 0,0 0 0,0 0 0,0 0 0,-1 0 0,1-1 0,0 1 0,-1-1 0,0 0 0,1 0 0,-1 1 0,0-2 0,-1 1 0,1 0 0,0 0 0,-1 0 0,0-1 0,0 1 0,0-1 0,0 1 0,0-1 0,0-5 0,-1 8-90,0 0 0,-1 0-1,1 1 1,0-1 0,0 0 0,0 0-1,-1 1 1,1-1 0,0 0 0,-1 1 0,1-1-1,-1 1 1,1-1 0,-1 0 0,1 1-1,-1-1 1,1 1 0,-1-1 0,1 1 0,-1-1-1,0 1 1,1 0 0,-1-1 0,0 1-1,1 0 1,-1-1 0,0 1 0,1 0 0,-1 0-1,0 0 1,0 0 0,1 0 0,-1 0 0,0 0-1,0 0 1,1 0 0,-1 0 0,0 0-1,0 0 1,1 0 0,-1 1 0,0-1 0,1 0-1,-1 0 1,0 1 0,-1 0 0,-33 17-648,29-13 664,1 1 0,0 0 0,0 0 0,0 0 0,1 1 1,0-1-1,-4 10 0,7-13 18,-1-1 1,1 1 0,0 0-1,0 0 1,0 0-1,0 0 1,1 0-1,-1 0 1,1 0-1,0 0 1,0 0 0,0 0-1,0 0 1,1 0-1,-1 0 1,1 0-1,-1 0 1,1 0 0,0 0-1,0 0 1,2 3-1,-1-4 56,0 0-1,0 0 1,1-1-1,-1 1 1,0-1-1,0 0 0,1 0 1,-1 0-1,0 0 1,1 0-1,-1 0 1,1 0-1,0-1 1,-1 1-1,1-1 0,-1 0 1,1 0-1,0 0 1,-1 0-1,1 0 1,0-1-1,-1 1 1,1-1-1,3-1 0,3 0 216,0-1 0,0 0-1,0 0 1,-1-1-1,14-7 1,-7 0-79,1 0 1,-1-1 0,-1 0-1,0-2 1,-1 1-1,0-2 1,13-20-1,-19 25-243,0-1-1,-1 0 1,-1 0 0,0 0-1,0-1 1,-1 1-1,-1-1 1,0 0-1,0 0 1,-2-1-1,1 1 1,-1-16 0,-1 26-16,0 0 0,0 1 0,0-1 0,0 0 0,-1 0 0,1 1 0,0-1 0,-1 0 0,1 1 0,-1-1 0,0 1 0,1-1 0,-1 1 0,0-1 0,0 1 0,0-1 0,0 1 0,0 0 0,-1-1 0,1 1 1,0 0-1,0 0 0,-1 0 0,-1-1 0,0 1 16,0 0 0,0 0 0,1 1 0,-1-1 0,0 1 0,0 0 0,0-1 0,0 2 1,0-1-1,0 0 0,1 0 0,-1 1 0,-4 1 0,-1 0 26,1 0 0,-1 1 0,1 0 0,0 1 0,0 0 0,0 0 0,0 0 0,1 1 0,0 0 0,-6 5 1,9-7 18,1-1 1,0 1 0,0 0 0,0-1 0,0 1 0,0 0 0,1 0-1,-1 0 1,1 0 0,0 1 0,-1-1 0,1 0 0,1 0 0,-1 1-1,1-1 1,-1 1 0,1-1 0,0 0 0,1 7 0,0-8 27,0 1 0,0-1 1,1 1-1,-1-1 0,1 1 1,0-1-1,0 0 0,0 0 0,0 0 1,0 0-1,0 0 0,0-1 1,1 1-1,-1-1 0,1 1 1,-1-1-1,1 0 0,-1 0 1,1 0-1,0 0 0,0-1 0,-1 1 1,5 0-1,20 4 199,-16-4-192,1 2-1,-1-1 1,0 1 0,17 7-1,-26-9-37,0 0 1,0 1-1,1-1 0,-1 0 1,0 1-1,0 0 0,0-1 1,0 1-1,-1 0 0,1 0 1,0 0-1,-1 0 1,1 0-1,-1 0 0,0 1 1,0-1-1,0 0 0,0 1 1,0-1-1,0 1 0,-1-1 1,1 1-1,-1-1 0,1 1 1,-1 3-1,0 8 66,-1 0-1,0 0 1,-1-1-1,0 1 1,-7 20-1,6-23-333,5-19-1560,5-19-3332,2-1-1556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11819,'0'0'9999,"9"3"-8083,1 1-1488,0-1-1,0 0 0,1-1 0,13 1 1,-22-2-404,0-1 0,0 0 0,-1 1 0,1-1 1,0 0-1,0 0 0,-1 0 0,1 0 0,0-1 1,0 1-1,0 0 0,-1-1 0,1 1 0,0-1 1,-1 1-1,1-1 0,-1 0 0,1 0 0,0 0 1,-1 0-1,0 0 0,1 0 0,-1 0 0,0 0 1,1-1-1,-1 1 0,0 0 0,0-1 0,0 1 1,0-1-1,0 0 0,-1 1 0,1-1 0,0 1 1,-1-1-1,1 0 0,-1 0 0,1 1 0,-1-1 1,0-3-1,-18 8-2459,15-1 2396,0 1 0,0-1-1,0 1 1,0 0 0,1 0-1,-1 1 1,1-1-1,0 0 1,0 1 0,0 0-1,0-1 1,-1 6-1,2-8 45,0 0-1,1 0 0,-1 0 1,1 1-1,-1-1 0,1 0 0,0 0 1,-1 1-1,1-1 0,0 0 1,0 0-1,0 1 0,0-1 0,0 0 1,0 1-1,0-1 0,0 0 1,0 0-1,1 1 0,-1-1 0,1 0 1,-1 0-1,1 0 0,-1 1 1,1-1-1,-1 0 0,1 0 0,0 0 1,0 0-1,0 0 0,0 0 1,-1 0-1,1 0 0,0-1 0,1 1 1,-1 0-1,0-1 0,0 1 1,0 0-1,2 0 0,15 1 186,0 0 1,0-1-1,0-1 0,0 0 0,0-1 1,29-7-1,1 2-3677,-1 3-5147,-36 5 3356,-1 0 4246,-8-1 1419,1 0-1,-1 0 1,1-1-1,-1 1 0,0-1 1,1 0-1,-1 0 1,1 1-1,-1-2 0,1 1 1,-1 0-1,3-1 1,-2 0-65,0-1 0,0 1 0,0-1 0,-1 0 0,1 0 0,-1 0 0,1 0 0,-1-1 0,0 1 0,0-1 0,0 1 0,0-1 0,0 0 0,2-5 0,-3 7-293,-1 0 0,1 1 1,-1-1-1,1 0 0,-1 0 0,0 0 0,1 0 1,-1 0-1,0 0 0,0 0 0,0 0 1,0 1-1,0-1 0,0 0 0,0 0 1,0 0-1,0 0 0,0 0 0,0 0 1,-1 0-1,1 0 0,0 0 0,0 0 0,-1 1 1,1-1-1,-1 0 0,1 0 0,-1 0 1,1 1-1,-1-1 0,0 0 0,1 1 1,-1-1-1,0 0 0,0 1 0,1-1 1,-1 1-1,0-1 0,0 1 0,0 0 0,1-1 1,-1 1-1,0 0 0,0-1 0,0 1 1,0 0-1,0 0 0,0 0 0,0 0 1,0 0-1,0 0 0,0 0 0,0 0 1,0 0-1,-3 1 31,1-1 1,0 0-1,0 1 1,-1 0-1,1-1 1,0 1-1,0 0 1,0 1-1,0-1 1,0 1-1,0-1 1,0 1-1,1 0 1,-1 0-1,1 0 1,-1 0-1,1 0 1,0 1-1,-1-1 1,1 1-1,1 0 1,-1-1-1,0 1 1,1 0-1,-1 0 1,1 0-1,0 0 1,0 0-1,0 0 1,0 1-1,1-1 1,-1 0-1,1 0 1,0 1-1,0 5 1,0-9-2,0 1 0,0 0 0,0-1 0,1 1 0,-1 0 0,0-1 0,0 1 0,0 0 0,1-1 0,-1 1 0,0 0 0,1-1 0,-1 1 0,1-1 0,-1 1 0,0-1 0,1 1 0,-1-1 0,1 1 0,0-1 0,-1 1 0,1-1 0,-1 0 0,1 1 0,0-1 0,-1 0 0,1 0 0,0 1 0,-1-1 0,2 0 0,29 1 1643,-21-2-1272,-1-1 0,1 0-1,-1 0 1,13-6 0,3-5-139,1-1 0,44-34 0,-60 41-344,0-1 1,-1 0-1,0-1 0,-1 0 1,0-1-1,-1 0 1,0 0-1,0 0 0,7-16 1,-14 25 4,1 1-1,-1-1 1,1 0 0,-1 1 0,0-1 0,0 1-1,1-1 1,-1 1 0,0-1 0,0 0-1,0 1 1,1-1 0,-1 0 0,0 1 0,0-1-1,0 0 1,0 1 0,0-1 0,0 0 0,-1 1-1,1-1 1,0 1 0,0-1 0,0 0-1,-1 1 1,1-1 0,0 1 0,0-1 0,-1 0-1,-16 4-601,-20 20 435,27-12 191,1-1-1,0 1 0,0 0 0,-9 16 0,16-22 72,-1 0 0,1-1 0,0 1-1,0 0 1,0 0 0,1 1-1,-1-1 1,1 0 0,0 1-1,1-1 1,0 0 0,0 1 0,0-1-1,1 7 1,0-9 3,0-1 0,0 0 0,0 0 0,1 0 0,-1 0-1,1-1 1,-1 1 0,1 0 0,0 0 0,0-1 0,0 1 0,-1-1 0,1 0 0,1 0 0,-1 1 0,0-1 0,0 0 0,0-1-1,0 1 1,1 0 0,-1-1 0,0 1 0,1-1 0,-1 0 0,1 0 0,2 0 0,69 0 1184,-69 0-1206,5-1 18,-1 0 0,1-1-1,-1 0 1,1-1 0,-1 0-1,14-7 1,-18 8-37,0 0-1,0-1 1,-1 0 0,1 0 0,-1 0 0,0-1 0,0 1-1,0-1 1,0 0 0,-1 0 0,1 0 0,-1-1 0,3-6-1,-6 11-21,1 0 0,-1-1 0,0 1 0,0 0 0,1-1 0,-1 1 0,0-1 0,0 1 0,0-1-1,0 1 1,0-1 0,0 1 0,0 0 0,0-1 0,0 1 0,0-1 0,0 1 0,0-1 0,0 1 0,0-1-1,0 1 1,0 0 0,0-1 0,0 1 0,-1-1 0,1 1 0,0-1 0,0 1 0,-1 0 0,1-1-1,0 1 1,0 0 0,-1-1 0,1 1 0,0 0 0,-1-1 0,1 1 0,-1 0 0,-22-3-340,16 4 309,1 0-1,0 0 0,0 1 0,0-1 0,-11 6 1,16-7 10,-48 39 438,48-39-387,0 1 1,0-1 0,0 1-1,0 0 1,0 0-1,0-1 1,1 1 0,-1 0-1,0 0 1,0 0 0,1 0-1,-1 0 1,1 0-1,-1 0 1,1 0 0,-1 0-1,1 0 1,0 0-1,0 0 1,-1 1 0,1-1-1,0 0 1,0 0 0,0 0-1,0 0 1,0 0-1,0 1 1,1-1 0,-1 0-1,0 0 1,1 0-1,-1 0 1,0 0 0,1 0-1,-1 0 1,1 0 0,0 0-1,-1 0 1,1 0-1,0 0 1,-1 0 0,1-1-1,0 1 1,0 0-1,0 0 1,0-1 0,0 1-1,1 0 1,12 6-11,1-1 0,-1-1 0,1 0 0,0-1 0,25 4 0,37-1-3807,-30-7-2073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16303,'0'20'513,"-4"5"928,-2 8-448,4 7-416,-3 4-385,1 5-96,4-5-64,-2-3-737,-2-5-1280,-1-10-1411,1-12-992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15567,'11'-6'3486,"9"-2"-2718,0 1 1,1 0 0,0 2 0,0 0-1,0 1 1,1 2 0,42-1 0,-58 3-740,11 0 64,-1 0 1,1 2 0,27 4 0,-42-5-116,1-1 1,0 1 0,0-1 0,-1 1 0,1 0 0,-1 0 0,1 0 0,-1 1-1,1-1 1,-1 0 0,1 1 0,-1 0 0,0-1 0,0 1 0,0 0-1,0 0 1,0 0 0,-1 0 0,1 1 0,0-1 0,-1 0 0,0 1 0,0-1-1,1 1 1,-1-1 0,-1 1 0,1 0 0,0-1 0,-1 1 0,1 4 0,-2-4 11,1 0 1,-1 0 0,0 0 0,0-1-1,-1 1 1,1 0 0,0 0 0,-1-1 0,0 1-1,0-1 1,1 1 0,-1-1 0,-1 0-1,1 0 1,0 1 0,-1-2 0,1 1-1,-4 2 1,-59 34 426,44-27-333,12-6-37,0 0-1,0 0 1,1 1-1,0 0 1,0 0-1,-9 11 1,16-15-45,0 0 1,0-1 0,0 1-1,0 0 1,0 0 0,0-1-1,0 1 1,1 0 0,-1 0-1,1 0 1,-1 0 0,1 0-1,0 0 1,0 0 0,0 0-1,0 0 1,0 0 0,0 0-1,1 0 1,-1 0 0,1 0-1,-1 0 1,1 0 0,0 0 0,0-1-1,0 1 1,0 0 0,0 0-1,0-1 1,0 1 0,0-1-1,1 1 1,-1-1 0,1 0-1,-1 1 1,1-1 0,-1 0-1,1 0 1,2 1 0,7 7-232,1-1 0,0 0 1,1 0-1,0-2 1,22 10-1,-22-12-1790,-1-1-1,1 1 1,21 1 0,4-3-7676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 13132,'0'0'7496,"-9"-1"-6349,5 0-1101,2 0-31,-1 1-1,1-1 0,-1 1 1,1 0-1,-1 0 0,0 0 1,1 0-1,-1 0 0,-4 2 1,6-1-22,0-1 1,0 1 0,0 0-1,0 0 1,0-1 0,0 1 0,0 0-1,0 0 1,1 0 0,-1 0-1,0 0 1,1 0 0,-1 1 0,1-1-1,-1 0 1,1 0 0,0 0 0,-1 0-1,1 1 1,0-1 0,0 0-1,0 0 1,0 1 0,0-1 0,0 0-1,0 0 1,0 0 0,0 1-1,1-1 1,0 2 0,-1-1 42,1 0 1,0 0-1,0 0 1,-1 0-1,1-1 1,1 1-1,-1 0 1,0 0-1,0-1 0,1 1 1,-1 0-1,0-1 1,1 0-1,0 1 1,-1-1-1,1 0 1,0 0-1,0 0 1,3 2-1,-5-3 31,1 0-1,0 1 1,-1-1 0,1 0-1,0 1 1,0-1-1,-1 0 1,1 0 0,0 0-1,-1 1 1,1-1-1,0 0 1,0 0 0,-1 0-1,1 0 1,0 0 0,0-1-1,-1 1 1,1 0-1,0 0 1,-1 0 0,1-1-1,0 1 1,0 0 0,-1-1-1,1 1 1,-1 0-1,1-1 1,0 1 0,-1-1-1,1 1 1,-1-1 0,1 0-1,-1 1 1,1-1-1,-1 1 1,0-1 0,1 0-1,-1 1 1,0-1-1,1 0 1,-1 1 0,0-1-1,0 0 1,0 0 0,0 1-1,1-1 1,-1 0-1,0 0 1,0 1 0,-1-1-1,1-1 1,0 2-109,-1-1 1,1 1-1,0-1 1,-1 1-1,1 0 1,0-1-1,-1 1 1,1 0-1,-1-1 1,1 1-1,-1 0 1,1 0-1,-1 0 1,1-1-1,-1 1 1,1 0-1,-1 0 1,1 0-1,-1 0 1,1 0-1,-1 0 1,1 0-1,-1 0 1,0 0-1,1 0 0,-1 0 1,1 0-1,-1 1 1,1-1-1,-1 0 1,1 0-1,-1 0 1,1 1-1,0-1 1,-1 0-1,0 1 1,-20 8-1055,16-5 927,0 0 0,1 0-1,-1 1 1,1 0 0,0 0-1,-4 6 1,6-8 146,1-1 1,-1 0-1,1 1 1,0-1-1,0 1 0,0-1 1,0 1-1,0 0 1,0-1-1,1 1 0,-1 0 1,1 0-1,0-1 0,0 1 1,0 0-1,1 4 1,-1-6-23,1 0-1,-1 0 1,1 0 0,-1 0 0,1 0 0,0 0 0,-1-1 0,1 1-1,0 0 1,0-1 0,0 1 0,-1 0 0,1-1 0,0 1 0,0-1 0,0 1-1,0-1 1,0 0 0,0 1 0,0-1 0,0 0 0,0 0 0,0 0 0,2 1-1,30-1-720,-23 0 322,3-1-651,0 0-1,0 0 1,0-1-1,0-1 1,-1 0-1,1-1 1,-1 0-1,14-7 0,18-10-6196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245 174 4228,'0'0'4746,"-12"8"-1506,4-3-3134,-6 5 1074,1 0 1,-23 22-1,32-29-901,1 1 1,-1 0-1,1 0 0,0 1 0,0-1 0,0 1 1,1-1-1,-1 1 0,1 0 0,0 0 1,1 0-1,-1 0 0,1 0 0,0 0 0,0 8 1,1-11-199,1 0 1,-1 0 0,1 0 0,0 1 0,0-2 0,0 1 0,0 0-1,1 0 1,-1 0 0,0 0 0,1-1 0,-1 1 0,1 0 0,0-1 0,-1 0-1,1 1 1,0-1 0,0 0 0,0 0 0,0 0 0,0 0 0,0 0-1,0 0 1,0-1 0,4 1 0,-3 0-67,-1-1 0,1 1 0,-1 0 0,0 0 0,1 0-1,-1 0 1,0 0 0,1 0 0,-1 1 0,0-1 0,0 1 0,0-1 0,0 1-1,0 0 1,-1 0 0,1 0 0,0 0 0,-1 0 0,0 0 0,1 0 0,-1 1 0,0-1-1,0 0 1,0 1 0,-1-1 0,2 5 0,-2-4-21,0 0 0,-1 0-1,1 0 1,-1 0 0,1 0 0,-1-1-1,0 1 1,0 0 0,0-1 0,-1 1 0,1-1-1,-1 1 1,1-1 0,-1 1 0,0-1 0,-4 4-1,1-2 24,0 0-1,0 0 0,-1 0 1,1-1-1,-1 0 0,0 0 1,-8 3-1,-1-1 73,-1-1 0,0 0 1,0-1-1,0-1 0,-25 1 0,40-3-88,0-1 0,0 1-1,0 0 1,1 0 0,-1 0-1,0-1 1,0 1 0,0 0-1,0-1 1,0 1 0,0-1-1,1 1 1,-1-1-1,0 1 1,1-1 0,-1 0-1,0 1 1,1-1 0,-1 0-1,0 1 1,1-1 0,-1 0-1,1 0 1,0 0-1,-1 0 1,1 1 0,-1-1-1,1 0 1,0 0 0,0 0-1,0 0 1,0 0 0,-1 0-1,1 0 1,0 0 0,0 0-1,1 0 1,-1 1-1,0-1 1,0 0 0,0 0-1,1 0 1,-1 0 0,0 0-1,1 0 1,-1 1 0,1-2-1,1-4-3,0 0-1,0 1 0,1-1 1,0 1-1,0-1 0,5-6 1,11-8 47,1 1 0,1 1 0,1 1 1,1 1-1,43-24 0,-44 28 11,0-1 0,-1-1 1,0-1-1,-1-1 0,-1-1 0,33-35 0,-38 23 186,-18 20-279,-13 9-234,11 2 241,1 0 1,0 0-1,0 0 0,0 0 1,0 1-1,0 0 1,0 0-1,1 0 0,0 1 1,-1-1-1,1 1 1,1 0-1,-1 0 0,0 1 1,1-1-1,-3 6 1,2-3 19,0 0 1,0 1-1,1-1 1,0 0-1,0 1 1,1 0-1,0 0 1,0 0-1,1 0 1,-1 11-1,2-18 36,0 0-1,0 0 0,0 0 0,1 0 0,-1 0 0,0 0 0,0-1 0,1 1 0,-1 0 0,1 0 0,-1 0 1,1 0-1,-1-1 0,1 1 0,-1 0 0,1 0 0,0-1 0,-1 1 0,1-1 0,0 1 0,0 0 0,0-1 1,-1 1-1,3 0 0,30 6 619,32-9-170,-55 1-762,-1-1-1,0-1 0,0 1 1,0-2-1,0 1 0,13-8 0,-11 5-1077,-1-1 0,1-1 0,-1 0 0,-1 0 0,0-1 0,0 0 0,14-18-1,9-27-2554,-9-4 4167,-15 18 3396,-5 1 3595,-3 39-7198,0 0-1,0-1 1,-1 1 0,1 0 0,0 0 0,0 0-1,-1 0 1,1-1 0,0 1 0,0 0-1,-1 0 1,1 0 0,0 0 0,0 0-1,-1 0 1,1 0 0,0 0 0,-1 0-1,1 0 1,0 0 0,0 0 0,-1 0-1,1 0 1,0 0 0,-1 0 0,1 0 0,0 0-1,0 0 1,-1 0 0,1 0 0,0 0-1,0 1 1,-1-1 0,1 0 0,0 0-1,0 0 1,-1 1 0,1-1 0,0 0-1,0 0 1,0 0 0,0 1 0,-1-1-1,1 0 1,0 0 0,0 1 0,0-1 0,0 1-1,-13 11-243,-6 12 423,3-4 812,1 0 1,-18 34-1,30-49-900,0 1 0,1 0 1,-1 0-1,1 0 0,0 0 0,1 0 0,0 1 0,0-1 1,0 0-1,1 1 0,-1-1 0,2 1 0,-1-1 0,3 13 0,-1-15-61,0 0 0,0 0-1,1-1 1,-1 1 0,1 0-1,0-1 1,0 0-1,0 0 1,0 0 0,1 0-1,-1 0 1,1-1 0,0 1-1,-1-1 1,1 0 0,0 0-1,1 0 1,5 1-1,-3 0-430,1-1 0,0 0-1,-1 0 1,1 0-1,0-1 1,0 0 0,0-1-1,0 0 1,13-1 0,-4-5-5531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13773,'0'0'9171,"0"11"-8941,-1 0-172,-1 55 148,2-62-161,0 1 0,1-1 0,-1 1 0,1-1 0,0 1 0,0-1 0,1 0 0,-1 1 0,1-1 0,0 0 0,0 0 0,6 7 0,-7-10-8,0 0 1,0 0-1,0 0 1,0-1-1,1 1 1,-1-1-1,0 1 1,1-1-1,-1 1 1,0-1-1,1 0 1,-1 1-1,1-1 1,-1 0-1,1 0 1,-1 0-1,0 0 1,1 0-1,-1-1 1,1 1 0,-1 0-1,0-1 1,1 1-1,-1-1 1,0 1-1,3-2 1,35-22 1036,-31 19-1047,10-8 71,-12 8-84,0 1 0,1-1 0,0 1 1,0 0-1,0 1 0,14-5 0,-20 8-25,-1 1-1,1 0 1,0-1-1,-1 1 0,1 0 1,-1 0-1,1 0 1,-1-1-1,1 1 1,-1 0-1,1 0 0,-1 0 1,0 0-1,0 0 1,1 0-1,-1 0 1,0 0-1,0 0 0,0 0 1,0 0-1,0 0 1,0 0-1,-1 1 1,1 36 11,0-31 42,-1 22 35,2 33 161,5-57-543,0-5-2940,1-4-2835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12588,'0'0'10068,"-8"11"-9796,1-2-172,1 1 0,0 0 0,1 0 0,0 0 0,0 0 0,1 1 0,1 0 0,-1-1 0,2 1 0,-3 18 0,-1 120 1148,7-85-4180,-1-16-4219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12684,'0'0'993,"-9"0"320,-4 19-1089,0 10 161,-6 8 512,-2 9-161,1 3-415,3 4-161,4-6 0,2-2-64,5-7-96,6-8-448,0-9-1154,-4-11-576,-1-9-2627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13613,'2'-9'3838,"1"0"-3442,1 1 1,0 0-1,0-1 0,0 2 0,1-1 1,0 1-1,1-1 0,0 1 0,0 1 0,0-1 1,1 1-1,0 0 0,0 1 0,0 0 1,1 0-1,0 0 0,11-4 0,-2 2-218,1 1 0,-1 1 0,1 1 0,-1 0-1,30-2 1,-39 6-179,0-1 0,0 1 0,0 0 0,0 1 0,0-1 0,-1 2 1,1-1-1,0 1 0,0 0 0,-1 1 0,0 0 0,1 0 0,-1 0 0,0 1 0,7 5 0,-12-7-8,1 1-1,-1-1 1,1 1-1,-1 0 1,0 0 0,0-1-1,0 2 1,-1-1 0,1 0-1,-1 0 1,1 0-1,-1 1 1,0-1 0,0 1-1,-1-1 1,1 1 0,-1-1-1,0 1 1,0-1-1,0 1 1,0-1 0,0 1-1,-1-1 1,0 1 0,1-1-1,-1 1 1,-1-1-1,1 0 1,0 1 0,-1-1-1,0 0 1,1 0-1,-4 3 1,-2 4 126,0 0 1,0 0-1,-1-1 0,-1 0 1,1-1-1,-1 0 0,-1 0 0,-14 9 1,23-16-101,0 0 0,-1 0 0,1 0 1,0 0-1,0 1 0,0-1 1,0 0-1,1 1 0,-1-1 0,0 1 1,0-1-1,1 1 0,-1-1 1,1 1-1,0-1 0,-1 1 0,1 0 1,0-1-1,0 1 0,0 0 1,0-1-1,0 1 0,0-1 1,1 1-1,-1 0 0,0-1 0,1 1 1,-1-1-1,2 3 0,0 2-75,1 0 0,-1 0 0,1 0 0,0-1 0,1 1 0,4 5 0,-3-5-289,0 0-1,1-1 1,0 0 0,0 0 0,0 0 0,1 0-1,0-1 1,11 5 0,-11-6-979,-1-1-1,1 1 1,0-2 0,1 1 0,12 1-1,11-3-6130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18129,'0'0'8969,"50"33"-12909,-35-26-3523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13677,'0'0'10122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13100,'0'0'12359,"3"10"-12386,9 96 272,-4-15 17,-8-91-252,1 1-1,-1 0 1,0-1-1,0 1 1,0-1 0,1 1-1,-1-1 1,0 1-1,1-1 1,-1 1-1,0-1 1,1 1-1,-1-1 1,1 0 0,-1 1-1,0-1 1,1 0-1,-1 1 1,1-1-1,-1 0 1,1 1-1,-1-1 1,1 0 0,-1 0-1,1 0 1,0 0-1,-1 1 1,1-1-1,-1 0 1,1 0-1,-1 0 1,1 0 0,0 0-1,-1 0 1,1-1-1,-1 1 1,1 0-1,-1 0 1,1 0-1,-1 0 1,1-1-1,0 1 1,-1 0 0,1 0-1,-1-1 1,0 1-1,1 0 1,0-2-1,25-16 1087,13-25-461,-29 31-612,0 1 1,0 0 0,1 0 0,0 1 0,0 1-1,19-13 1,-29 62-734,-11-4 777,7-30-598,1 0 0,0 0 1,1 1-1,-1-1 0,0 11 1,9-17-6197,7-4 27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73 104 14670,'0'0'14269,"9"0"-14285,2 0 5,-1 1 8,0-1-1,0-1 1,0 0 0,0 0-1,14-4 1,-21 5 7,-1-1 0,0 0 0,1 0 0,-1 0 0,0 0 0,0-1 0,1 1 0,-1 0 1,0-1-1,0 1 0,0-1 0,-1 0 0,1 0 0,0 0 0,-1 0 0,1 0 0,-1 0 0,0 0 0,1 0 0,-1-1 0,0 1 1,-1 0-1,1-1 0,0 1 0,-1-1 0,1 1 0,-1-1 0,0 1 0,0-5 0,1 5-33,-1 1-1,0-1 1,0 1-1,0-1 1,0 1-1,0 0 1,-1-1 0,1 1-1,0-1 1,-1 1-1,1 0 1,-1-1-1,1 1 1,-1 0-1,0-1 1,0 1-1,1 0 1,-1 0 0,0 0-1,0 0 1,0 0-1,0 0 1,0 0-1,-1 0 1,1 0-1,-2-1 1,0 1-119,0 1-1,0-1 1,0 1 0,0-1 0,0 1-1,0 0 1,0 0 0,-1 1 0,1-1-1,0 1 1,0-1 0,-4 2 0,-3 2 91,0 1 1,1-1 0,0 2 0,0-1 0,0 1-1,0 0 1,1 1 0,0 0 0,0 1 0,1-1-1,0 1 1,0 1 0,1-1 0,0 1 0,0 0-1,1 1 1,1-1 0,-5 13 0,8-20 62,0 0 1,1 0-1,-1 1 0,1-1 1,0 0-1,-1 1 0,1-1 1,0 0-1,0 1 0,1-1 1,-1 1-1,0-1 0,1 0 1,0 1-1,-1-1 0,1 0 1,0 0-1,0 0 0,0 0 1,0 1-1,1-1 0,1 2 1,-1-2 31,1 0 0,-1-1 0,1 1 0,0-1 0,-1 1 1,1-1-1,0 0 0,0 0 0,0 0 0,0 0 0,0-1 1,0 1-1,0-1 0,0 0 0,3 0 0,6 0 156,0-1 0,1-1-1,-1 0 1,0 0 0,-1-1 0,1-1-1,19-8 1,-9 2-128,0-1 1,0-1-1,-1-1 0,-1-1 1,0-1-1,31-31 0,-50 45-386,-20 25-1108,11-16 1383,3-2 35,1 0 0,-1 0 0,1 0 1,0 0-1,1 0 0,0 1 0,0 0 0,0 0 1,1 0-1,0 0 0,-2 11 0,5-18 37,-1 1 0,1 0 0,0 0 0,-1-1 0,1 1 0,0 0 0,-1-1 0,1 1 0,0-1 0,0 1 0,0-1 0,0 1 0,-1-1 0,1 1 0,0-1 0,0 0 0,0 0 0,0 1 0,0-1 0,0 0 0,0 0 0,0 0 0,0 0 0,0 0 0,0 0 0,0 0 0,0-1 0,0 1 0,1-1 0,33-4 1112,-15-3-1120,-2-1 1,1-1 0,-1-1-1,-1 0 1,0-1-1,-1-1 1,0-1-1,16-16 1,-32 29-650,-2 2 505,0-1 0,0 1 0,0 0 0,0 0 0,0 0 0,0 1 0,0-1 0,1 0-1,-1 1 1,0-1 0,1 1 0,-1 0 0,1 0 0,-1-1 0,1 1 0,-2 3 0,-19 31 196,21-34-56,-1 1 0,1-1 0,0 0 0,0 0 0,0 1 0,0-1 0,0 0 0,0 1 0,1-1 0,-1 1 0,1-1 1,0 1-1,-1-1 0,1 1 0,0 0 0,1-1 0,-1 1 0,0-1 0,1 1 0,0-1 0,-1 1 0,2 2 0,0-3 33,0 0-1,1 0 1,-1 0-1,0 0 1,1 0-1,-1-1 1,1 1-1,0-1 1,-1 0-1,1 1 1,0-1-1,0 0 1,0-1-1,0 1 1,0 0-1,0-1 0,6 0 1,30 3-407,-11-3-6040,-18 0-274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69 178 16720,'0'0'6507,"8"2"-5823,2 1-298,0 0 0,-1-1 0,1 0 1,19 0-1,-27-1-346,0-1 0,0 0-1,0 0 1,0 0 0,-1 0 0,1 0 0,0-1 0,0 1 0,0-1-1,0 1 1,0-1 0,-1 1 0,1-1 0,0 0 0,-1 0 0,1 0 0,0 0-1,-1 0 1,1 0 0,-1-1 0,0 1 0,1 0 0,-1-1 0,0 1-1,0-1 1,0 0 0,0 1 0,0-1 0,0 0 0,0 1 0,-1-1 0,1 0-1,0 0 1,-1 0 0,0 1 0,1-1 0,-1 0 0,0-4 0,-1 5-75,1 0 0,-1 0 0,1 0 0,-1 0 0,0 0 0,1 0 0,-1 0 0,0 0 0,0 0 0,0 0 0,0 0 0,0 0 0,0 0 0,0 1 0,0-1 0,0 1 0,0-1 0,0 0 0,0 1 0,-1 0 0,1-1 0,0 1 0,0 0 0,-1-1 0,1 1 0,0 0 0,0 0 0,-1 0 0,1 0 0,0 0 0,-3 1 0,-43 3-1285,39 0 1257,0-1 0,0 1 0,0 0-1,0 0 1,1 1 0,-1 0 0,1 1 0,-11 10 0,16-14 70,-1 0 1,0 1 0,1-1-1,-1 1 1,1 0 0,0 0-1,-1 0 1,2 0 0,-1 0-1,0 0 1,0 0 0,1 1-1,0-1 1,0 0 0,0 1-1,0-1 1,0 1 0,1 0-1,0-1 1,-1 1 0,1-1-1,1 1 1,0 5 0,0-7 15,0 0 0,0-1 0,0 1 0,0-1 1,0 0-1,0 1 0,1-1 0,-1 0 0,0 0 0,1 0 1,-1 0-1,1 0 0,-1 0 0,1 0 0,0-1 1,-1 1-1,1 0 0,0-1 0,0 1 0,-1-1 1,1 0-1,2 0 0,47 2 907,-37-3-616,4-1-152,1 0-1,-1-1 0,0-1 1,0-1-1,0 0 0,-1-2 1,0 0-1,0-1 0,27-16 0,-26 12-121,0 0-1,0-1 0,-1 0 0,-1-2 0,0 0 0,-1-1 0,-1 0 0,13-19 0,-25 32-37,0 0 0,-1 1 0,1-1 0,-1 0 0,1 0 0,-1 0 0,0 0 0,0 0 0,-1 0 0,1 0 0,0-1 0,-1 1 0,0 0 0,0 0 0,0-1 0,-1-4 1,1 7-13,0 0 0,-1 0 0,1 0 0,-1 0 0,1 0 0,-1 1 0,1-1 0,-1 0 0,1 0 0,-1 1 0,0-1 0,0 0 0,1 1 0,-1-1 0,0 0 0,0 1 0,0 0 0,0-1 0,1 1 0,-1-1 0,-2 1 0,1-1-32,-1 1 0,0 0 0,0-1 0,0 1 0,1 0 1,-1 1-1,0-1 0,0 1 0,0-1 0,-4 2 0,-2 2-46,1 0-1,0 1 1,-1 0 0,2 0 0,-1 1-1,1 0 1,-1 0 0,2 1 0,-1 0-1,1 0 1,0 0 0,0 1 0,-5 9-1,8-11 96,0-1 0,1 1 0,-1-1 0,1 1-1,0 0 1,0 0 0,1 0 0,0 0 0,-1 12-1,2-15-1,0 0-1,0 1 1,1-1-1,-1 0 0,1 0 1,0 1-1,0-1 1,0 0-1,0 0 0,1 0 1,-1 0-1,1 0 1,0 0-1,-1-1 1,2 1-1,-1 0 0,0-1 1,5 5-1,2 0-83,1-1 0,-1 1 0,1-2-1,0 1 1,1-1 0,0-1 0,-1 0 0,17 4-1,54 4-6205,-17-11-5070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14221,'0'0'5157,"0"72"-4516,0-40-321,0 4-96,0-5-31,2 1-97,-2-5 0,0-5-32,4-5-32,-4-4-577,2-7-544,-1-6-768,-1-15-5863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3235,'0'0'19704,"11"0"-18711,8 1-756,0-1 0,0-1 1,0 0-1,0-2 0,-1 0 0,24-7 0,-23 3-100,-1-1 0,0 0 0,-1-2 0,0 0 0,21-16 0,-30 19 48,1 0 0,-2 0 0,1-1 0,-1 0 0,0-1 0,-1 0 1,0 0-1,0 0 0,-1 0 0,0-1 0,4-13 0,-8 23-158,-1-1 0,0 0 0,1 1 0,-1-1 0,0 0 0,0 1 0,0-1 0,0 0 0,0 0 0,0 1 0,0-1 0,0 0 0,0 1-1,0-1 1,0 0 0,0 0 0,0 1 0,-1-1 0,1 0 0,0 1 0,0-1 0,-1 0 0,1 1 0,-1-1 0,1 1 0,0-1 0,-1 1 0,1-1 0,-1 1 0,1-1 0,-1 1 0,-1-2 0,-27-2 28,21 4-93,0 1 0,1 0-1,-1 1 1,1 0 0,-15 5-1,8 1 36,0 0 0,1 1 0,0 1 0,1 0 0,-19 20 0,26-26-5,2 0 1,-1 0 0,0 1 0,1 0 0,0 0 0,0 0 0,0 0-1,1 0 1,0 0 0,0 1 0,0-1 0,0 1 0,1 0-1,0-1 1,0 1 0,1 0 0,-1 0 0,2 9 0,0-12 15,0 0 0,1-1 1,-1 1-1,1 0 0,0 0 1,-1-1-1,1 1 0,0-1 1,0 0-1,1 0 1,-1 0-1,0 0 0,1 0 1,0 0-1,-1 0 0,1-1 1,0 1-1,0-1 0,0 0 1,0 0-1,0 0 0,3 0 1,9 4 58,1-1 1,28 3 0,76 0-689,-42-15-3995,-35-6-2121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28 176 7783,'0'0'4810,"-5"-9"-801,5 9-3998,-4-6 596,1-1 1,0 1-1,0-1 0,1 1 0,-1-1 0,0-7 0,2 11-446,1 0-1,0 1 1,0-1 0,0 0-1,0 1 1,0-1-1,0 0 1,1 1-1,0-1 1,-1 0-1,1 1 1,0-1 0,0 1-1,0-1 1,1 1-1,-1 0 1,0-1-1,1 1 1,0 0-1,-1 0 1,1 0 0,0 0-1,4-3 1,5-2-47,0 1 0,1 0 0,-1 0 1,1 1-1,0 0 0,1 1 0,-1 1 0,1 0 0,-1 0 1,1 2-1,0-1 0,16 2 0,-8-1-153,1 2-1,0 1 0,0 0 0,-1 2 1,1 0-1,29 11 0,-41-11-102,0 0 1,-1 1-1,0 0 0,0 0 0,11 9 0,-19-14 133,0 1 0,1 0 0,-1 0 0,0 0 0,1 0 0,-1 1 0,0-1 0,0 0 0,0 0 0,0 1 0,0-1 0,0 1 0,0-1 0,-1 1 0,1-1 0,0 1 0,-1-1 0,1 1 0,-1-1 0,0 1 0,1 0 0,-1-1 0,0 1 0,0 0 0,0-1 0,0 1 0,-1 0 0,1-1 0,0 1 0,-1 0 0,1-1 0,-1 1 0,1-1 0,-1 1 0,0-1 0,1 1 0,-1-1 0,0 1 0,0-1 0,0 0 0,0 1 0,-2 0 0,-13 12 76,-1 0 1,-27 16 0,31-22-32,1-1 0,1 2 0,-1-1 0,1 2 0,1-1 0,0 2 0,-17 21 0,25-30-54,1-1 0,0 1 0,0 0 0,0-1 0,0 1 0,1 0 0,-1-1-1,0 1 1,1 0 0,-1 0 0,1 0 0,0 0 0,-1-1 0,1 1 0,0 0 0,0 0 0,0 0 0,1 0 0,-1 0 0,0 0 0,1 0 0,-1-1 0,1 1 0,-1 0 0,1 0 0,0-1 0,0 1 0,0 0 0,0-1-1,0 1 1,0-1 0,0 1 0,1-1 0,-1 0 0,0 1 0,1-1 0,-1 0 0,1 0 0,0 0 0,-1 0 0,1 0 0,0 0 0,-1-1 0,1 1 0,3 0 0,10 4-336,0 0 0,0-2 0,1 0 0,20 2 0,-27-4 119,97 4-8093,-54-5 593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19 8936,'-8'-1'2974,"3"0"-2561,-41-5 2285,44 6-2658,1-1 0,0 1 0,0 0 0,-1 0 0,1 0 0,0 0 0,0 0 0,-1 0 0,1 1 0,0-1 0,0 0 0,-1 1 0,1-1 0,0 0 0,0 1 0,0 0 0,0-1 0,0 1 0,0 0 0,0-1 0,0 1 0,0 0 0,0 0 0,0 0 0,0 0 0,0 0 0,1 0 0,-1 0 0,0 0 0,1 0 0,-1 0 0,1 0 0,-1 1 0,0 0 0,1 1 16,0-1-1,0 0 1,0 1 0,0-1 0,1 0-1,-1 0 1,0 0 0,1 1 0,0-1-1,-1 0 1,1 0 0,0 0 0,0 0-1,0 0 1,0 0 0,1 0 0,-1 0 0,0-1-1,1 1 1,-1 0 0,1-1 0,0 1-1,2 1 1,0-1 185,0 0 0,1 1 0,-1-2 0,1 1 0,-1-1 0,1 1 0,0-1 0,0 0 0,-1-1 0,9 1 0,-4-1 9,0 0 1,0 0-1,-1-1 1,1 0-1,0-1 0,-1 0 1,1 0-1,-1-1 0,0 0 1,0-1-1,0 1 1,9-7-1,-15 8-164,0 1 0,0 0 0,0-1 0,0 0 0,-1 1 0,1-1 0,0 0 0,-1 0 0,0 0 0,1 0 0,-1 0 0,0 0 0,0 0 0,0 0 0,0 0 0,0-1 0,-1 1 0,1 0 0,-1-1 0,1-3 0,-2 4-64,0 1 0,0 0 0,1-1 0,-1 1 0,0 0 0,-1-1 0,1 1 0,0 0 0,0 0 0,0 0 0,-1 0 0,1 0 0,0 0 0,-1 1 0,1-1 0,-1 0 0,1 1 0,-1-1 0,1 1 0,-1-1 0,1 1 0,-1 0 0,0 0 0,1 0 0,-1 0 0,1 0 0,-1 0 0,0 0 0,-2 1 0,-4 0-68,1 0-1,-1 0 1,0 1-1,0 0 1,1 1-1,-1 0 1,1 0-1,0 0 1,0 1 0,0 0-1,-7 6 1,9-7 16,1 0 0,-1 1 1,1 0-1,0 0 0,0 0 0,0 0 1,0 0-1,1 1 0,-1 0 1,1-1-1,0 1 0,1 1 1,-1-1-1,1 0 0,0 1 1,-1 6-1,3-10-57,0-1 0,0 1 1,0-1-1,1 1 0,-1-1 0,0 1 1,1-1-1,-1 1 0,1-1 0,0 0 0,0 1 1,-1-1-1,1 0 0,0 1 0,0-1 0,0 0 1,0 0-1,0 0 0,0 0 0,1 0 1,-1 0-1,0 0 0,1 0 0,-1 0 0,0-1 1,1 1-1,-1 0 0,1-1 0,-1 1 1,1-1-1,-1 0 0,1 0 0,-1 1 0,1-1 1,-1 0-1,1 0 0,1-1 0,11 2-1074,0 0 1,-1-2-1,16-1 0,-25 1 582,9-1-706,-1 0 0,0-1 1,1-1-1,-1 0 0,17-9 0,14-8-3327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 12011,'0'0'1282,"9"-2"-562,-1 0-582,1 1 0,0-1 0,0 2 0,-1-1 1,1 1-1,12 2 0,-18-2-108,0 1-1,-1-1 1,1 1 0,-1 0 0,1-1 0,0 1 0,-1 0 0,0 1 0,1-1 0,-1 0-1,0 1 1,1-1 0,-1 1 0,0 0 0,0 0 0,0 0 0,-1 0 0,1 0 0,0 0-1,-1 0 1,1 0 0,-1 1 0,0-1 0,0 1 0,0-1 0,0 1 0,0-1 0,0 1-1,0 5 1,-1-3 133,0 1 0,0-1 0,-1 1 0,1-1-1,-1 1 1,0-1 0,-1 1 0,1-1 0,-1 0-1,0 0 1,-5 8 0,4-8-76,0 1 0,1 0 1,0 0-1,0-1 0,0 1 0,1 0 1,0 0-1,-1 8 0,3-11-117,-1-1-1,1 1 1,-1-1 0,1 1 0,0-1 0,0 1-1,0-1 1,0 0 0,0 0 0,1 1-1,-1-1 1,1 0 0,-1 0 0,1 0-1,0-1 1,3 4 0,42 29-23,-14-11-170,-30-20 262,0 0 1,1 0 0,-2 0-1,1 0 1,0 1-1,0-1 1,-1 1-1,0-1 1,0 1-1,0 0 1,0 0 0,0 0-1,-1 0 1,0 0-1,0 0 1,0 1-1,0-1 1,-1 0-1,1 1 1,-1-1 0,0 0-1,-1 1 1,1-1-1,-1 0 1,0 0-1,0 1 1,0-1 0,0 0-1,-1 0 1,0 0-1,1 0 1,-2-1-1,1 1 1,0 0-1,-1-1 1,1 1 0,-1-1-1,-6 6 1,-1 0 440,-1 1 0,0-1 0,-1 0 0,0-1 0,0-1 0,0 0 0,-1-1 0,0 0 1,0-1-1,-1 0 0,0-1 0,1 0 0,-1-1 0,-26 1 0,39-4-575,0 0 0,0 0 0,0 0 0,1 0 0,-1-1 0,0 1 0,0 0 0,1-1 0,-1 1 0,0-1 0,1 1 0,-1-1 0,0 1 0,1-1 0,-1 1 0,0-1 0,1 0 0,-1 1 0,1-1 0,0 0 0,-1 1 0,1-1 0,-1 0 0,1 0 0,0 0 0,0 1 0,-1-1 0,1 0 0,0 0 0,0 0 0,0 1 0,0-1 0,0 0 0,0-1 0,3-31-7625,8 7-853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120 140 6438,'0'0'3235,"-10"9"-598,4-4-2653,-4 3 741,1 0 1,-1 1-1,2 1 0,-1-1 0,-9 16 1,17-23-605,-1 0 1,1 1-1,-1-1 1,1 0-1,0 1 1,0-1 0,1 1-1,-1 0 1,0-1-1,1 1 1,-1-1 0,1 1-1,0 0 1,0 0-1,0-1 1,0 1-1,1 0 1,-1-1 0,1 1-1,-1-1 1,1 1-1,0 0 1,0-1 0,0 0-1,0 1 1,1-1-1,-1 0 1,1 1-1,-1-1 1,1 0 0,0 0-1,0 0 1,0 0-1,0-1 1,4 4 0,13 9 17,-7-6-139,-1 0 0,0 0 0,-1 1 0,0 1 0,12 15 0,-20-23 3,0 0 0,-1 0 0,0 0 0,0 1 0,1-1 0,-1 1 0,-1-1 0,1 1 1,0-1-1,0 1 0,-1-1 0,0 1 0,1 0 0,-1-1 0,0 1 0,0 0 0,-1-1 0,1 1 0,-1-1 0,1 1 0,-1-1 0,0 1 0,0-1 0,0 1 0,0-1 0,0 1 0,0-1 0,-1 0 0,1 0 0,-1 0 0,1 0 0,-1 0 0,0 0 0,-3 2 0,2 0 84,-1 0 0,0 0 0,0-1 1,0 1-1,-1-1 0,1 0 0,-1 0 0,0-1 0,0 1 0,0-1 0,0 0 0,0 0 1,0-1-1,0 0 0,-1 0 0,1 0 0,0 0 0,-1-1 0,1 0 0,-1 0 0,-7-1 1,11 0-61,0 0 0,0 0 0,0-1 0,1 1 0,-1 0 0,1-1 0,-1 1 0,1-1 0,-1 1 0,1-1 0,0 0 0,0 0 0,0 0 0,0 1 0,0-1 0,0 0 0,0 0 0,1 0 0,-1 0 0,1 0 0,-1 0 0,1-1 0,0 1 0,0 0 0,0 0 0,0 0 0,0 0 0,1-4 0,-1 1-121,1 1 1,-1-1-1,1 0 0,0 0 0,1 1 1,-1-1-1,1 0 0,0 1 0,0-1 0,0 1 1,4-6-1,13-7 44,0 1-1,1 1 1,0 1 0,1 1-1,1 0 1,30-12 0,-22 11 68,-2-1-1,48-33 1,-74 46 27,0 1 0,1 0 0,-1-1 0,0 0 0,0 1 0,-1-1 0,1 0 0,0 0 0,-1 0 0,1 0 0,-1 0 0,1 0 0,-1 0 0,0-1-1,0 1 1,0 0 0,0-1 0,0 1 0,-1-1 0,1 1 0,-1-1 0,0 1 0,0-1 0,1 0 0,-2-4 0,0 6-37,0 1 0,1-1 0,-1 0 0,0 0 0,0 1 0,0-1-1,0 0 1,0 1 0,0-1 0,0 1 0,0 0 0,0-1 0,-1 1 0,1 0 0,0-1 0,0 1-1,0 0 1,0 0 0,0 0 0,-1 0 0,1 0 0,0 0 0,0 1 0,0-1 0,-2 1 0,-30 7-187,28-5 158,0 0 1,0 1 0,0-1-1,0 1 1,0 0 0,1 0-1,0 0 1,0 1 0,0-1-1,0 1 1,1 0 0,-1 0-1,1 1 1,1-1 0,-1 0-1,1 1 1,0 0 0,0 0-1,1-1 1,-2 12 0,3-16 18,0 0 1,1 0-1,-1 0 1,0 0-1,1 0 1,-1 0 0,1 0-1,-1 0 1,1 0-1,0 0 1,-1-1-1,1 1 1,0 0-1,0 0 1,-1-1 0,1 1-1,0 0 1,0-1-1,0 1 1,0-1-1,0 1 1,0-1-1,0 0 1,0 1 0,0-1-1,0 0 1,0 0-1,0 1 1,0-1-1,0 0 1,0 0-1,2-1 1,41 0 575,-38 1-444,11-3 124,1 0 0,-1-1 0,0-1 0,-1 0 0,1-2 0,-1 0-1,0 0 1,-1-2 0,18-11 0,-16 8-102,1-1 0,-2-1-1,0 0 1,0-2 0,-1 1 0,-1-2-1,12-18 1,-24 32-144,0 0 0,0 0 0,0-1-1,0 1 1,-1-1 0,1 1 0,-1-1 0,0 1-1,0-1 1,0 0 0,-1 1 0,1-8 0,-2 10-38,1 0 0,0-1 0,-1 1 0,1 0 0,-1-1 0,0 1 0,1 0 1,-1 0-1,0 0 0,0 0 0,1 0 0,-1 0 0,0 0 0,0 0 0,0 0 0,-1 0 0,1 0 1,0 0-1,0 1 0,0-1 0,0 1 0,-1-1 0,1 1 0,0-1 0,-1 1 0,1-1 1,0 1-1,-1 0 0,1 0 0,-1 0 0,1 0 0,0 0 0,-1 0 0,-2 1 0,-2 0-35,-1 0-1,0 1 0,1-1 1,0 2-1,-1-1 0,1 1 1,0 0-1,0 0 0,0 0 0,1 1 1,-1 0-1,1 0 0,0 0 1,0 1-1,0 0 0,0 0 1,1 0-1,-5 8 0,4-7 81,1 0-1,0 1 0,0 0 0,0 0 1,0 0-1,1 0 0,1 0 0,-1 1 1,1-1-1,0 1 0,1-1 1,0 1-1,0 0 0,0 0 0,2 14 1,0-17-18,1-1 0,0 0 0,0 1 0,0-1 0,0 0 0,1 0 1,-1 0-1,1-1 0,0 1 0,0-1 0,1 1 0,-1-1 0,1 0 0,0 0 1,-1-1-1,1 1 0,0-1 0,1 0 0,-1 0 0,0 0 0,6 1 0,6 3-1169,0-1 0,1-1-1,-1-1 1,29 2-1,17-4-9146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2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17168,'0'0'5894,"-4"15"-10859,8-13 865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2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14125,'0'0'10442,"46"-10"-17905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3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37 115 9641,'0'0'1036,"0"-9"976,0 3-1619,-3-44 2050,3 46-2059,0 1 1,0-1 0,0 1-1,0 0 1,1-1 0,0 1 0,-1 0-1,1-1 1,0 1 0,0 0 0,1 0-1,2-5 1,-4 7-372,1 1 0,-1 0 0,0 0 1,0 0-1,0 0 0,0 0 0,0 0 0,1 0 0,-1 0 0,0-1 0,0 1 1,0 0-1,0 0 0,1 0 0,-1 0 0,0 0 0,0 0 0,0 0 0,1 0 1,-1 0-1,0 0 0,0 0 0,0 0 0,1 0 0,-1 0 0,0 0 0,0 0 1,0 0-1,0 1 0,1-1 0,-1 0 0,0 0 0,0 0 0,0 0 0,0 0 0,1 0 1,-1 0-1,0 1 0,0-1 0,0 0 0,0 0 0,0 0 0,0 0 0,0 1 1,1-1-1,-1 0 0,0 0 0,0 0 0,0 0 0,0 1 0,0-1 0,0 0 1,0 0-1,0 0 0,0 1 0,0-1 0,0 0 0,0 0 0,0 1 0,2 15-303,-2-13 348,9 109 485,-9 160-1,-3-184-484,1-56 84,-2 0 0,-14 57 0,11-60-1039,1 1 0,1 0 1,-1 37-1,0-75-3795,-1-6 346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3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24 178 5189,'0'0'7842,"-4"8"-6016,1-3-1653,0 0 0,1 1-1,0-1 1,0 1 0,0-1 0,0 1 0,1 0 0,0-1 0,0 1 0,1 0 0,0 0 0,0 0-1,0 0 1,0-1 0,1 1 0,0 0 0,2 6 0,7 16 96,2 0 1,1-1-1,1 0 0,1-1 0,1 0 1,1-1-1,2-2 0,30 33 1,-46-54-239,0 1 0,0-1 0,0 0 0,0 0 0,0 0 0,0 0 0,0-1 0,1 1 0,-1-1 1,1 0-1,-1 0 0,1 0 0,-1 0 0,1 0 0,0-1 0,-1 0 0,1 0 0,4 0 0,-3-1 81,0 0-1,0-1 1,0 1-1,0-1 0,0-1 1,0 1-1,-1 0 0,1-1 1,-1 0-1,1 0 0,4-5 1,8-9 346,-1-1 0,0 0 0,-2-1 1,18-30-1,-25 39-411,19-35 279,-1-1 0,32-84 0,-20 31-2497,-21 53-207,6-9-4263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21 12844,'11'-18'4746,"-10"15"-1734,-1 12-1844,-1-4-1424,-2 6 384,0 1-1,-1-1 1,0 0 0,-1 0 0,0 0 0,-1 0 0,0-1 0,-1 0-1,0-1 1,-11 13 0,-9 14 62,16-20-59,4-7 0,1-1 0,-1 1 0,1 1 0,1-1 0,0 1 0,0 0 0,1 0 0,0 1 0,1-1 0,0 1 0,-2 17 0,6-27-100,-1 0 0,0 0-1,1 0 1,-1 0 0,1 0 0,0 0 0,-1 0 0,1 0 0,0 0-1,-1-1 1,1 1 0,0 0 0,0-1 0,0 1 0,-1 0 0,1-1-1,0 1 1,0-1 0,0 1 0,0-1 0,0 1 0,0-1 0,0 0 0,0 0-1,0 1 1,0-1 0,1 0 0,-1 0 0,0 0 0,2-1 0,44 2 868,-34-2-631,19 0 145,49-8 0,-7-5-3523,-71 14 2487,-1 0 1,0-1 0,0 0-1,0 1 1,0-1-1,0 0 1,-1 0 0,1 0-1,0 0 1,0-1 0,2-1-1,7-9-4838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10922,'0'0'9962,"-36"65"-8809,21-34-481,0 7-319,-5 5-225,5 2-64,-2-1 0,4-6-32,8-3-480,5-8-545,0-9-929,5-12-1762,10-6-992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9897,'0'0'13240,"-8"8"-13000,-112 87 154,80-66-344,0 2 0,-59 61 0,97-91-54,1 1-1,-1 0 1,1-1-1,-1 1 1,1 0-1,0 0 1,0 0-1,0 0 1,0 0-1,0 0 1,0 0-1,0 0 0,1 0 1,-1 0-1,0 5 1,2-6 13,-1 0-1,0 0 1,1 0-1,-1-1 1,0 1 0,1 0-1,-1 0 1,1 0 0,-1 0-1,1-1 1,0 1 0,-1 0-1,1 0 1,0-1 0,-1 1-1,1-1 1,0 1-1,0 0 1,0-1 0,0 1-1,-1-1 1,1 0 0,0 1-1,2-1 1,7 3 88,1-1-1,0-1 1,0 0 0,0-1-1,11 0 1,-10 0-57,16-1-301,0 1 0,1 2 0,-2 0 0,1 2 0,0 2 0,-1 0 0,38 14 0,-43-12-4079,-2-3-2770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0 272 10250,'0'0'10025,"12"0"-8664,3-3-1151,1 0 0,0-1-1,-1 0 1,0-2 0,0 0-1,-1 0 1,1-1 0,-1-1-1,-1-1 1,15-11 0,-20 15-127,27-19 250,0 0-1,-2-3 1,-1-1-1,53-59 0,-108 101-417,11-2 75,0 0-1,1 2 1,1-1 0,0 1-1,1 1 1,0 0 0,1 0-1,1 0 1,1 1 0,0 0-1,1 1 1,0-1 0,2 1-1,-4 31 1,7-46-42,1 1 1,-1-1-1,0 0 0,1 0 0,-1 1 1,1-1-1,-1 0 0,1 0 1,0 0-1,0 0 0,0 0 0,0 0 1,1 0-1,-1 0 0,0 0 1,1-1-1,-1 1 0,1 0 0,0-1 1,-1 1-1,1-1 0,0 0 0,0 1 1,0-1-1,0 0 0,0 0 1,0-1-1,0 1 0,0 0 0,1-1 1,-1 1-1,0-1 0,0 1 0,1-1 1,3 0-1,6 0-693,-1 0 0,1 0-1,-1-1 1,0 0 0,0-1 0,13-4-1,29-15-5035,2-8-2675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7111,'0'0'7271,"-12"1"-4997,2 2-1970,0 0 0,0 0-1,0 0 1,0 1 0,0 1 0,1 0 0,0 0 0,0 1 0,0 0 0,1 0-1,0 1 1,-13 13 0,13-10-128,0 1 0,0-1 0,1 1 0,0 0-1,1 1 1,1 0 0,0 0 0,0 0 0,1 0 0,-4 23 0,7-31-171,0 0 0,0 1 0,1-1 0,0 0 0,0 0 0,0 1 0,0-1 0,1 0 0,-1 0-1,1 1 1,0-1 0,1 0 0,-1 0 0,1 0 0,-1 0 0,1-1 0,0 1 0,1 0 0,-1-1 0,1 1 0,-1-1 0,1 0 0,0 0 0,0 0 0,1 0 0,-1 0 0,0-1 0,1 0 0,0 1 0,-1-1 0,1 0 0,0-1 0,0 1 0,0-1 0,9 2 0,-4-1 106,0-1 0,0 0 0,0-1 0,0 0 0,0 0 0,0-1 0,0 0 0,0 0 0,0-1 0,0 0 0,0-1 0,-1 0-1,1 0 1,-1-1 0,0 0 0,0-1 0,10-7 0,-7 4 197,-1 0 1,0 0-1,0-1 0,-1-1 0,0 0 1,-1 0-1,0-1 0,-1 1 0,0-2 1,0 1-1,7-20 0,-13 29-256,0 0 0,0 0 0,-1 0 0,1 0 0,-1 0 1,1-1-1,-1 1 0,0 0 0,1 0 0,-1 0 0,0-1 0,-1 1 0,1 0 0,0 0 0,0 0 0,-1 0 0,0-1 0,1 1 0,-1 0 0,0 0 0,0 0 0,-1-2 0,0 2-31,0 0 0,-1 0 0,1 0 0,0 0 0,-1 1 0,1-1 0,-1 1 0,0 0 1,1-1-1,-1 1 0,0 0 0,0 0 0,1 1 0,-6-1 0,-7-1-230,-1 1 1,1 1-1,-1 0 1,1 1-1,-20 4 1,19-2-740,0 1 0,0 0 1,-23 11-1,-13 14-8511,30-8-4303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15663,'0'0'5125,"-47"60"-4773,42-41-320,5 3-705,0-9-2434,7-4-800,14-8-7848</inkml:trace>
  <inkml:trace contextRef="#ctx0" brushRef="#br0" timeOffset="1">94 270 13997,'0'0'4388,"-56"45"-2626,47-33-257,3-2-960,6-5-641,13-9-7880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11851,'0'0'8360,"82"6"-6630,-31-6-577,10 0-448,10-4-385,0 3-128,-3 0-160,-5 1-32,-11 0-96,-11 1-352,-14 7-545,-11-1-1089,-14 0-2627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12620,'0'0'7367,"54"16"-5477,-11-15-737,15-1-481,6 0-479,1 0-161,6 0 0,-9 3-417,-3 2-672,-8 1-480,-10-2-769,-11 0-929,-12-4-1122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10634,'0'0'7351,"12"3"-6326,160 44 467,-115-29-1418,0-2 0,105 15 0,-152-31-84,24 5 145,-28 4-84,-16 6-89,-7 0 100,0-2-1,-1 0 1,0-1-1,-32 15 1,0 1-23,-114 71-180,95-56-3284,32-18-3039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13261,'10'-24'7756,"-5"26"-5159,-3 15-2749,-13 157 1252,11-173-1093,0 0 0,0 0 0,0-1 1,0 1-1,0 0 0,0 0 0,0 0 0,0 0 0,0 0 1,0 0-1,1 0 0,-1 0 0,0-1 0,1 1 0,-1 0 0,1 0 1,-1 0-1,1-1 0,-1 1 0,1 0 0,-1 0 0,1-1 1,0 1-1,0-1 0,-1 1 0,1 0 0,0-1 0,1 1 1,0 0 33,0-1 1,1 1-1,-1-1 1,0 0-1,1 0 1,-1 0-1,0 0 1,0 0-1,1 0 1,-1-1-1,3 0 1,7-2 203,-2-1 0,1 0 1,18-10-1,28-22-72,98-82 1,-116 86-126,-39 33-54,0-1 0,0 0 0,0 0 0,0 0 0,0 0 0,0 0 0,0 0 0,0 1 0,0-1 0,0 0 0,0 0 1,0 0-1,0 0 0,0 0 0,1 1 0,-1-1 0,0 0 0,0 0 0,0 0 0,0 0 0,0 0 0,0 0 0,0 1 0,0-1 0,0 0 0,0 0 0,1 0 0,-1 0 1,0 0-1,0 0 0,0 0 0,0 0 0,0 0 0,0 0 0,1 0 0,-1 0 0,0 0 0,0 0 0,0 0 0,0 0 0,0 0 0,1 0 0,-1 0 0,0 0 0,0 0 0,0 0 1,0 0-1,0 0 0,1 0 0,-1 0 0,0 0 0,0 0 0,0 0 0,0 0 0,0 0 0,0 0 0,0 0 0,1 0 0,-1 0 0,0-1 0,0 1 0,0 0 0,-6 22-52,-14 23 139,19-41-120,-3 1-14,1 0 1,0 0-1,0 1 0,1-1 1,0 1-1,0 0 1,0 0-1,0 0 1,1 0-1,0 0 0,1 0 1,-1 0-1,1 1 1,1 6-1,-1-12-108,0-1 0,0 1 0,1-1-1,-1 1 1,0-1 0,1 1 0,-1-1 0,1 1 0,-1-1 0,0 0-1,1 1 1,-1-1 0,1 0 0,-1 1 0,1-1 0,-1 0-1,1 0 1,-1 1 0,1-1 0,-1 0 0,1 0 0,0 0 0,-1 0-1,1 1 1,-1-1 0,1 0 0,0 0 0,-1 0 0,1 0 0,-1-1-1,2 1 1,9 0-6085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13164,'0'0'5958,"-29"76"-4388,12-40-610,6 6-287,-1-1-96,5 1-289,1 0-160,-3-1-64,9-5 0,0-4-32,0-9-256,0-5-385,0-10-832,0-22-10955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6022,'0'-9'3011,"0"3"-2541,0 1 0,0-1 1,1 0-1,-1 1 1,1-1-1,1 1 1,-1-1-1,1 1 1,0-1-1,0 1 0,0 0 1,1 0-1,0 0 1,0 0-1,0 1 1,0-1-1,1 1 1,0 0-1,0 0 0,0 0 1,0 0-1,1 1 1,6-4-1,7-3-23,-1 2 1,1 0-1,1 1 0,-1 1 0,1 1 0,0 1 0,29-4 1,137 1-235,-169 7-144,1 0-62,1 0-1,-1 1 1,0 2 0,21 4 0,-34-6-4,-1 0 1,0 0 0,0 0-1,0 0 1,0 1-1,0 0 1,0-1-1,0 1 1,-1 0 0,1 0-1,0 1 1,-1-1-1,3 3 1,-4-3 6,0 0 0,0 0-1,-1 0 1,1 0 0,0 0 0,-1 0 0,1 0-1,-1 0 1,1 1 0,-1-1 0,0 0 0,0 0-1,0 0 1,0 0 0,-1 1 0,1-1 0,-1 0-1,1 0 1,-1 0 0,0 0 0,1 0 0,-3 3 0,-2 4 52,0-1 1,0 0 0,-1 0 0,0 0 0,0-1 0,-1 0 0,0 0 0,-8 6 0,-73 51 308,49-37-102,19-13-95,12-10-120,1 1-1,-1 0 1,1 0-1,0 0 1,1 1 0,-1 0-1,1 1 1,1-1-1,-1 1 1,1 0-1,-6 11 1,11-16-50,-1-1 0,1 1 0,0-1 0,0 1 0,0 0 1,0-1-1,0 1 0,0 0 0,1-1 0,-1 1 0,0-1 0,1 1 1,-1 0-1,1-1 0,0 0 0,-1 1 0,1-1 0,0 1 0,0-1 1,0 0-1,0 1 0,0-1 0,0 0 0,1 0 0,-1 0 1,0 0-1,0 0 0,1 0 0,-1 0 0,1 0 0,2 0 0,57 23 158,-43-19-141,12 6-528,-1 1-1,0 1 1,0 2 0,-2 1 0,40 28 0,-51-32-3780,-1-4-2850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1221 155 8872,'0'0'566,"-8"-8"715,-1-2-914,0 0 0,-1 0 0,0 1-1,-1 1 1,0 0 0,0 0 0,-1 1-1,1 0 1,-17-6 0,-2 6-236,0 1 1,0 2-1,0 1 0,0 1 1,-1 1-1,1 2 1,0 1-1,0 1 0,0 2 1,0 1-1,0 2 1,-39 14-1,12 0-151,2 2 1,0 3-1,1 2 1,2 2-1,-59 46 1,87-57 136,0 2 0,2 0 0,0 2 0,1 0 0,2 1 0,1 1 1,0 1-1,2 1 0,1 0 0,2 1 0,1 0 0,1 1 0,1 1 0,2-1 0,1 2 0,1-1 1,-2 42-1,6-43-193,1 0 1,2 1 0,1-1 0,1 1-1,2-1 1,1 0 0,1-1 0,1 1-1,2-1 1,1-1 0,1 0 0,1-1-1,2 0 1,1-1 0,1 0 0,1-2-1,1 0 1,25 25 0,-30-36 173,1-1 0,1 0 0,0-1 0,0-1 0,1 0 0,0-2 0,0 0 0,1 0 0,0-2 0,1 0 1,-1-1-1,1-1 0,0-1 0,0 0 0,0-2 0,1 0 0,-1-1 0,0-1 0,1-1 0,-1 0 0,0-2 0,-1 0 0,1-1 0,-1-1 0,1 0 1,16-10-1,20-12 427,-1-2 1,-2-3 0,-1-1-1,-1-3 1,-3-2 0,58-60 0,-19 7 256,-5-4 0,77-117 1,-102 132-225,46-94 1,-87 146-317,-2 0 0,-1-1 0,-1-1 0,-1 1 0,-2-2 0,-1 1 0,3-40 0,-10 64-195,0 0-1,0 0 0,0 0 1,-1 0-1,0 0 0,0 0 1,0 0-1,-1 0 1,-1 0-1,1 1 0,-1-1 1,0 1-1,0 0 0,-1 0 1,0 0-1,-4-5 1,1 3-35,0 1 0,-1 1 0,1-1 1,-1 2-1,-1-1 0,1 1 1,-1 0-1,0 0 0,0 1 0,-11-3 1,-14-2-44,0 1-1,0 2 1,0 1 0,-1 2 0,-49 2 0,20 3-370,-1 3 1,1 4-1,1 2 1,-82 25-1,38-2-3429,-165 77 0,196-72-1428,22-5-3657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8392,'0'0'10714,"-8"9"-10180,-301 359 1900,297-349-3354,17-20-1659,25-28-467,0-8 158,3-7-1393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8840,'0'0'5563,"0"12"-4720,0-10-824,-1 12 218,1 1 0,1-1-1,0 0 1,1 1 0,0-1 0,1 0-1,1 0 1,0 0 0,11 23 0,18 11-65,-25-38-503,0 0 1,-1 0-1,0 1 1,-1 0-1,0 1 1,-1-1-1,6 21 1,-10-21-2344,-8-4-3813,-3-6 487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8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97 206 5509,'0'0'5221,"-65"-37"-3555,50 27-321,4 1-128,5 2 321,6-1-33,0 3-448,11 0-673,10 1-480,7 3 128,7 0 64,8 1-96,2 0-832,-2 0-2500,2 0-1888</inkml:trace>
  <inkml:trace contextRef="#ctx0" brushRef="#br0" timeOffset="1">551 1 4933,'0'0'10025</inkml:trace>
  <inkml:trace contextRef="#ctx0" brushRef="#br0" timeOffset="2">598 171 12236,'0'0'7879,"24"6"-14349,-3-23-7175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13229,'0'0'3016,"-11"1"-838,5 0-2116,0 0 1,0 0 0,1 1 0,-1-1-1,0 2 1,1-1 0,-1 0 0,1 1-1,-1 0 1,1 1 0,0-1-1,1 1 1,-1 0 0,1 0 0,-1 0-1,1 0 1,0 1 0,1 0 0,-4 5-1,2-3-61,0 1-1,0-1 1,1 1-1,0 0 0,0 0 1,1 0-1,0 1 1,0 0-1,1-1 0,0 1 1,1 0-1,-1 15 1,2-23-17,0-1 0,0 1 0,1 0 0,-1 0 0,0 0 0,1 0 0,-1 0 0,0-1 0,1 1 0,-1 0 0,1 0 0,-1 0 0,1-1 1,-1 1-1,1 0 0,0-1 0,-1 1 0,1-1 0,0 1 0,0-1 0,-1 1 0,1-1 0,0 1 0,0-1 0,0 0 0,1 1 0,34 3 14,-23-5-8,1 0-1,-1-1 0,17-5 1,15-12-615,-37 15 510,0 0-1,1 0 1,-1 1-1,1 0 1,0 0-1,0 1 1,16-1-1,-24 3 100,0 0 0,0 0 0,0 1-1,0-1 1,0 1 0,0-1 0,0 1 0,-1-1-1,1 1 1,0 0 0,0-1 0,-1 1-1,1 0 1,0-1 0,-1 1 0,1 0-1,0 0 1,-1 0 0,1 0 0,-1 0 0,0 0-1,1 0 1,-1-1 0,0 1 0,1 0-1,-1 0 1,0 0 0,0 0 0,0 2-1,2 35-149,-2-35 189,1 21 345,-2 1-1,0-1 0,-2 0 0,-10 44 0,12-63-198,-1 0 0,1 0 0,-1 0 0,0-1 1,0 1-1,-1 0 0,1-1 0,-1 0 0,0 1 0,-1-1 0,1-1 0,0 1 0,-1 0 0,0-1 0,0 1 0,0-1 0,0-1 0,-1 1 1,1 0-1,-1-1 0,0 0 0,1 0 0,-1 0 0,0-1 0,0 0 0,0 0 0,0 0 0,0 0 0,-10-1 0,14 0-143,-1 0-1,0 0 1,0 0-1,1-1 0,-1 1 1,0-1-1,1 1 1,-1-1-1,0 0 0,1 1 1,-1-1-1,1 0 1,0 0-1,-1 0 0,1 0 1,-1 0-1,1-1 1,0 1-1,0 0 1,0-1-1,-1-1 0,-1-2-59,0 0-1,1 0 1,0 0-1,0 0 0,0 0 1,-2-10-1,1-7-854,1 1 1,0-32-1,2 52 820,0 0 49,0-3-391,-1 1-1,1-1 1,0 0-1,0 0 1,1 0-1,-1 0 1,1 0-1,0 0 1,0 1 0,0-1-1,1 0 1,-1 1-1,1-1 1,0 1-1,0-1 1,2-2-1,13-12-3202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14414,'0'0'1521,"-2"9"-1590,1-6 81,-3 13 28,1 0-1,1 0 0,0 0 1,1 1-1,1-1 1,3 29-1,-3-44-43,1 0 0,-1 0 0,1 0-1,-1-1 1,1 1 0,0 0 0,-1 0 0,1 0 0,0-1-1,0 1 1,-1 0 0,1-1 0,0 1 0,0-1 0,0 1 0,0-1-1,0 1 1,0-1 0,0 0 0,0 0 0,0 1 0,0-1-1,0 0 1,0 0 0,0 0 0,0 0 0,0 0 0,0 0 0,0 0-1,0 0 1,0-1 0,0 1 0,0 0 0,0-1 0,0 1 0,0 0-1,0-1 1,0 1 0,0-1 0,0 0 0,0 1 0,1-2 0,36-25-1323,-28 18 1086,-1 0 1,0 0 0,-1-1 0,0 0-1,-1 0 1,0-1 0,9-19 0,-19 41 938,1-1 1,-1 1-1,2 0 1,-1 19-1,8 11-1161,-5-40 340,-1 0 1,1 1-1,0-1 1,-1 0 0,1 0-1,0 1 1,0-1-1,0 0 1,0 0 0,0 0-1,0 0 1,0 0-1,0 0 1,0 0 0,0-1-1,1 1 1,-1 0 0,0-1-1,1 1 1,-1-1-1,3 1 1,12 0-7079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9705,'0'0'6903,"1"11"-5798,0 23 299,-6 66 0,4-99-1384,1 1 1,0-1-1,-1 1 0,1-1 1,0 1-1,0 0 0,0-1 1,0 1-1,0-1 1,0 1-1,1 0 0,-1-1 1,0 1-1,1-1 0,-1 1 1,1-1-1,0 1 1,-1-1-1,1 0 0,0 1 1,0-1-1,0 0 1,0 1-1,0-1 0,2 1 1,-1-1 28,0 0 1,0-1 0,1 0-1,-1 0 1,0 0 0,0 0-1,1 0 1,-1 0 0,0 0-1,0-1 1,1 1 0,-1-1-1,0 1 1,0-1 0,0 0-1,0 0 1,0 0-1,4-3 1,51-35 279,-48 31-479,0 1 0,1 0 0,0 0 0,0 1 0,20-9 0,-29 15 11,-2 25-663,0-17 894,0 0-1,1 0 0,1-1 0,-1 1 0,3 13 1,11-1-1994,-13-19 1461,1 0 1,0 0 0,0 0 0,0 0-1,-1 0 1,1-1 0,0 1 0,0-1 0,0 1-1,0-1 1,0 0 0,4 0 0,12 0-6559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0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9257,'0'0'2370,"-15"50"-1153,4-20-224,5 6 192,0 1 32,1 3-512,5-4-289,0-2-223,0-3-65,0-6-64,4-3-385,-4-6-415,0-8-994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0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9801,'0'0'2472,"12"-10"-358,-2 0-1766,1 2 0,1-1 0,-1 2 0,2-1 0,-1 2 0,1 0 0,0 0 0,0 1 1,25-6-1,30 2 190,-1 3 0,89 3 0,-149 3-449,-5-1-48,0 1 0,0 0 0,0 0 0,0 0 0,0 0 0,0 1 0,0-1 0,0 1 0,0-1 0,0 1 0,0-1 0,0 1 0,0 0 0,0 0 0,-1 0 0,1 0 0,0 0 0,-1 1 0,1-1 0,1 2 0,-2-1 17,0 0 0,-1 0 0,1 0-1,-1 0 1,0 0 0,1-1 0,-1 1 0,0 0 0,0 0 0,0 0 0,-1 0 0,1 0 0,0 0 0,-1 0-1,1 0 1,-1 0 0,1 0 0,-1 0 0,0-1 0,0 1 0,-2 3 0,-3 4 55,0 1-1,-1-1 1,0 0 0,-1-1-1,0 1 1,0-2 0,-13 10-1,9-7 1,0 1-1,-19 22 0,30-32-112,0 0 0,1 1-1,-1-1 1,1 0-1,-1 0 1,1 0 0,-1 1-1,1-1 1,0 0-1,0 1 1,-1-1 0,1 0-1,0 1 1,0-1-1,0 0 1,1 1 0,-1-1-1,0 0 1,0 0-1,1 1 1,-1-1 0,1 0-1,-1 0 1,1 1 0,-1-1-1,1 0 1,0 0-1,0 0 1,-1 0 0,1 0-1,0 0 1,0 0-1,0 0 1,0 0 0,0-1-1,0 1 1,2 1-1,50 29-11,-39-23 18,76 52-160,-24-13-7187,-36-30-1489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0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15759,'0'0'-123,"-6"12"427,0 1-194,1-1-1,0 1 1,1 0-1,0 0 1,1 0-1,0 0 0,1 1 1,1 0-1,0 15 1,6 20 363,1 0 1,24 84-1,-17-86-329,-3 1 0,9 91 0,-19-89-243,0-29-149,0 0-1,1 0 0,1 0 1,1 0-1,5 21 0,-7-37-1138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0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21 135 10922,'-2'10'1602,"-5"18"-731,3 0 0,0 0 0,1 0 1,2 1-1,4 48 0,-2-67-624,1 0 0,0 0 0,0 0 0,1-1 0,0 1 0,1-1 0,0 0 0,1 0 0,6 10 1,-7-14-143,-1-1 0,1 1 0,0-1 0,1 0 1,-1 0-1,1-1 0,0 1 0,0-1 0,0 0 1,0 0-1,0 0 0,1-1 0,-1 0 1,1 0-1,0-1 0,11 3 0,-2-3 171,-1 0 1,1-1-1,0-1 0,0 0 1,0-1-1,-1-1 0,1 0 1,-1-1-1,0 0 0,0-1 1,0-1-1,14-8 0,21-14 412,84-62 0,-95 61-611,13-8-205,54-50 0,-87 69-1339,30-38 1,-38 42-672,-1-1 1,0 1-1,12-29 1,-3-9-8374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1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11243,'0'0'2359,"-9"3"342,-31 9-480,38-12-2065,1 1 0,-1-1-1,1 1 1,-1 0 0,1-1 0,-1 1-1,1 0 1,0 0 0,0 0 0,-1 0 0,1 0-1,0 1 1,-2 1 0,3-2-110,-1-1 0,1 1 0,0 0 1,0-1-1,0 1 0,0-1 0,0 1 1,0 0-1,0-1 0,0 1 0,0 0 0,0-1 1,0 1-1,0-1 0,0 1 0,0 0 0,0-1 1,0 1-1,1-1 0,-1 1 0,0-1 1,1 1-1,-1 0 0,2 1 2,0 0 0,0 0 0,0 0 0,0 0 0,0 0 0,0-1 0,1 1-1,-1-1 1,0 0 0,1 0 0,3 2 0,28 6 28,0-2 0,1-1 0,38 1 0,-30-3-209,53 11 0,-94-15 129,-1 0 0,0 0 0,1 1 0,-1-1 1,0 0-1,1 0 0,-1 1 0,0-1 0,0 1 1,1-1-1,-1 1 0,0 0 0,0-1 0,0 1 1,0 0-1,0 0 0,0 0 0,0 0 0,0 0 0,0 0 1,0 0-1,-1 0 0,1 0 0,0 0 0,-1 0 1,1 1-1,0 0 0,-1 0 11,-1 0-1,1-1 1,-1 1 0,1 0-1,-1 0 1,0-1 0,0 1-1,0 0 1,0-1-1,0 1 1,0-1 0,0 1-1,0-1 1,0 0 0,-1 0-1,-2 3 1,-11 8 161,-2-1-1,-30 17 1,38-23-74,-195 116 2372,196-116-1674,3 1-3645,5-5 2678,0-1 0,0 0 1,0 0-1,0 1 0,0-1 0,0 0 0,0 0 0,0 1 0,0-1 0,0 0 1,0 0-1,0 1 0,0-1 0,0 0 0,0 0 0,0 1 0,0-1 0,0 0 1,1 0-1,-1 1 0,0-1 0,0 0 0,0 0 0,0 0 0,0 1 1,1-1-1,-1 0 0,0 0 0,0 0 0,0 0 0,1 0 0,-1 1 0,0-1 1,0 0-1,1 0 0,-1 0 0,0 0 0,0 0 0,1 0 0,-1 0 0,0 0 1,0 0-1,1 0 0,-1 0 0,0 0 0,0 0 0,1 0 0,-1 0 0,0 0 1,0 0-1,1 0 0,-1 0 0,0 0 0,0 0 0,1-1 0,-1 1 0,0 0 1,16 0-6297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12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11819,'0'0'9097,"71"21"-8328,-28-16-481,5 1-224,3 1-32,-3 0-32,-5 0-160,-3 0-833,-11-1-769,-6-2-1473,-16-4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1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9897,'0'0'9641,"61"30"-8680,-16-26-480,5 0-321,12-1-160,-6-2-64,0 2-929,-11-2-833,-4-1-768,-11 0-385,-4 0-3651</inkml:trace>
  <inkml:trace contextRef="#ctx0" brushRef="#br0" timeOffset="1">570 1 9769,'0'0'9908,"13"2"-9288,20 6-416,0 2 1,0 2-1,-1 1 1,0 1 0,48 30-1,-78-43-199,-1 0-1,1 0 0,-1 1 0,0-1 1,1 0-1,-1 0 0,0 1 0,0-1 0,0 1 1,0-1-1,0 1 0,0-1 0,0 1 1,-1 0-1,1-1 0,-1 1 0,1 0 0,-1-1 1,1 1-1,-1 0 0,0 0 0,0 0 1,0-1-1,0 1 0,0 0 0,0 0 1,-1 0-1,1-1 0,0 1 0,-1 0 0,0-1 1,1 1-1,-1 0 0,0-1 0,-1 3 1,-4 5 35,0-1 0,0 0 0,-1 0 0,-13 13 0,17-18-40,-165 137-285,49-57-2751,52-39-1555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5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43 13261,'0'0'9134,"3"-4"-9535,16-24 905,-9 18-856,-14 25-2496,-28 41 2211,27-49 749,0 0 1,0 1 0,1-1 0,0 1 0,0 0-1,0 0 1,1 1 0,1-1 0,-1 0 0,-1 12 0,28-18-364,-17-2 30,-1 0 1,1-1 0,-1 0 0,1 0-1,-1-1 1,9-3 0,36-21-4890,-10 0-1835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3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188 103 6150,'24'-38'6305,"-20"32"-5868,1 0 1,0 1-1,0-1 0,0 1 1,1 0-1,0 0 0,0 1 0,0 0 1,0 0-1,1 0 0,-1 1 1,13-5-1,-18 9-399,-1-1 0,1 1 0,-1-1 1,1 1-1,0-1 0,-1 1 0,1-1 0,-1 1 0,0 0 1,1-1-1,-1 1 0,1 0 0,-1 0 0,0-1 0,0 1 1,1 0-1,-1 0 0,0-1 0,0 1 0,0 0 0,0 0 1,0 0-1,0-1 0,0 1 0,0 0 0,0 0 0,0-1 1,-1 1-1,1 0 0,0 0 0,0-1 0,-1 1 1,1 0-1,-1 0 0,-8 34 473,-4-18-254,0 0 1,0-1-1,-2 0 0,0-1 0,-1-1 1,0 0-1,-1-1 0,-23 13 1,13-8 258,2 1 0,-38 36 1,61-54-510,0 1 0,1-1 1,-1 0-1,1 1 0,-1-1 0,1 1 0,0 0 1,0 0-1,0-1 0,0 1 0,0 0 1,0 0-1,0 0 0,0 0 0,1 0 0,-1 0 1,1 0-1,0 0 0,-1 0 0,1 0 1,0 0-1,0 1 0,1-1 0,-1 3 0,2-3 9,0 1 1,-1-1-1,1 0 0,0 0 0,0 0 0,0-1 0,0 1 0,0 0 0,1-1 0,-1 0 0,0 1 0,1-1 0,-1 0 0,1 0 0,0 0 0,-1 0 1,1-1-1,4 1 0,29 6 196,0-3 1,65 1-1,3 0-2179,-79-4-1967,-6 0-2648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3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10378,'0'0'10890,"60"31"-9929,-23-30-673,8 3-224,-2 0-192,-2 1-1473,-7-2-2563,-4-3-3011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3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85 12844,'0'0'3817,"8"-8"-2173,-3 1-1428,1 1-1,0 0 1,1 1 0,-1 0-1,1-1 1,0 2-1,0-1 1,1 1 0,-1 0-1,1 1 1,0 0-1,13-4 1,-5 4-145,0 0 0,0 0 0,0 2 0,1 0 0,-1 1 0,23 2-1,-38-2-70,1 0 0,-1 1 0,0-1 0,1 0 0,-1 1 0,0-1 0,0 0-1,1 1 1,-1-1 0,0 1 0,0 0 0,0-1 0,0 1 0,0 0 0,0 0-1,0 0 1,0 0 0,0 0 0,0 0 0,0 0 0,-1 0 0,1 0 0,0 0-1,-1 0 1,1 0 0,-1 1 0,1-1 0,-1 0 0,1 0 0,-1 1 0,0-1-1,0 0 1,0 1 0,0-1 0,0 0 0,0 0 0,0 1 0,0-1 0,0 0-1,-1 1 1,1-1 0,0 0 0,-1 0 0,1 1 0,-1-1 0,1 0 0,-2 1-1,-1 5 33,-1 0-1,0-1 1,0 1-1,-1-1 0,1 0 1,-10 9-1,-18 11 187,-1-1 1,-50 29-1,54-36 95,1 0 1,0 2-1,2 1 0,-36 35 0,61-56-314,0 1 1,0 0-1,0 0 1,0 0 0,0 0-1,0 0 1,0 1-1,1-1 1,-1 0 0,0 0-1,1 0 1,-1 1-1,1-1 1,-1 0-1,1 1 1,0-1 0,-1 0-1,1 1 1,0-1-1,0 1 1,0-1-1,0 0 1,0 1 0,1 2-1,0-3 8,0 0-1,0 1 0,0-1 1,0 0-1,1 0 1,-1 0-1,0 0 0,1 0 1,-1-1-1,1 1 1,-1 0-1,1-1 0,-1 1 1,1-1-1,-1 1 1,1-1-1,3 1 0,13 0 68,0 0 0,0-1 0,20-2 0,-22 1-42,149-7 12,-96 0-2437,-40 1-3570,-3-3-6609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4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34 10314,'0'0'1025,"-10"-6"-443,2 2-488,0 0 1,0 0-1,0 1 1,-1 0-1,1 1 1,-1 0-1,0 0 1,1 1-1,-1 0 1,0 0-1,0 1 0,0 0 1,0 1-1,0 0 1,1 0-1,-1 1 1,0 0-1,1 0 1,-13 6-1,-12 10 161,1 2-1,1 2 1,0 0-1,2 2 1,1 1-1,-48 55 1,54-54-187,2 1 0,1 0 0,1 2 1,1 0-1,1 1 0,2 1 1,-20 62-1,28-68-67,1 1 0,1 0 1,1 0-1,2 0 0,0 0 0,2 0 0,0 0 1,10 46-1,-6-51-257,0-1 1,2 0 0,0 0-1,2 0 1,0-1 0,1 0-1,0-1 1,2 0-1,0 0 1,1-1 0,18 17-1,-24-27 142,-1-2-1,0 1 0,1-1 0,0 0 0,0-1 0,1 1 0,-1-1 0,9 3 0,-13-6 150,0 0 0,0 0-1,0-1 1,0 1 0,0-1-1,0 1 1,0-1 0,0 0-1,0 0 1,0 0-1,0-1 1,0 1 0,0-1-1,0 0 1,0 1 0,0-1-1,-1-1 1,1 1-1,0 0 1,-1-1 0,1 1-1,0-1 1,-1 0 0,0 0-1,4-3 1,14-19 967,0-2 0,-2 0 1,-1-1-1,14-31 0,19-29 943,45-58 595,171-293-270,-263 432-2265,32-73 79,-34 74-81,1 0 0,-1 0 1,0 0-1,0 0 0,0 0 1,0 0-1,-1 0 0,0 0 1,0 0-1,-1 0 0,1 0 1,-1 0-1,0 0 0,-2-6 1,1 9-13,0-1 0,1 1 0,-1 0 1,0 0-1,0 0 0,-1 0 1,1 0-1,0 0 0,-1 1 1,1-1-1,-1 1 0,1 0 0,-1 0 1,0 0-1,1 0 0,-1 0 1,0 0-1,0 1 0,-5-1 1,-63-3-409,60 4 324,-26 2-1762,-74 14 0,37-4-3248,19-7-967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4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13645,'0'0'3037,"-8"11"-2396,-8 16-313,1 2 1,1-1-1,1 2 0,2 0 1,-10 42-1,17-57-95,1-9-6,1 1 0,1 0 0,-1 0 0,1 0 0,0 1 0,1-1 0,-1 0 1,1 0-1,2 14 0,-1-20-191,0 0 0,0 0 1,0 0-1,0 0 0,0 0 1,1-1-1,-1 1 0,0 0 1,0 0-1,1-1 0,-1 1 1,0-1-1,1 1 0,-1-1 0,0 0 1,1 0-1,-1 1 0,1-1 1,-1 0-1,0 0 0,3 0 1,40-1 314,-31 0-252,49-1 36,-34 0-147,47 3 1,-73-1 10,0 0 0,-1 0 0,1 0 0,0 1 0,-1-1 0,1 0 0,0 1 0,-1-1 0,1 1 0,-1-1 0,1 1 0,-1 0 0,1 0 0,-1 0 0,0 0 0,1 0 0,-1 0 0,0 0 0,0 0 0,0 0 0,0 1 0,0-1 0,0 0 0,0 1 0,0-1 0,0 1 0,0-1 0,-1 1 0,1-1 0,-1 1 0,1-1 0,-1 1 0,0 0 0,0-1 0,1 4 0,-2-2 19,1 1 0,-1 0 1,0-1-1,0 1 0,0-1 1,0 1-1,0-1 0,-1 0 0,0 1 1,1-1-1,-1 0 0,-1 0 0,1 0 1,0-1-1,-5 5 0,-6 5 192,0-2-1,0 1 0,-1-2 1,-30 16-1,37-21-45,-1-1-1,1 0 0,-1-1 1,1 1-1,-1-1 0,0-1 1,0 0-1,0 0 1,0 0-1,0-1 0,0 0 1,-13-2-1,18 1-151,0-1-1,0 1 1,0 0-1,1-1 1,-1 0-1,0 1 1,1-1-1,-1 0 1,1-1-1,0 1 1,0 0-1,0-1 0,0 1 1,0-1-1,0 1 1,1-1-1,-1 0 1,1 0-1,-1-3 1,0 4-215,2-1 1,-1 1-1,0-1 1,0 1-1,1-1 1,0 1-1,-1-1 1,1 0-1,0 1 1,0-1-1,0 0 1,1 1-1,-1-1 1,2-3-1,-2 5-149,1 0 0,0 1-1,0-1 1,-1 0 0,1 1-1,0-1 1,0 1 0,0-1 0,0 1-1,0-1 1,0 1 0,0 0-1,0-1 1,0 1 0,0 0-1,0 0 1,0 0 0,0 0 0,0 0-1,0 0 1,0 0 0,0 0-1,0 0 1,1 1 0,3-1-1197,11 0-5018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4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13869,'0'0'6214,"-30"64"-5349,15-29-513,6 6-32,-2 0-95,5 0-97,-3-1-64,5-4 0,-1-4-224,5-6-641,-4-3-640,2-8-353,-4-9-1954,1-5-3330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4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11115,'10'-9'2840,"2"-2"-2140,1 1 1,1 0-1,0 1 1,0 0-1,1 1 1,0 1-1,0 0 1,17-5-1,0 5 140,65-8-1,-82 13-742,1 2 0,0 0 1,0 0-1,0 2 0,-1 0 0,19 5 1,-31-7-89,-1 1 1,0-1 0,1 1 0,-1 0-1,0 0 1,0 0 0,0 0 0,1 0-1,-1 0 1,0 1 0,-1-1-1,1 1 1,0-1 0,0 1 0,-1 0-1,1 0 1,-1 0 0,1 0 0,-1 0-1,0 0 1,2 3 0,-3-2 21,0-1 1,1 1 0,-1 0-1,0-1 1,0 1-1,-1-1 1,1 1 0,-1 0-1,1-1 1,-1 1-1,0-1 1,0 1 0,0-1-1,0 0 1,0 1-1,-2 2 1,-6 6 253,0 1 0,0-1 0,-1 0 0,0-1 0,-18 14 0,17-16 100,-4 3-145,1 1 0,0 0 0,0 1 1,-12 16-1,24-27-226,0 1 0,0 0 0,1 0 1,-1 0-1,0 0 0,1 0 0,0 0 1,0 1-1,0-1 0,0 0 0,0 0 0,0 6 1,2-7-11,-1 1 1,0-1 0,1 0-1,-1 0 1,1 0 0,0 0-1,0 0 1,0 0 0,0 0-1,0 0 1,0 0 0,0 0-1,1 0 1,-1-1 0,1 1-1,-1-1 1,1 1 0,-1-1-1,1 1 1,0-1 0,2 2 0,51 27-477,-37-21 744,0 1 0,-1 1 0,24 19 0,-36-26-666,-1 1 0,1-1 1,-1 1-1,0 0 0,-1 0 0,5 8 1,-6-9-369,0 1 0,0-1 0,-1 1 0,1 0 0,-1 0 0,0-1 1,-1 1-1,1 0 0,-1 5 0,0-1-9995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0.5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0 11819,'0'0'7730,"-3"9"-7191,-3 11-122,1-1 0,1 1 0,0 1-1,0 36 1,5 92-1385,2-48-8630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1.06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85 11243,'0'0'1617,"2"-8"134,-1 4-1608,0 0-1,0 1 0,1-1 1,-1 1-1,1-1 1,0 1-1,0-1 1,0 1-1,0 0 0,0 0 1,1 0-1,0 0 1,-1 0-1,1 1 0,0-1 1,0 1-1,0 0 1,1 0-1,-1 0 1,1 0-1,-1 0 0,1 1 1,-1-1-1,1 1 1,0 0-1,0 1 1,6-2-1,5 0 111,0 0 0,0 1 0,-1 0 0,20 2 0,-31-1-250,-1 0 1,1 0-1,0 1 1,-1-1-1,1 1 1,0-1-1,-1 1 0,1 0 1,-1 0-1,1 0 1,-1 0-1,1 1 1,-1-1-1,0 1 1,1-1-1,-1 1 1,0 0-1,0 0 0,0 0 1,-1 0-1,1 0 1,0 0-1,-1 0 1,1 1-1,-1-1 1,0 0-1,0 1 1,0 0-1,0-1 0,1 5 1,-2 1 90,0 0 0,0 0 0,-1 0 0,0 0 0,0-1 0,-1 1 0,0 0 0,0-1 0,-1 0 0,0 1 0,0-1 0,-6 9 1,-13 33 49,22-47-167,-1 0 1,1 0 0,0 0 0,0 0-1,0 0 1,0 0 0,1 0 0,-1 0-1,0 0 1,1 0 0,-1 0 0,1 0-1,0 0 1,0 0 0,0-1 0,0 1 0,0 0-1,0 0 1,0-1 0,0 1 0,1-1-1,-1 1 1,1-1 0,2 3 0,52 36-440,-27-20 134,-23-16 359,0 1-93,0 0 1,-1 0 0,1 0-1,-1 1 1,8 10 0,-12-15 104,0 1 0,-1-1 0,1 1 1,0-1-1,-1 1 0,1-1 0,-1 1 1,1 0-1,-1-1 0,0 1 0,0-1 0,1 1 1,-1 0-1,0-1 0,-1 1 0,1 0 1,0-1-1,0 1 0,-1 0 0,1-1 1,-1 1-1,1-1 0,-1 1 0,0-1 0,0 1 1,0-1-1,1 1 0,-1-1 0,0 0 1,-1 1-1,1-1 0,-2 2 0,-7 5 409,1 0 0,-2-1 0,1 0-1,-1 0 1,0-1 0,0 0 0,-1-1-1,0-1 1,0 0 0,0 0 0,0-1 0,-14 1-1,19-3-472,0 0 0,0 0 1,0-1-1,0 0 0,0 0 0,0-1 0,0 0 0,0 0 0,0-1 0,0 1 0,0-2 0,0 1 0,1-1 0,-1 0 0,1 0 1,0-1-1,0 0 0,0 0 0,0 0 0,1-1 0,-1 0 0,-6-8 0,11 12-86,1 1 0,0 0-1,-1 0 1,1 0 0,0 0 0,0-1 0,-1 1-1,1 0 1,0 0 0,0-1 0,-1 1 0,1 0-1,0-1 1,0 1 0,0 0 0,-1-1 0,1 1-1,0 0 1,0-1 0,0 1 0,0 0 0,0-1-1,0 1 1,0 0 0,0-1 0,0 1 0,0 0-1,0-1 1,0 1 0,0 0 0,0-1 0,0 1-1,0-1 1,0 1 0,0 0 0,1-1 0,-1 1-1,0 0 1,0 0 0,0-1 0,1 1 0,-1 0-1,0-1 1,0 1 0,1 0 0,-1-1 0,20 0-7145,-12 1 6468,17 0-4127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1.4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52 1 16688,'0'0'6854,"-50"33"-6501,48-20-225,2 1-160,0-3-1410,11-5-1857,0-3-2114,3-3-6855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7175,'0'0'4308,"-10"11"-2488,-28 32-394,36-41-1381,0 1 0,1-1 0,-1 1 0,0-1 0,1 1 0,0-1 0,0 1 1,-1 0-1,2 0 0,-1 0 0,0-1 0,0 1 0,1 0 0,0 0 0,0 0 1,-1 0-1,2 0 0,-1 0 0,0 0 0,1 0 0,-1 0 0,1 0 0,1 3 0,2 2-38,0 0 0,1 0 0,0 0 0,0-1 0,13 13 0,11 18 160,-26-31-131,-1 0-1,1 0 0,-1 0 1,0 0-1,-1 0 0,0 1 0,0-1 1,-1 1-1,0-1 0,0 1 1,0-1-1,-1 1 0,0-1 0,-1 1 1,0-1-1,0 0 0,0 0 1,-1 0-1,-5 10 0,1-4 254,0-1 1,-1 0-1,0 0 0,-1 0 0,0-1 1,-1 0-1,0-1 0,-1 0 0,-16 11 1,26-20-203,0 0 0,0 0 0,0 0 1,0-1-1,0 1 0,0 0 0,0-1 1,0 1-1,0 0 0,0-1 1,0 0-1,0 1 0,0-1 0,-1 0 1,1 1-1,0-1 0,0 0 1,-1 0-1,1 0 0,0 0 0,0 0 1,-1 0-1,1 0 0,0-1 0,-2 0 1,2 0-55,0 0 0,1 0 1,-1 0-1,0 0 0,1 0 1,-1-1-1,1 1 0,-1 0 1,1-1-1,0 1 0,-1 0 0,1-1 1,0 1-1,0 0 0,0-1 1,0 1-1,0 0 0,1-3 1,0-7-194,1-1 0,1 1 0,0 0 1,6-15-1,13-17-2037,1 0 0,2 2 0,2 1 0,44-52 0,16-6 1720,-67 81 1560,-20 29 793,-21 37 855,19-46-2735,-1 2 403,1 1 0,-1-1 0,1 0 0,0 1 0,0 0-1,1-1 1,-2 12 0,3-16-380,1 1 1,-1-1-1,1 1 0,-1-1 0,1 1 0,-1-1 0,1 0 0,0 1 0,0-1 0,-1 0 0,1 0 0,0 0 0,0 1 1,0-1-1,0 0 0,1 0 0,-1 0 0,0 0 0,0-1 0,1 1 0,-1 0 0,0-1 0,1 1 0,-1 0 1,1-1-1,-1 0 0,1 1 0,-1-1 0,1 0 0,-1 0 0,1 0 0,-1 0 0,1 0 0,1 0 0,7 1-483,0 0 0,0 0-1,0-1 1,0 0-1,0-1 1,0 0-1,0-1 1,-1 0-1,13-4 1,19-15-4223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1.8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 1 13645,'0'0'11243,"-13"27"-14927,24-27-1185,-4 0-3811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2.5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139 81 12460,'0'0'6112,"0"-10"-3752,0-48 170,-1 57-2506,1 0-1,-1 0 1,1 1-1,-1-1 1,1 0 0,-1 1-1,1-1 1,-1 0-1,1 1 1,-1-1-1,0 1 1,1-1 0,-1 1-1,0-1 1,0 1-1,1 0 1,-1-1-1,0 1 1,0 0 0,0-1-1,1 1 1,-1 0-1,0 0 1,0 0-1,0 0 1,0 0-1,1 0 1,-1 0 0,0 0-1,0 0 1,0 0-1,0 1 1,0-1-1,1 0 1,-1 0 0,0 1-1,0-1 1,1 1-1,-1-1 1,0 1-1,0 0 1,-36 18-229,28-11 185,0 0 1,1 1-1,0 1 1,-9 13-1,14-20 0,1 0 0,0 0 0,0 1 0,0-1 0,1 1 0,-1-1 0,1 1 0,0 0 0,0 0 0,0-1-1,0 1 1,1 0 0,-1 0 0,1 0 0,0 0 0,0 0 0,2 7 0,-1-10 10,-1 0-1,1 0 1,0 0 0,0 0-1,-1 0 1,1 0 0,0 0-1,0-1 1,0 1 0,0 0-1,0 0 1,0-1 0,0 1-1,0-1 1,1 1 0,-1-1-1,0 0 1,0 1 0,0-1-1,1 0 1,-1 0 0,0 0-1,2 0 1,36 1 80,-26-2-58,26-1 50,-29 1-172,1 1-1,-1-1 0,1 2 0,-1-1 0,1 2 0,14 2 1,-22-2 36,0-1 1,0 0-1,0 1 1,0 0-1,0-1 0,0 1 1,-1 0-1,1 1 1,-1-1-1,1 0 1,-1 1-1,0 0 1,0-1-1,0 1 1,0 0-1,0 0 1,-1 0-1,1 0 1,-1 0-1,0 0 1,0 0-1,0 1 1,-1-1-1,2 7 1,-1-1 39,0-1 0,-1 1 0,0 0 0,0 0 1,-1 0-1,0 0 0,0 0 0,-1-1 0,0 1 0,-1 0 1,-4 9-1,6-14 189,-1-1 1,0 0-1,0 0 1,0 1-1,0-1 1,0-1-1,0 1 1,-1 0 0,1 0-1,-1-1 1,0 0-1,0 1 1,0-1-1,0 0 1,0-1-1,0 1 1,0 0-1,-1-1 1,1 0-1,-1 0 1,1 0-1,-1 0 1,1 0-1,-1-1 1,0 1 0,1-1-1,-1 0 1,0 0-1,-6-2 1,7 1-100,0 0 1,0 0 0,0-1 0,0 1-1,0-1 1,1 1 0,-1-1 0,0 0-1,1-1 1,-1 1 0,1 0 0,0-1-1,0 1 1,0-1 0,-2-3 0,-28-47-729,26 40 291,-1 1-313,3 5 392,0 0 0,0-1 0,0 1 0,1-1 0,-2-10 0,7-8-2988,-1 25 2771,0-1 0,0 0 0,0 1 0,0-1 0,0 1 0,1 0 0,-1-1 0,0 1 0,1 0 0,-1 0 0,1 0 0,-1 0-1,4-2 1,17-6-7440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3.2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77 150 13261,'0'0'6358,"9"-11"-5414,1 0-719,0 2-40,-1 0-1,0-1 0,0 0 1,-2-1-1,1 0 1,-1 0-1,-1-1 1,10-21-1,-16 32-133,-1 1 1,1-1-1,0 0 1,-1 1 0,1-1-1,-1 0 1,1 1-1,0-1 1,-1 1-1,1-1 1,-1 1-1,0-1 1,1 1-1,-1-1 1,1 1-1,-1-1 1,0 1-1,1 0 1,-1 0 0,0-1-1,1 1 1,-1 0-1,0 0 1,0 0-1,1 0 1,-1-1-1,0 1 1,1 0-1,-1 0 1,0 1-1,0-1 1,1 0-1,-1 0 1,-1 0-1,-29 3-226,23-1 155,1 1 0,0 1 0,0-1 0,0 1 0,0 0 0,1 1 0,0-1 0,0 1 0,0 1-1,0-1 1,1 1 0,0 0 0,0 0 0,1 0 0,-1 1 0,1 0 0,1 0 0,-1 0 0,1 0 0,0 0 0,1 1 0,0-1 0,0 1 0,1 0-1,0-1 1,0 1 0,1 0 0,0 11 0,1-17 14,-1-1-1,1 1 1,0-1-1,0 1 1,0-1-1,0 0 1,0 1-1,0-1 1,0 0-1,0 0 1,0 0-1,1 0 1,-1 0-1,0 0 1,1 0-1,-1 0 1,1 0-1,-1-1 1,1 1-1,-1 0 1,1-1-1,0 0 1,-1 1-1,1-1 1,0 0-1,-1 0 1,1 0-1,-1 0 1,3 0-1,52-3-294,-40 0-575,-1-1 0,0-1-1,0 0 1,0-1 0,0 0 0,-1-1 0,21-14 0,-26 15 210,-1 1 0,0-1 1,0-1-1,-1 0 0,1 0 0,-2 0 0,1-1 1,-1 0-1,0 0 0,0 0 0,-1-1 0,-1 0 0,5-10 1,-7-3 1175,-2 22-431,0 0-1,0-1 1,0 1-1,0 0 1,0 0-1,0-1 1,-1 1-1,1 0 0,0 0 1,0 0-1,0-1 1,0 1-1,-1 0 1,1 0-1,0 0 1,0 0-1,-1-1 1,1 1-1,0 0 1,0 0-1,-1 0 1,1 0-1,0 0 1,0 0-1,-1 0 1,1 0-1,0 0 1,-1 0-1,1 0 1,0 0-1,0 0 1,-1 0-1,1 0 1,0 0-1,0 0 0,-1 0 1,-2 1 199,1 0 0,0 1-1,-1-1 1,1 1 0,0-1 0,0 1-1,-1 0 1,1 0 0,1 0 0,-1 0 0,-3 4-1,0 1 153,0 0 0,0 0 0,0 1-1,1 0 1,0 0 0,0 0 0,1 0-1,0 0 1,1 1 0,0 0 0,-2 16-1,10-24-281,-1 0-1,1-1 1,0 1-1,-1-1 1,1 0-1,0-1 1,6 0-1,7-4-167,16-1-994,-34 6 996,0 0 1,0 0-1,-1 0 1,1 1 0,0-1-1,0 0 1,0 1-1,0-1 1,-1 0-1,1 1 1,0-1 0,0 1-1,-1-1 1,1 1-1,0-1 1,-1 1-1,1 0 1,0-1 0,-1 1-1,1 0 1,-1-1-1,1 1 1,-1 0-1,0 0 1,1-1 0,-1 1-1,0 0 1,1 0-1,-1 0 1,0 0-1,0 0 1,0-1 0,0 1-1,0 1 1,9 167 59,-9-150 586,-2 1 0,0-1-1,-1 0 1,0 0 0,-2 0-1,-12 31 1,17-49-595,0 0 0,0-1 0,-1 1 0,1 0 0,-1 0 0,1-1 0,0 1 0,-1 0 0,1 0 0,-1-1 0,0 1 0,1-1 0,-1 1 0,0 0 0,1-1 0,-1 1 0,0-1 0,1 0 0,-1 1 0,0-1 0,0 0 0,0 1 0,1-1 0,-1 0 0,0 0 0,0 1 0,0-1 0,0 0 0,0 0 0,1 0 0,-1 0 0,0 0 0,0-1 0,0 1 0,0 0 0,0 0 0,1 0 0,-1-1 0,0 1 0,0 0 0,0-1 0,1 1 0,-1-1 0,0 1 0,1-1 0,-1 1 0,0-1 0,1 0 0,-1 1 0,1-1 0,-1 0 0,1 1 0,-1-2 0,-32-41 291,32 40-348,-5-7 13,0-1 1,1 1-1,0-1 0,1 0 1,0 0-1,0 0 0,2-1 1,-1 1-1,1-1 0,1 1 1,0-15-1,1 24-4,0 0 0,1 1 0,-1-1 0,1 0 0,0 1 1,-1-1-1,1 1 0,0-1 0,0 1 0,0-1 0,0 1 0,0-1 0,0 1 0,1 0 1,-1 0-1,0-1 0,1 1 0,-1 0 0,0 0 0,1 1 0,-1-1 0,1 0 0,0 0 1,-1 1-1,1-1 0,2 0 0,56-13-1442,-37 10 321,8-4-3330,43-16 1,-18-1-7210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4.3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152 6 10826,'1'0'210,"-1"-1"0,0 1 0,0 0 0,0-1 0,0 1 0,1 0 0,-1-1 0,0 1 0,0 0 0,1 0-1,-1-1 1,0 1 0,0 0 0,1 0 0,-1 0 0,0-1 0,1 1 0,-1 0 0,0 0 0,1 0 0,-1 0 0,0 0 0,1 0 0,-1 0 0,0-1-1,1 1 1,-1 0 0,0 0 0,1 0 0,-1 0 0,0 1 0,1-1 0,-1 0 0,0 0 0,1 0 0,-1 0 0,0 0 0,1 0 0,-1 0-1,1 1 1,-4 15 1318,-16 24-1552,-59 75 1841,15-25-1018,62-81-3175,12-12 921,12-11-554,2-9-1365,4-5-1324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4.7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129 0 10666,'0'0'4709,"-17"60"-3300,8-31-480,2 1-385,1 2-384,4 2-31,2-1-97,0-2-64,0-5-193,8-6-319,-1-3-225,-3-8-256,1-4-929</inkml:trace>
  <inkml:trace contextRef="#ctx0" brushRef="#br0" timeOffset="1">66 183 8712,'0'0'7688,"-55"-50"-5671,50 45-127,-1 1 769,23 5-3236,7 9 577,12 3-512,11-5-1602,1-4-2627,4-4-4580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5.5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86 1 12236,'0'0'10057,"-1"10"-10196,-29 171 1063,30-180-919,1 0 0,-1-1 0,0 1 1,1 0-1,-1 0 0,1 0 0,0 0 0,-1-1 0,1 1 1,0 0-1,-1-1 0,1 1 0,0 0 0,0-1 0,-1 1 1,1-1-1,0 1 0,0-1 0,0 1 0,0-1 1,0 0-1,0 0 0,0 1 0,0-1 0,0 0 0,-1 0 1,1 0-1,0 0 0,0 0 0,0 0 0,2 0 1,51 2-437,-25-2-500,-20 2 738,0 0 0,-1 0 0,1 1 0,-1 0 0,1 1 0,-1 0 0,12 7 0,-18-10 204,0 0 0,-1 0 1,1 1-1,0-1 0,0 0 1,0 1-1,-1-1 0,1 1 1,-1 0-1,1-1 0,-1 1 1,0 0-1,0 0 0,1 0 0,-1 0 1,-1 0-1,1 0 0,0 0 1,0 0-1,-1 1 0,1-1 1,-1 0-1,0 0 0,0 0 1,0 1-1,0-1 0,0 0 0,0 0 1,0 1-1,-1-1 0,1 0 1,-1 0-1,0 0 0,1 0 1,-3 4-1,0-3 224,1 0-1,-1 0 1,0 0 0,0 0-1,0-1 1,0 0-1,-1 0 1,1 1 0,0-2-1,-1 1 1,0 0 0,1-1-1,-1 0 1,0 0 0,0 0-1,1 0 1,-7 0 0,-69 4 2546,79-5-2766,-8 0 82,0-1 1,0 0-1,1-1 0,-1 1 1,1-1-1,-1-1 0,1 0 1,-9-4-1,14 6-280,-1 0-1,0-1 1,0 1 0,1-1-1,-1 0 1,1 0 0,-1 0 0,1 0-1,0 0 1,0 0 0,0-1-1,0 1 1,0-1 0,0 1-1,1-1 1,-1 0 0,1 0-1,0 0 1,0 0 0,0 0 0,0 0-1,0 0 1,0-3 0,1 5 16,0 1 0,1-1 0,-1 1 0,0 0 0,0-1 1,0 1-1,1-1 0,-1 1 0,0-1 0,1 1 1,-1 0-1,0-1 0,1 1 0,-1-1 0,0 1 0,1 0 1,-1 0-1,1-1 0,-1 1 0,0 0 0,1 0 1,-1-1-1,1 1 0,-1 0 0,1 0 0,-1 0 0,1 0 1,-1 0-1,1 0 0,-1 0 0,1 0 0,-1 0 1,2 0-1,2-1-1176,19-4-3424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6.8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111 0 11339,'0'2'4556,"0"11"-3955,-1 6 566,0 1 1,-2-1-1,-4 19 1,-36 104 951,26-95-1691,17-47-559,0 0 0,0 1-1,0-1 1,0 1 0,0-1-1,0 0 1,0 1 0,0-1-1,0 0 1,0 1 0,-1-1 0,1 0-1,0 1 1,0-1 0,0 0-1,-1 1 1,1-1 0,0 0-1,0 1 1,-1-1 0,1 0 0,0 0-1,-1 1 1,1-1 0,0 0-1,-1 0 1,1 0 0,0 0-1,-1 0 1,1 1 0,0-1 0,-1 0-1,1 0 1,-1 0 0,1 0-1,0 0 1,-1 0 0,1 0 0,-1 0-1,1 0 1,0 0 0,-1 0-1,1 0 1,0-1 0,-1 1-1,1 0 1,0 0 0,-1 0 0,0-1-1,-12-15-7535,1-5-1590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7.2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35 10410,'0'0'2306,"13"-5"-555,5-1-1006,0 0-1,1 1 1,-1 1 0,1 1 0,37-2-1,-35 5-348,64 4 1031,-79-4-1338,0 1-1,1 1 1,-1-1 0,0 1 0,0 0 0,0 1-1,-1-1 1,1 1 0,0 0 0,-1 1 0,6 4-1,-10-7-76,1 0-1,-1 1 0,0-1 0,1 1 1,-1-1-1,0 1 0,0-1 1,0 1-1,0 0 0,0-1 0,0 1 1,-1 0-1,1 0 0,-1 0 0,1-1 1,-1 1-1,0 0 0,1 0 1,-1 0-1,0 0 0,0 2 0,-1 0 49,0 0-1,0 0 1,0-1 0,-1 1-1,1 0 1,-1-1-1,0 1 1,0-1-1,-5 6 1,-3 4 200,-1-1 0,-1-1 0,-24 19 1,7-10 55,20-14-176,0 0-1,0 0 0,1 1 1,-1 0-1,-8 11 1,16-17-147,1 0 0,0 0 1,-1-1-1,1 1 0,0 0 0,-1 0 0,1-1 1,0 1-1,0 0 0,0 0 0,0-1 0,0 1 1,0 0-1,0 0 0,0 0 0,0-1 1,0 1-1,0 0 0,1 0 0,-1-1 0,0 1 1,1 0-1,-1 0 0,0-1 0,1 1 1,-1 0-1,1-1 0,-1 1 0,1-1 0,-1 1 1,1-1-1,-1 1 0,1 0 0,0-1 1,-1 0-1,1 1 0,0-1 0,-1 1 0,1-1 1,0 0-1,-1 0 0,1 1 0,1-1 1,41 15 145,-35-12-119,1 0-7,11 3 18,0 1 0,0 0-1,26 16 1,-41-20-29,1 0 0,-1 1-1,0 0 1,-1 0 0,1 0 0,-1 0-1,0 1 1,0 0 0,0 0 0,-1 0-1,1 0 1,-1 0 0,-1 1-1,1-1 1,-1 1 0,3 9 0,-3-4-247,5 21 470,0-20-4700,-2-12-1248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01.5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73 115 10954,'-63'1'5493,"53"-1"-2113,19 0-1982,885-78 3117,-657 48-3979,-219 27-597,-12 2-29,-1 0-1,0 0 1,1 0-1,-1 1 0,0 0 1,1 0-1,-1 0 1,9 2-1,-14-1 45,0-1 0,0 0 0,1 0 0,-1 0 0,0 1 0,0-1 0,0 0 0,0 0 0,0 1 0,0-1 0,1 0 0,-1 0 0,0 1 0,0-1 0,0 0-1,0 0 1,0 1 0,0-1 0,0 0 0,0 0 0,0 1 0,0-1 0,0 0 0,0 0 0,0 1 0,0-1 0,-1 0 0,1 0 0,0 1 0,0-1 0,0 0 0,0 0 0,0 1 0,-1-1 0,1 0 0,0 0 0,0 0 0,0 1 0,0-1 0,-1 0 0,1 0 0,0 0 0,-1 1-1,-8 8-1114,6-7 453,-1 0 0,1 0-1,0 0 1,-1-1 0,0 1 0,1-1-1,-1 0 1,-6 2 0,-11-2-3728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01.9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50 11499,'0'0'5856,"8"-8"-4879,-3 2-857,-2 3-96,-1 0 0,1 0 0,0 0 0,-1 1 0,1-1 0,0 1 0,0 0 0,1 0 0,-1 0 0,0 0 0,1 1 0,-1-1 0,1 1 0,0 0 0,-1 0 0,1 0 0,0 1 1,7-1-1,58 1 118,0 3 0,0 3 1,0 3-1,-1 3 0,83 26 1,-147-37-147,0 0 0,0 0 0,0 1 1,0 0-1,0 0 0,0 0 0,-1 0 0,1 1 1,-1-1-1,0 1 0,0 0 0,0 0 1,5 6-1,-7-7 26,0 0 1,-1 0-1,1 0 1,-1 0-1,1 0 0,-1 0 1,0 0-1,0 1 1,0-1-1,0 0 1,0 0-1,0 0 1,-1 0-1,1 0 0,-1 1 1,0-1-1,1 0 1,-1 0-1,0-1 1,0 1-1,0 0 0,0 0 1,-1 0-1,1 0 1,0-1-1,-1 1 1,1-1-1,-4 3 1,-24 23 660,-1-2 0,-1 0 0,-1-3 0,-1 0 0,-61 28 1,-47 31-454,110-60-209,-2 2-5279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7239,'-8'10'3128,"3"-5"-2776,-8 12 454,0 0 1,1 1-1,-10 20 0,20-35-756,-1 1 0,1 0 0,0 0 0,1-1 1,-1 1-1,1 0 0,0 0 0,0 1 0,0-1 1,0 0-1,1 0 0,0 0 0,-1 1 0,2-1 1,-1 0-1,0 0 0,1 0 0,0 1 0,0-1 0,0 0 1,0 0-1,1 0 0,0 0 0,4 6 0,-4-7-26,2 0-1,-1-1 1,0 0-1,0 1 1,1-1-1,-1 0 0,1-1 1,0 1-1,-1-1 1,1 0-1,0 0 1,0 0-1,0 0 1,7 0-1,64 0 120,-47-2-365,77-2-841,-104 4 1088,-1-1 0,0 0 0,1 0 0,-1 1-1,0-1 1,1 0 0,-1 0 0,0 1 0,0-1-1,1 0 1,-1 1 0,0-1 0,0 1 0,1-1 0,-1 0-1,0 1 1,0-1 0,0 1 0,0-1 0,0 1-1,1-1 1,-1 0 0,0 1 0,0-1 0,0 1-1,0-1 1,0 1 0,-1-1 0,1 0 0,0 1 0,0-1-1,0 1 1,0-1 0,0 1 0,-1-1 0,1 0-1,0 1 1,0-1 0,-1 1 0,-7 17 1673,-3-6-677,1-1-1,-1-1 1,-25 19-1,1 1 199,26-25-2005,11-15-457,15-21-2142,-15 27 2617,16-30-4175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06.4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 29 5029,'0'0'17152,"11"1"-16698,64-1-155,0-3 0,98-17 0,-235 18-101,18-1 8,-1 1 0,-85 9 0,151-9-211,0 1-1,0 0 1,21 3-1,26 0-9,-47-4-15,5 0-40,-24 3 44,-15 2 19,-266 67 386,401-75-646,-67-2 275,-12 2 20,52-13 0,-89 13 140,-20 2-156,-25 1-32,-13 1 77,25-1-8,0 2-1,-36 4 1,47 7-3191,15-11 3030,1 0-1,0 1 1,0-1-1,0 0 1,0 1 0,-1-1-1,1 0 1,0 1-1,0-1 1,0 0-1,0 0 1,0 1 0,0-1-1,0 0 1,0 1-1,0-1 1,0 0-1,0 1 1,0-1 0,0 0-1,0 1 1,0-1-1,0 0 1,0 1-1,1-1 1,-1 0 0,0 0-1,0 1 1,0-1-1,0 0 1,1 0-1,-1 1 1,0-1 0,0 0-1,1 0 1,-1 1-1,0-1 1,0 0-1,1 0 1,-1 0 0,0 0-1,0 1 1,1-1-1,-1 0 1,0 0-1,1 0 1,-1 0 0,0 0-1,1 0 1,-1 0-1,0 0 1,1 0-1,-1 0 1,0 0 0,1 0-1,-1 0 1,1 0-1,19 0-7670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08.0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148 57 5637,'0'0'2040,"-11"1"-642,-7 1-979,-100 14 6625,224-17-6579,-67-4-372,-21 4 13,-1-1 0,0-1 0,33-10 1,-49 13-81,0-1 1,-1 1-1,1 0 0,-1 0 1,1 0-1,-1 0 1,1 0-1,0-1 1,-1 1-1,1 0 1,-1 0-1,1-1 1,-1 1-1,0 0 1,1-1-1,-1 1 0,1-1 1,-1 1-1,0 0 1,1-1-1,-1 1 1,0-1-1,1 1 1,-1-1-1,0 1 1,0-1-1,1 1 1,-1-2-1,-14-4 158,-27 2-265,-157 21-645,198-17 768,36 0-47,0 1 23,-1-2-1,0-1 1,1-2-1,-1-2 1,-1 0-1,36-13 1,-70 19 42,1 0 1,-1 0-1,0 0 1,0 0 0,0 0-1,0 0 1,1 0-1,-1 0 1,0 0-1,0 0 1,0 0-1,0 0 1,1 0-1,-1 0 1,0 0 0,0 0-1,0 0 1,0 0-1,1 0 1,-1 0-1,0 0 1,0 0-1,0 0 1,0 0-1,1 0 1,-1 0-1,0 0 1,0 0 0,0-1-1,0 1 1,0 0-1,0 0 1,1 0-1,-1 0 1,0 0-1,0-1 1,0 1-1,0 0 1,0 0 0,0 0-1,0 0 1,0 0-1,0-1 1,0 1-1,0 0 1,0 0-1,0 0 1,0 0-1,0-1 1,0 1-1,0 0 1,0 0 0,0 0-1,0 0 1,0-1-1,0 1 1,0 0-1,0 0 1,0 0-1,0 0 1,0-1-1,0 1 1,0 0-1,0 0 1,-1 0 0,1 0-1,-18-3 681,-27 5-1070,15 7 348,-4 1-693,-55 25 0,89-35 651,0 0 0,0 0 1,0 0-1,0 0 0,0 0 1,0 0-1,0 0 0,1 0 1,-1 0-1,0 0 0,0 0 1,0 0-1,0 0 0,0 0 1,0 0-1,0 0 0,1 0 0,-1 0 1,0 0-1,0 0 0,0 0 1,0 0-1,0 0 0,0 0 1,0 0-1,0 0 0,0 0 1,1 0-1,-1 0 0,0 0 1,0 0-1,0 1 0,0-1 0,0 0 1,0 0-1,0 0 0,0 0 1,0 0-1,0 0 0,0 0 1,0 0-1,0 0 0,0 1 1,0-1-1,0 0 0,0 0 1,0 0-1,0 0 0,0 0 1,0 0-1,0 0 0,0 1 0,0-1 1,0 0-1,0 0 0,0 0 1,0 0-1,0 0 0,0 0 1,0 0-1,0 0 0,0 0 1,0 1-1,19 1-555,27-1-109,-9-3 613,0-1 0,0-2 0,0-2 0,-1-1 0,52-19 1,-124 26 1733,8 5-1639,-52 14 1,50-10-2115,-45 6 0,42-13-2466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1.4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7335,'0'0'10410,"0"55"-10410,0-37-833,0-1-2466,0-3-3011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1.7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13229,'0'0'8776,"7"11"-11979,8-11-1185,2-5-3107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2.2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98 1 10378,'0'0'13148,"-7"11"-12977,-49 97 184,49-94-250,2 0 1,-1 1 0,2 0-1,0 0 1,1 0 0,-2 30-1,5-43-82,0-1-1,1 1 0,-1-1 0,1 0 1,-1 1-1,1-1 0,0 0 0,0 0 1,0 1-1,-1-1 0,1 0 0,0 0 0,1 0 1,-1 0-1,0 0 0,0 0 0,0-1 1,0 1-1,1 0 0,-1 0 0,0-1 1,1 1-1,-1-1 0,0 1 0,1-1 1,-1 0-1,1 1 0,-1-1 0,3 0 0,52 4 225,-47-4-194,8 1 38,8 0-496,1-1 0,0-1 1,30-5-1,-48 4-376,0 1 1,-1-2 0,0 1-1,0-1 1,1 0 0,9-6 0,-14 6-78,1 1 0,-1-1 1,1 0-1,-1 0 0,0 0 1,0 0-1,0 0 0,-1-1 1,1 0-1,-1 1 0,0-1 1,3-6-1,1-12-3589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2.6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83 62 1858,'0'-21'2562,"0"3"-95,-5 4 287,-5 8-288,3 4-704,-3 2-160,7 11-609,-9 10-481,1 6 129,2 7-65,1 2-255,3 4 31,3 0-96,2 2-128,0-2-32,0-7-672,6-7-2339,1-12-3267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2.9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347 0 13421,'0'0'10207,"-12"7"-10031,-56 34-94,2 2 0,-110 97-1,174-139-82,0 0-1,0 1 0,0 0 0,0-1 0,1 1 1,-1 0-1,1 0 0,-1 0 0,1 0 0,0 0 1,0 0-1,0 0 0,0 0 0,0 0 0,0 0 1,0 5-1,1-6 1,0 0 0,1 0 1,-1 0-1,0 0 0,1 0 0,-1 0 0,1 0 1,-1-1-1,1 1 0,0 0 0,-1 0 1,1-1-1,0 1 0,0 0 0,-1-1 1,1 1-1,0 0 0,0-1 0,0 1 0,0-1 1,0 0-1,0 1 0,0-1 0,0 0 1,0 1-1,1-1 0,12 2 6,0 0 0,1-1 0,-1 0 0,17-2 0,-14 1 21,61-2-22,-35 0-32,-1 2 0,49 6 0,-85-5-166,-1 0-1,1 0 0,0 1 0,-1 0 1,1 0-1,5 3 0,13 15-5003,-16-11-295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3.6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229 31 11979,'0'0'5755,"-9"-3"-5008,6 2-736,0 0-1,-1 0 0,1 1 0,0-1 0,-1 1 0,1-1 0,0 1 0,-1 0 1,1 0-1,0 1 0,-1-1 0,1 1 0,0 0 0,-6 2 0,5-1-11,-1 0-1,1 1 1,0 0 0,0 0-1,0 0 1,1 0-1,-1 1 1,1-1 0,0 1-1,0 0 1,0 0-1,-3 6 1,3-7 3,1 0 1,0 1 0,0-1-1,1 1 1,-1-1-1,1 1 1,-1-1-1,1 1 1,0 0-1,0 0 1,1 0-1,-1 0 1,1 0-1,0 0 1,0-1 0,0 1-1,1 0 1,-1 0-1,1 0 1,0 0-1,2 4 1,-1-3 26,1-1 1,1 1 0,-1-1 0,1 1-1,-1-1 1,1 0 0,0-1 0,0 1-1,1-1 1,-1 1 0,1-1 0,0-1-1,0 1 1,7 2 0,24 9 34,-20-9-51,-1 1-1,0 0 1,-1 1 0,1 1 0,16 12 0,-29-19-13,0 1 0,0 0 0,0 0 0,0 0 0,0 0 0,0 0 0,0 0 0,-1 0 0,1 1 1,-1-1-1,0 1 0,1-1 0,-1 1 0,0-1 0,-1 1 0,1 0 0,0 0 0,-1-1 0,0 1 0,1 0 0,-1 0 1,0-1-1,0 1 0,-1 0 0,1 0 0,-1 0 0,1-1 0,-1 1 0,0 0 0,0-1 0,0 1 0,0-1 1,0 1-1,-1-1 0,1 1 0,-4 3 0,-5 6-17,0 1 1,-1-2-1,0 1 0,0-1 1,-2-1-1,1 0 0,-1-1 0,-23 13 1,26-17 264,0 0 1,0 0 0,0-1-1,0 0 1,-1-1 0,0 0-1,1 0 1,-1-1 0,0-1-1,0 0 1,0-1 0,-1 0-1,-13-1 1,23 0-211,1 1 0,-1-1 0,0 1 1,1-1-1,-1 1 0,1-1 0,-1 0 0,1 0 0,0 1 1,-1-1-1,1 0 0,0 0 0,-1-1 0,1 1 0,0 0 0,0 0 1,0-1-1,0 1 0,0 0 0,0-1 0,1 1 0,-1-1 1,0 1-1,1-1 0,-1 1 0,1-1 0,-1 0 0,1 1 0,0-1 1,0 1-1,0-1 0,0 0 0,0 1 0,0-1 0,1-2 1,-1 0-40,1 0 1,0 0 0,0 0 0,0 0 0,1 1 0,-1-1 0,1 0 0,0 1 0,0-1 0,0 1-1,1-1 1,-1 1 0,1 0 0,3-3 0,16-9-6,1 0 0,1 2-1,1 0 1,0 2 0,0 1 0,34-9-1,19-9 40,-36 12-10,1 0 37,56-29 0,-89 39 81,0 0-1,0 0 1,0-1-1,-1 0 0,0-1 1,0 0-1,-1 0 0,0-1 1,0 0-1,9-15 0,-15 21-82,-1 1-1,1-1 0,-1 1 0,0-1 1,1 0-1,-1 1 0,0-1 1,-1 0-1,1 0 0,0 0 0,-1 0 1,0 0-1,1 0 0,-1 1 1,-1-1-1,1 0 0,0 0 0,-1 0 1,1 0-1,-1 0 0,0 0 0,-2-5 1,1 5-23,-1 0 0,0 0 0,0 0 1,0 0-1,0 0 0,0 1 0,0-1 1,-1 1-1,0 0 0,1 0 0,-1 0 1,0 0-1,0 1 0,-5-2 0,-12-2-267,-1 0-1,-1 2 1,1 0-1,-37 1 1,50 2-228,1 0 1,-1 1 0,0 0-1,-14 3 1,19-2-139,0-1-1,0 1 1,0 0-1,0 0 1,0 0-1,1 1 1,-5 3 0,-8 7-4677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4.1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10410,'0'0'12428,"62"19"-11564,-4-17-479,9-2-257,8 0-32,-4 0-96,-2 0 0,-10 0 0,-10 0-352,-12 4-1058,-11-2-864,-14 0-1569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4.4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11627,'0'0'9577,"95"41"-8968,-26-37-481,6-3-96,-2 2-320,-1-3-834,-4 0-799,-12 0-514,-10-7-319,-7-9-3812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2883,'0'0'5354,"0"9"-2418,-1 3-2207,0-8-441,0 0-1,1 0 1,0 0-1,0 0 1,0 0-1,0 0 0,1-1 1,-1 1-1,3 7 1,-2-10-111,0 0 0,0 0 0,0-1 1,0 1-1,1 0 0,-1 0 0,0-1 1,0 1-1,1-1 0,-1 1 0,0-1 1,1 1-1,-1-1 0,0 0 0,1 0 1,-1 0-1,1 0 0,-1 0 0,0 0 1,1 0-1,1 0 0,31-3 1118,-23 0-1165,0-1 0,0 1 0,17-10 0,-20 9-128,0 0 1,0 1 0,0 0 0,0 0-1,0 1 1,1 0 0,-1 0 0,9 0-1,-15 3 5,-1 0 1,0 0-1,0-1 0,0 1 0,0 0 0,0 0 0,-1 0 0,1 1 0,0-1 0,0 0 0,-1 0 0,1 0 0,-1 0 1,1 1-1,-1-1 0,1 0 0,-1 1 0,0-1 0,1 0 0,-1 1 0,0-1 0,0 0 0,0 1 0,0-1 0,0 0 0,-1 1 1,1 1-1,-1-1 69,1 0 0,0 1 0,0-1 0,0 0 0,0 1 1,1-1-1,-1 0 0,1 1 0,-1-1 0,1 0 0,0 0 1,0 0-1,0 1 0,0-1 0,0 0 0,0 0 0,1 0 1,-1-1-1,0 1 0,1 0 0,2 1 0,1-1 36,1-1-1,0 0 0,0 0 1,0 0-1,1-1 1,-1 0-1,0 0 0,0-1 1,0 0-1,0 0 0,0 0 1,0 0-1,-1-1 1,1 0-1,9-5 0,35-21-1146,-11-4-3486,-15 5-3524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4.8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71 0 13933,'0'0'2659,"10"6"-951,28 12-454,54 19 0,52 23-1082,-141-59-175,-1 0-1,0 0 1,0 0 0,0 1 0,0-1 0,0 0 0,0 1-1,-1-1 1,1 1 0,0 0 0,-1 0 0,1 0 0,-1 0-1,0 0 1,0 0 0,0 0 0,0 0 0,2 3-1,-3-3 7,0 0 0,0 0-1,0 0 1,0 0-1,-1 0 1,1 0-1,0 0 1,-1 0-1,1 0 1,-1 0-1,0 0 1,0 0-1,0-1 1,0 1-1,0 0 1,0-1-1,-2 3 1,-6 6 53,-1 0 1,-1-1-1,0 0 0,0 0 1,-13 6-1,13-7 27,-241 168-1813,215-154-3192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7.0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587 69 11371,'0'0'1890,"-12"-7"26,2 2-1578,-1-1-1,0 2 1,0-1 0,0 1 0,-18-3-1,23 6-307,0 0-1,0 1 1,0-1-1,0 1 1,0 1-1,0-1 1,0 1-1,0 0 1,0 0-1,1 1 1,-1 0-1,0 0 1,1 0-1,0 0 1,-10 6-1,-7 9-13,0 1 0,1 1-1,1 1 1,0 1 0,2 0-1,0 2 1,2 0-1,-15 26 1,-6 19 135,-49 123 0,68-142-115,1 0 0,-15 85 0,27-111-80,2-1 0,1 1 0,1 0 0,1 0 0,1 0 0,0 0 0,2 0 0,8 32 0,-9-47 42,1 0 0,-1 0 1,1-1-1,1 0 0,-1 1 0,1-1 0,1 0 0,-1-1 0,1 1 1,0-1-1,0 0 0,1 0 0,0 0 0,0-1 0,0 0 0,1 0 0,0-1 1,0 0-1,0 0 0,0 0 0,1-1 0,-1 0 0,1-1 0,0 0 0,0 0 1,0 0-1,0-1 0,0 0 0,0-1 0,0 0 0,0 0 0,0 0 1,0-1-1,0-1 0,0 1 0,0-1 0,0-1 0,-1 1 0,14-8 0,11-7 587,-1-1 1,-1-2-1,-1-1 0,32-29 0,100-108 2527,-104 100-2488,-3-3-1,-2-2 1,-3-2-1,72-129 1,-111 175-592,-2-1-1,0 0 1,-1 0 0,-1-1 0,-1 0 0,3-28-1,-7 42-33,0 0 1,-1-1-1,0 1 0,0 0 0,0 0 0,-1-1 0,0 1 0,-1 0 1,1 0-1,-1 0 0,-1 0 0,1 0 0,-1 0 0,0 1 0,-1 0 0,0-1 1,0 1-1,0 0 0,-1 1 0,0-1 0,-10-9 0,1 7-29,0 0 0,0 0 0,-1 2 0,0-1 0,0 2 0,-1 0 0,1 1 1,-1 1-1,0 0 0,0 1 0,0 1 0,-23 1 0,20 0-385,0 1 0,1 1 1,-1 0-1,0 2 0,1 0 0,0 1 1,0 1-1,0 1 0,1 0 1,-23 13-1,8 4-2561,15-4-1936,10-5-2620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8.0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47 0 12908,'0'0'9737,"-4"10"-9480,4-8-244,-31 98 995,28-89-916,1 1 0,-1 0 0,2 0-1,0 0 1,0 0 0,1 1 0,2 17 0,-1-29-86,-1 0 0,1 0 0,0 0 0,-1 0 0,1 0 0,0 0 0,0 0 0,-1-1 1,1 1-1,0 0 0,0 0 0,0-1 0,0 1 0,0-1 0,0 1 0,0-1 0,1 1 0,-1-1 0,0 0 0,0 1 0,0-1 0,0 0 0,1 0 0,-1 0 1,0 0-1,0 0 0,2 0 0,35-4 251,-20-2-204,-1 0 0,-1-1 1,1-1-1,-1 0 0,-1-1 0,23-17 0,47-26 23,-84 52-84,-1 0-1,1-1 1,0 1-1,0-1 1,-1 1-1,1 0 0,0-1 1,0 1-1,0 0 1,0 0-1,-1 0 1,1 0-1,0 0 0,0 0 1,0 0-1,0 0 1,0 0-1,-1 0 1,1 0-1,0 0 0,0 1 1,0-1-1,0 0 1,-1 1-1,1-1 0,0 1 1,0-1-1,-1 0 1,2 2-1,-1 0 5,0-1 0,0 1-1,0 0 1,0 0 0,0 0-1,-1 0 1,1 0 0,0 0 0,-1 0-1,0 0 1,0 0 0,1 3-1,-1 13 18,-1 0 0,-5 26 0,3-26-75,3 40-1849,-1-58 1774,1 0 0,0 1 0,0-1-1,0 0 1,0 0 0,0 1 0,0-1 0,0 0 0,0 1-1,0-1 1,0 0 0,1 1 0,-1-1 0,0 0-1,0 0 1,0 1 0,0-1 0,0 0 0,0 1 0,1-1-1,-1 0 1,0 0 0,0 0 0,0 1 0,1-1 0,-1 0-1,0 0 1,0 0 0,1 1 0,-1-1 0,0 0 0,0 0-1,1 0 1,-1 0 0,0 0 0,1 0 0,-1 0 0,0 1-1,1-1 1,-1 0 0,0 0 0,0 0 0,1 0 0,-1 0-1,0 0 1,1-1 0,-1 1 0,1 0 0,0 0-867,7 0-8087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8.4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119 1 13773,'0'0'8424,"-56"65"-8136,39-26-192,6 2-64,3 0 32,4-1-64,3-1-96,1-4-288,0-4-193,0-3-319,0-2-514,-4-7-127,-4-3-1506,-1-11-2242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8.7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1 214 9993,'3'-13'2349,"-1"4"-1756,1-1-1,0 1 0,1-1 0,0 1 0,1 0 0,-1 1 1,2-1-1,-1 1 0,1 0 0,0 0 0,1 1 0,0 0 1,14-12-1,-8 10-221,1 1 0,1 0 0,-1 1 0,1 1 1,0 0-1,1 0 0,0 2 0,28-5 0,-12 5-224,1 1 1,-1 2-1,47 4 0,-72-2-148,1 0 1,0 0-1,0 1 1,-1 0-1,1 0 1,-1 0-1,0 1 1,0 1-1,0-1 1,12 9-1,-17-10 8,0-1 0,0 1 0,-1-1 0,1 1 0,-1 0-1,1 0 1,-1 0 0,0 0 0,1 0 0,-1 0 0,0 0 0,0 1-1,-1-1 1,1 0 0,0 1 0,-1-1 0,0 0 0,1 1 0,-1-1-1,0 0 1,0 1 0,0-1 0,0 1 0,-1-1 0,1 0-1,-1 1 1,1-1 0,-1 0 0,0 0 0,0 1 0,0-1 0,0 0-1,0 0 1,-1 0 0,1 0 0,-1 0 0,1 0 0,-4 2-1,-12 15 331,-1-1 0,0-1-1,-2 0 1,-29 19 0,19-15 62,-34 32 1,62-52-388,1 1 0,-1-1 0,1 0 0,0 1 1,0-1-1,0 0 0,0 1 0,0-1 0,0 1 0,0 0 0,0-1 1,1 1-1,-1 0 0,0-1 0,1 1 0,-1 3 0,1-4-5,0 0 0,1 0-1,-1 0 1,0 0-1,1 0 1,-1 0 0,1 0-1,-1 0 1,1 0-1,-1 0 1,1-1 0,-1 1-1,1 0 1,0 0-1,0-1 1,-1 1 0,1 0-1,0-1 1,0 1-1,0-1 1,1 2 0,7 1 23,0 1 1,0-2-1,1 1 1,-1-1-1,11 1 1,-2 0 16,131 35-180,-51-11-4731,-60-18-2396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2.9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89 1 12908,'0'0'774,"-10"11"465,4-3-1190,-39 52 1651,41-54-1527,1 1-1,-1 0 0,1-1 1,1 1-1,-1 0 1,1 1-1,0-1 1,1 0-1,-1 0 0,1 9 1,1-16-179,0 1 0,0-1 0,0 1 0,0-1 0,0 1 0,0-1 0,0 0 0,0 1 0,0-1 0,0 1 0,0-1 0,0 0 0,1 1 0,-1-1 0,0 1 0,0-1 0,0 0-1,1 1 1,-1-1 0,0 0 0,0 1 0,1-1 0,-1 0 0,0 0 0,1 1 0,-1-1 0,0 0 0,1 0 0,-1 1 0,0-1 0,1 0 0,-1 0 0,1 0 0,-1 0 0,17-4-302,14-17-1527,22-50-4030,-43 54 10924,-12 42-4310,1-15-535,0 0 1,1 1 0,0-1 0,1 1 0,3 17 0,-4-26-253,1-1 0,-1 1 0,1-1 0,-1 1 0,1-1 0,0 1 0,0-1 0,-1 0 0,1 1 0,0-1 0,0 0 0,1 0 0,-1 0 0,0 0 0,0 0 0,0 0 0,1 0 0,1 1 0,-1-2-101,0 1 1,1-1 0,-1 1-1,0-1 1,1 0 0,-1 0-1,1 0 1,-1 0 0,0 0-1,1-1 1,-1 1 0,0-1-1,0 1 1,1-1 0,-1 0-1,2-1 1,17-12-4400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4.5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0 11755,'2'12'6222,"2"49"-5531,-12 36 927,10-96-1502,1-1 0,-1 0 1,0 0-1,1 0 0,-1 0 0,0 0 0,0 0 1,1-1-1,-1 1 0,0-1 0,0 0 0,3 0 1,20-13 140,-21 11-253,0 0 1,0 1-1,1-1 0,-1 1 0,1 0 0,-1 1 0,1-1 0,0 1 0,6-2 1,-10 6-22,-1 0 0,1 0 0,-1 0 0,0 0 0,0-1 0,0 1 0,-1 0 0,1 0 0,-1 0 0,-1 5 0,-5 10 121,4-14-96,1 0 1,0 0 0,0 0 0,1 0 0,-1 1 0,1-1 0,0 1-1,0-1 1,1 1 0,-1-1 0,1 1 0,0 0 0,0-1 0,0 1-1,2 7 1,0-12-289,-1 1 0,1-1 0,0 0 0,0 0 0,-1 1-1,1-1 1,0 0 0,0 0 0,-1 0 0,1-1 0,0 1 0,-1 0-1,1-1 1,0 1 0,-1-1 0,1 0 0,0 1 0,-1-1-1,1 0 1,-1 0 0,1 0 0,1-2 0,16-17-8416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4.9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55 1 15407,'0'0'4964,"-24"59"-4259,18-33-385,6 4-192,-4 3-32,3 6-31,-5 0-386,2-4-1280,2-3-1602,1-9-865,-5-12-1249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5.3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1 122 10218,'0'-9'3379,"0"5"-3141,0 0 1,-1 0-1,2 1 0,-1-1 1,0 0-1,1 1 0,0-1 1,-1 0-1,1 1 0,1-1 1,-1 1-1,1-1 0,-1 1 1,1 0-1,0-1 0,0 1 1,0 0-1,1 0 0,-1 0 1,1 1-1,-1-1 0,1 1 1,0-1-1,0 1 0,0 0 1,0 0-1,1 0 0,-1 1 1,1-1-1,4-1 0,12-2-185,-1 1-1,1 0 1,0 2-1,1 0 1,-1 1-1,0 1 1,0 1-1,0 1 1,0 0-1,0 2 1,22 6-1,-39-9-43,-1 0-1,1 0 1,-1 0-1,1 0 1,-1 0 0,1 1-1,-1-1 1,0 1-1,1 0 1,-1-1-1,0 1 1,0 0 0,0 0-1,-1 0 1,1 1-1,0-1 1,-1 0 0,0 1-1,3 3 1,-4-3 45,0 0-1,1-1 1,-1 1 0,0 0 0,0 0 0,-1-1-1,1 1 1,0 0 0,-1-1 0,0 1 0,0 0 0,0-1-1,0 1 1,0-1 0,0 1 0,-2 2 0,-8 9 341,0 0 0,0 0 0,-1-1 0,-26 20 0,29-25-291,1 0 67,-4 1 4,0 2-1,1 0 1,1 0 0,0 1-1,-12 18 1,20-28-167,1 1 0,-1-1 0,1 1 0,0-1 0,0 1-1,0 0 1,0-1 0,1 1 0,-1 0 0,1 0 0,-1 0 0,1-1 0,0 1-1,0 0 1,1 0 0,-1 0 0,0 0 0,1-1 0,0 1 0,0 0 0,0 0-1,0-1 1,0 1 0,0-1 0,0 1 0,1-1 0,0 1 0,-1-1 0,1 0-1,0 0 1,0 0 0,0 0 0,0 0 0,1 0 0,-1-1 0,4 3 0,16 11-181,0 0 0,26 11 0,-39-23-821,-1 1-1,1-1 0,0 0 1,0 0-1,14 1 0,4-3-6126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6.3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1 13805,'0'8'1922,"-4"0"320,0 1-673,-1 1-223,1 3-770,4 1-448,0-1-128,4-2-1409,5-4-3075,1-5-3139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12812,'0'0'4452,"-36"80"-3042,12-36-161,-4 8-416,0 4 128,2 2-97,-2-6-191,7-2-449,5-11-160,10-12-64,6-12-32,0-11-640,22-4-834,3-26-576,10-12-2498,3-15-3748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6.7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14029,'0'0'9481,"8"22"-11819,1-22-1986,-1 0-3908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8.2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11211,'0'0'10313,"15"2"-9389,200 19 922,141 19-1834,-336-36-220,56 8-3690,-67-11 2781,-1-1 1,0 0-1,1 0 1,-1-1 0,0 0-1,16-4 1,1-7-3197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8.5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127 0 12460,'0'0'2407,"1"10"-1873,0-5-432,-1 0 0,1 0 1,1 0-1,-1 0 0,1 0 0,0-1 0,0 1 0,0 0 0,0-1 0,1 0 1,0 1-1,0-1 0,0 0 0,1 0 0,-1-1 0,1 1 0,0-1 1,0 0-1,0 0 0,0 0 0,0 0 0,8 3 0,11 5 146,0-1 0,0-1 0,34 8 0,-30-9 53,0 1 0,27 13 0,-53-22-284,0 1 0,0-1-1,-1 1 1,1-1 0,0 1 0,0-1-1,0 1 1,0-1 0,-1 1 0,1 0-1,0 0 1,-1-1 0,1 1 0,0 0-1,-1 0 1,1 0 0,-1 0 0,1 0-1,-1-1 1,0 1 0,1 0 0,-1 0-1,0 0 1,0 0 0,0 0-1,0 0 1,1 0 0,-1 0 0,-1 0-1,1 0 1,0 0 0,0 0 0,0 0-1,0 0 1,-1 0 0,1 0 0,0 0-1,-1 0 1,1 0 0,-1 0 0,1 0-1,-1 0 1,0-1 0,1 1 0,-1 0-1,0 0 1,0 0 0,-44 39 653,36-33-494,-35 27-118,-149 122 814,73-43-4252,92-85-1051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32.4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97 66 1954,'0'0'14451,"-2"-5"-13704,2 4-670,-1 0 0,1 1 0,-1-1 0,1 0 0,0 0 0,0 1 0,-1-1 0,1 0 0,0 0 0,0 0 0,0 0 0,0 1 0,0-1 0,0 0 0,0 0 0,0 0 0,0 0 0,0 1 0,0-1 0,1 0 0,-1 0 0,0 1 0,1-1 0,-1 0 0,1-1 0,27-5 2502,-23 7-2558,88-11 1331,55-10-1257,-205 37 58,-21 6 56,-155 24 0,401-51-88,-44 2-82,-9-4 25,-151 11-18,0 1 0,-37 10 0,-9 1-2,-93 5-119,234-22-2756,-8 0-3248,-11-1-1811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33.5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67 83 9993,'0'0'1938,"0"-4"4663,6-15-2477,11 12-3961,0 1-1,0 0 0,1 1 1,0 1-1,0 0 1,0 2-1,36-2 0,7-1-89,51-11 2,-111 15-81,-39 1-47,-10 4 64,0 1-1,0 3 1,1 1 0,0 3-1,-48 18 1,64-18-10,29-12-3,1 1 0,0-1 0,0 1 0,0-1 0,-1 1 0,1-1 0,0 1 0,0-1 0,0 1 0,0 0 0,0 0 0,0 0 0,0-1 0,0 1 0,0 0 0,0 0 0,1 0 0,-2 3 0,3-4-6,1 1 0,0 0 1,-1-1-1,1 1 0,0-1 1,-1 1-1,1-1 0,0 0 1,0 0-1,0 1 0,-1-1 0,1-1 1,0 1-1,0 0 0,2-1 1,4 1 2,122-1 45,220-28 0,-326 23-58,-34 3-23,-37 2-50,45 1 81,-157 5-21,139-3-341,0 1 0,0 0 0,1 2 0,-1 0-1,-33 15 1,38-9-1724,15-7-3073,4-3-2599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36.7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278 32 12011,'0'0'5915,"-10"-6"-5082,5 2-744,2 2-70,0 0 0,0-1 0,0 1 1,-1 0-1,1 1 0,0-1 0,-1 1 0,1-1 0,-1 1 1,0 0-1,1 0 0,-1 1 0,0-1 0,0 1 0,0 0 1,1 0-1,-1 0 0,0 0 0,0 0 0,0 1 0,1 0 1,-1 0-1,0 0 0,1 0 0,-5 3 0,-4 3 55,0 0-1,1 0 0,0 2 1,1-1-1,-1 1 0,2 1 1,-1 0-1,1 0 0,1 1 1,0 0-1,1 0 0,0 1 1,0 0-1,1 0 0,1 1 1,0-1-1,1 1 1,0 1-1,1-1 0,0 0 1,1 1-1,0 22 0,2-33-48,0-1 0,0 1 0,0 0 0,1-1 0,-1 1 0,1-1 0,-1 1 0,1 0 0,0-1 0,0 1 0,0-1 0,1 0 0,-1 1 0,0-1 0,1 0 0,0 0 0,-1 0 0,1 0 0,0 0 0,0 0 0,0 0-1,2 1 1,1-1 85,0 1 0,0-1-1,0 0 1,0-1-1,0 1 1,0-1-1,0 0 1,0 0-1,1-1 1,8 1 0,2-2 213,0 0 0,-1-1 0,1-1 0,0 0 0,-1-1 0,27-11 0,-24 8-97,-1-2-1,0 0 1,-1-1 0,0 0-1,0-2 1,-1 0-1,-1 0 1,0-1-1,0-1 1,-2 0-1,16-22 1,-27 34-188,1 0 0,-1-1 0,1 1 1,-1-1-1,0 1 0,0-1 0,0 1 0,0-1 0,0 1 0,-1-1 1,1 0-1,-1 1 0,0-1 0,1 0 0,-1 0 0,0 1 0,-1-1 1,1 0-1,-1 1 0,1-1 0,-2-4 0,0 4-11,0 0-1,0 0 1,0 1 0,0-1-1,-1 1 1,1 0-1,-1-1 1,1 1-1,-1 0 1,0 0 0,0 1-1,0-1 1,0 1-1,0-1 1,-4 0-1,-7-2-263,-1 0 0,0 1 0,0 1 0,0 0 0,-1 1 0,-22 1 0,36 0-1,-1 1 0,0-1 0,0 1 1,0 0-1,1 0 0,-1 0 0,0 0 0,1 1 1,-1-1-1,1 1 0,-1-1 0,-2 4 0,4-4-45,0-1 0,0 1 1,1 0-1,-1 0 0,0 0 0,1-1 0,-1 1 0,0 0 0,1 0 0,-1 0 0,1 0 0,-1 0 0,1 0 0,0 0 1,-1 0-1,1 0 0,0 1 0,0-1 0,0 0 0,0 0 0,0 0 0,0 0 0,0 0 0,0 0 0,0 0 0,0 0 1,1 0-1,-1 0 0,0 1 0,1-1 0,-1 0 0,1-1 0,-1 1 0,1 0 0,0 0 0,1 2 0,13 7-5535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4.4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37 1 10025,'0'0'7063,"-8"9"-6081,-21 30-272,29-38-688,0-1 0,0 1 0,0 0 0,0 0 0,1 0-1,-1-1 1,0 1 0,0 0 0,0 0 0,1 0-1,-1-1 1,0 1 0,1 0 0,-1-1 0,0 1 0,1 0-1,-1-1 1,1 1 0,-1 0 0,1-1 0,0 1 0,-1-1-1,1 1 1,0-1 0,-1 1 0,1-1 0,0 1-1,-1-1 1,1 0 0,0 1 0,0-1 0,0 0 0,-1 0-1,1 0 1,0 0 0,1 1 0,37 8 312,-34-9-264,59 9 303,-47-8-358,-1 1 0,0 0 0,-1 1 0,1 1-1,0 1 1,-1 0 0,0 0 0,16 10 0,-29-15-17,-1 1-1,0 0 0,0-1 1,0 1-1,1 0 0,-1 0 1,0 0-1,0 0 0,0 0 1,0 0-1,0 0 0,-1 0 1,1 0-1,0 1 0,0-1 1,-1 0-1,1 0 0,-1 1 1,1-1-1,-1 1 0,0-1 1,1 0-1,-1 1 0,0-1 1,0 1-1,0-1 0,0 0 1,0 1-1,0-1 0,0 1 1,-1-1-1,1 0 0,0 1 1,-1-1-1,1 0 0,-1 1 1,0-1-1,1 0 1,-1 0-1,0 1 0,0-1 1,0 0-1,0 0 0,0 0 1,0 0-1,0 0 0,-2 1 1,-7 7 115,-1-1 1,0 0-1,0-1 1,-14 7-1,12-6 136,-21 12 493,0-2 0,-1-1 0,-63 21 0,137-39-9144,-17-10 2834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4.8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8616,'0'0'14093,"76"33"-13708,-35-33-225,2 0-128,-3 0-32,-3 0-609,-9 0-1505,-6 0-3042,-9 0-2211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5.2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118 0 13677,'0'0'8525,"-7"9"-8348,-1 2-151,-14 14 586,-26 45-1,44-63-559,0-1-1,0 0 0,1 1 0,0 0 0,0 0 1,0 0-1,1 0 0,0 0 0,1 1 0,0-1 1,0 0-1,0 1 0,1-1 0,1 11 0,-1-17-48,1 1 1,0-1-1,0 0 0,0 0 0,0 0 0,0 0 0,0 0 0,0 0 0,0 0 0,0 0 0,0-1 0,1 1 0,-1 0 0,0-1 0,0 1 0,1-1 0,-1 1 0,1-1 0,-1 0 0,0 1 0,1-1 0,-1 0 1,3 0-1,40 2-149,-36-2 21,4-1-573,0 1 0,0-2 0,0 0 1,19-5-1,-17 2-1141,0 0 1,-1 0 0,20-12 0,0-5-3864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5.5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150 0 3235,'0'0'9033,"-48"19"-6503,23 6-224,3 4-672,-1 5-289,5 2-640,10 0-449,3 0-128,5-7-64,13-10-1025,15-12-2498,-2-7-4292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18.04.2023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23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798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9791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00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654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350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457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360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285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90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01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906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5058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2422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93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357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411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3270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94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47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67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59594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0375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720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606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6003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632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4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38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24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90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11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645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10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51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18.04.2023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18.04.2023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18.04.2023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18.04.2023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18.04.2023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18.04.2023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18.04.2023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bsc.princeton.edu/sites/default/files/Non-Cooperative_Games_Nash.pdf" TargetMode="External"/><Relationship Id="rId7" Type="http://schemas.openxmlformats.org/officeDocument/2006/relationships/image" Target="../media/image43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00.xml"/><Relationship Id="rId5" Type="http://schemas.openxmlformats.org/officeDocument/2006/relationships/image" Target="NULL"/><Relationship Id="rId4" Type="http://schemas.openxmlformats.org/officeDocument/2006/relationships/hyperlink" Target="http://www.u.arizona.edu/~mwalker/econ519/Nash_Eqm_ProcNAS_1950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0.png"/><Relationship Id="rId13" Type="http://schemas.openxmlformats.org/officeDocument/2006/relationships/customXml" Target="../ink/ink1206.xml"/><Relationship Id="rId18" Type="http://schemas.openxmlformats.org/officeDocument/2006/relationships/image" Target="../media/image4365.png"/><Relationship Id="rId3" Type="http://schemas.openxmlformats.org/officeDocument/2006/relationships/customXml" Target="../ink/ink1201.xml"/><Relationship Id="rId7" Type="http://schemas.openxmlformats.org/officeDocument/2006/relationships/customXml" Target="../ink/ink1203.xml"/><Relationship Id="rId12" Type="http://schemas.openxmlformats.org/officeDocument/2006/relationships/image" Target="../media/image4362.png"/><Relationship Id="rId17" Type="http://schemas.openxmlformats.org/officeDocument/2006/relationships/customXml" Target="../ink/ink1208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364.png"/><Relationship Id="rId20" Type="http://schemas.openxmlformats.org/officeDocument/2006/relationships/image" Target="../media/image43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59.png"/><Relationship Id="rId11" Type="http://schemas.openxmlformats.org/officeDocument/2006/relationships/customXml" Target="../ink/ink1205.xml"/><Relationship Id="rId5" Type="http://schemas.openxmlformats.org/officeDocument/2006/relationships/customXml" Target="../ink/ink1202.xml"/><Relationship Id="rId15" Type="http://schemas.openxmlformats.org/officeDocument/2006/relationships/customXml" Target="../ink/ink1207.xml"/><Relationship Id="rId10" Type="http://schemas.openxmlformats.org/officeDocument/2006/relationships/image" Target="../media/image4361.png"/><Relationship Id="rId19" Type="http://schemas.openxmlformats.org/officeDocument/2006/relationships/customXml" Target="../ink/ink1209.xml"/><Relationship Id="rId4" Type="http://schemas.openxmlformats.org/officeDocument/2006/relationships/image" Target="../media/image4358.png"/><Relationship Id="rId9" Type="http://schemas.openxmlformats.org/officeDocument/2006/relationships/customXml" Target="../ink/ink1204.xml"/><Relationship Id="rId14" Type="http://schemas.openxmlformats.org/officeDocument/2006/relationships/image" Target="../media/image4363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7.xml"/><Relationship Id="rId21" Type="http://schemas.openxmlformats.org/officeDocument/2006/relationships/customXml" Target="../ink/ink1219.xml"/><Relationship Id="rId42" Type="http://schemas.openxmlformats.org/officeDocument/2006/relationships/image" Target="../media/image20.png"/><Relationship Id="rId63" Type="http://schemas.openxmlformats.org/officeDocument/2006/relationships/customXml" Target="../ink/ink1240.xml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59" Type="http://schemas.openxmlformats.org/officeDocument/2006/relationships/customXml" Target="../ink/ink1288.xml"/><Relationship Id="rId170" Type="http://schemas.openxmlformats.org/officeDocument/2006/relationships/image" Target="../media/image84.png"/><Relationship Id="rId191" Type="http://schemas.openxmlformats.org/officeDocument/2006/relationships/customXml" Target="../ink/ink1304.xml"/><Relationship Id="rId107" Type="http://schemas.openxmlformats.org/officeDocument/2006/relationships/customXml" Target="../ink/ink1262.xml"/><Relationship Id="rId11" Type="http://schemas.openxmlformats.org/officeDocument/2006/relationships/customXml" Target="../ink/ink1214.xml"/><Relationship Id="rId32" Type="http://schemas.openxmlformats.org/officeDocument/2006/relationships/image" Target="../media/image15.png"/><Relationship Id="rId53" Type="http://schemas.openxmlformats.org/officeDocument/2006/relationships/customXml" Target="../ink/ink1235.xml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149" Type="http://schemas.openxmlformats.org/officeDocument/2006/relationships/customXml" Target="../ink/ink1283.xml"/><Relationship Id="rId5" Type="http://schemas.openxmlformats.org/officeDocument/2006/relationships/customXml" Target="../ink/ink1211.xml"/><Relationship Id="rId95" Type="http://schemas.openxmlformats.org/officeDocument/2006/relationships/customXml" Target="../ink/ink1256.xml"/><Relationship Id="rId160" Type="http://schemas.openxmlformats.org/officeDocument/2006/relationships/image" Target="../media/image79.png"/><Relationship Id="rId181" Type="http://schemas.openxmlformats.org/officeDocument/2006/relationships/customXml" Target="../ink/ink1299.xml"/><Relationship Id="rId22" Type="http://schemas.openxmlformats.org/officeDocument/2006/relationships/image" Target="../media/image4376.png"/><Relationship Id="rId43" Type="http://schemas.openxmlformats.org/officeDocument/2006/relationships/customXml" Target="../ink/ink1230.xml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139" Type="http://schemas.openxmlformats.org/officeDocument/2006/relationships/customXml" Target="../ink/ink1278.xml"/><Relationship Id="rId85" Type="http://schemas.openxmlformats.org/officeDocument/2006/relationships/customXml" Target="../ink/ink1251.xml"/><Relationship Id="rId150" Type="http://schemas.openxmlformats.org/officeDocument/2006/relationships/image" Target="../media/image74.png"/><Relationship Id="rId171" Type="http://schemas.openxmlformats.org/officeDocument/2006/relationships/customXml" Target="../ink/ink1294.xml"/><Relationship Id="rId192" Type="http://schemas.openxmlformats.org/officeDocument/2006/relationships/image" Target="../media/image95.png"/><Relationship Id="rId12" Type="http://schemas.openxmlformats.org/officeDocument/2006/relationships/image" Target="../media/image4371.png"/><Relationship Id="rId33" Type="http://schemas.openxmlformats.org/officeDocument/2006/relationships/customXml" Target="../ink/ink1225.xml"/><Relationship Id="rId108" Type="http://schemas.openxmlformats.org/officeDocument/2006/relationships/image" Target="../media/image53.png"/><Relationship Id="rId129" Type="http://schemas.openxmlformats.org/officeDocument/2006/relationships/customXml" Target="../ink/ink1273.xml"/><Relationship Id="rId54" Type="http://schemas.openxmlformats.org/officeDocument/2006/relationships/image" Target="../media/image26.png"/><Relationship Id="rId75" Type="http://schemas.openxmlformats.org/officeDocument/2006/relationships/customXml" Target="../ink/ink1246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61" Type="http://schemas.openxmlformats.org/officeDocument/2006/relationships/customXml" Target="../ink/ink1289.xml"/><Relationship Id="rId182" Type="http://schemas.openxmlformats.org/officeDocument/2006/relationships/image" Target="../media/image90.png"/><Relationship Id="rId6" Type="http://schemas.openxmlformats.org/officeDocument/2006/relationships/image" Target="../media/image4368.png"/><Relationship Id="rId23" Type="http://schemas.openxmlformats.org/officeDocument/2006/relationships/customXml" Target="../ink/ink1220.xml"/><Relationship Id="rId119" Type="http://schemas.openxmlformats.org/officeDocument/2006/relationships/customXml" Target="../ink/ink1268.xml"/><Relationship Id="rId44" Type="http://schemas.openxmlformats.org/officeDocument/2006/relationships/image" Target="../media/image21.png"/><Relationship Id="rId65" Type="http://schemas.openxmlformats.org/officeDocument/2006/relationships/customXml" Target="../ink/ink1241.xml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51" Type="http://schemas.openxmlformats.org/officeDocument/2006/relationships/customXml" Target="../ink/ink1284.xml"/><Relationship Id="rId172" Type="http://schemas.openxmlformats.org/officeDocument/2006/relationships/image" Target="../media/image85.png"/><Relationship Id="rId193" Type="http://schemas.openxmlformats.org/officeDocument/2006/relationships/customXml" Target="../ink/ink1305.xml"/><Relationship Id="rId13" Type="http://schemas.openxmlformats.org/officeDocument/2006/relationships/customXml" Target="../ink/ink1215.xml"/><Relationship Id="rId109" Type="http://schemas.openxmlformats.org/officeDocument/2006/relationships/customXml" Target="../ink/ink1263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1236.xml"/><Relationship Id="rId76" Type="http://schemas.openxmlformats.org/officeDocument/2006/relationships/image" Target="../media/image37.png"/><Relationship Id="rId97" Type="http://schemas.openxmlformats.org/officeDocument/2006/relationships/customXml" Target="../ink/ink1257.xml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1271.xml"/><Relationship Id="rId141" Type="http://schemas.openxmlformats.org/officeDocument/2006/relationships/customXml" Target="../ink/ink1279.xml"/><Relationship Id="rId146" Type="http://schemas.openxmlformats.org/officeDocument/2006/relationships/image" Target="../media/image72.png"/><Relationship Id="rId167" Type="http://schemas.openxmlformats.org/officeDocument/2006/relationships/customXml" Target="../ink/ink1292.xml"/><Relationship Id="rId188" Type="http://schemas.openxmlformats.org/officeDocument/2006/relationships/image" Target="../media/image93.png"/><Relationship Id="rId7" Type="http://schemas.openxmlformats.org/officeDocument/2006/relationships/customXml" Target="../ink/ink1212.xml"/><Relationship Id="rId71" Type="http://schemas.openxmlformats.org/officeDocument/2006/relationships/customXml" Target="../ink/ink1244.xml"/><Relationship Id="rId92" Type="http://schemas.openxmlformats.org/officeDocument/2006/relationships/image" Target="../media/image45.png"/><Relationship Id="rId162" Type="http://schemas.openxmlformats.org/officeDocument/2006/relationships/image" Target="../media/image80.png"/><Relationship Id="rId183" Type="http://schemas.openxmlformats.org/officeDocument/2006/relationships/customXml" Target="../ink/ink1300.xml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223.xml"/><Relationship Id="rId24" Type="http://schemas.openxmlformats.org/officeDocument/2006/relationships/image" Target="../media/image4377.png"/><Relationship Id="rId40" Type="http://schemas.openxmlformats.org/officeDocument/2006/relationships/image" Target="../media/image19.png"/><Relationship Id="rId45" Type="http://schemas.openxmlformats.org/officeDocument/2006/relationships/customXml" Target="../ink/ink1231.xml"/><Relationship Id="rId66" Type="http://schemas.openxmlformats.org/officeDocument/2006/relationships/image" Target="../media/image32.png"/><Relationship Id="rId87" Type="http://schemas.openxmlformats.org/officeDocument/2006/relationships/customXml" Target="../ink/ink1252.xml"/><Relationship Id="rId110" Type="http://schemas.openxmlformats.org/officeDocument/2006/relationships/image" Target="../media/image54.png"/><Relationship Id="rId115" Type="http://schemas.openxmlformats.org/officeDocument/2006/relationships/customXml" Target="../ink/ink1266.xml"/><Relationship Id="rId131" Type="http://schemas.openxmlformats.org/officeDocument/2006/relationships/customXml" Target="../ink/ink1274.xml"/><Relationship Id="rId136" Type="http://schemas.openxmlformats.org/officeDocument/2006/relationships/image" Target="../media/image67.png"/><Relationship Id="rId157" Type="http://schemas.openxmlformats.org/officeDocument/2006/relationships/customXml" Target="../ink/ink1287.xml"/><Relationship Id="rId178" Type="http://schemas.openxmlformats.org/officeDocument/2006/relationships/image" Target="../media/image88.png"/><Relationship Id="rId61" Type="http://schemas.openxmlformats.org/officeDocument/2006/relationships/customXml" Target="../ink/ink1239.xml"/><Relationship Id="rId82" Type="http://schemas.openxmlformats.org/officeDocument/2006/relationships/image" Target="../media/image40.png"/><Relationship Id="rId152" Type="http://schemas.openxmlformats.org/officeDocument/2006/relationships/image" Target="../media/image75.png"/><Relationship Id="rId173" Type="http://schemas.openxmlformats.org/officeDocument/2006/relationships/customXml" Target="../ink/ink1295.xml"/><Relationship Id="rId194" Type="http://schemas.openxmlformats.org/officeDocument/2006/relationships/image" Target="../media/image96.png"/><Relationship Id="rId19" Type="http://schemas.openxmlformats.org/officeDocument/2006/relationships/customXml" Target="../ink/ink1218.xml"/><Relationship Id="rId14" Type="http://schemas.openxmlformats.org/officeDocument/2006/relationships/image" Target="../media/image4372.png"/><Relationship Id="rId30" Type="http://schemas.openxmlformats.org/officeDocument/2006/relationships/image" Target="../media/image14.png"/><Relationship Id="rId35" Type="http://schemas.openxmlformats.org/officeDocument/2006/relationships/customXml" Target="../ink/ink1226.xml"/><Relationship Id="rId56" Type="http://schemas.openxmlformats.org/officeDocument/2006/relationships/image" Target="../media/image27.png"/><Relationship Id="rId77" Type="http://schemas.openxmlformats.org/officeDocument/2006/relationships/customXml" Target="../ink/ink1247.xml"/><Relationship Id="rId100" Type="http://schemas.openxmlformats.org/officeDocument/2006/relationships/image" Target="../media/image49.png"/><Relationship Id="rId105" Type="http://schemas.openxmlformats.org/officeDocument/2006/relationships/customXml" Target="../ink/ink1261.xml"/><Relationship Id="rId126" Type="http://schemas.openxmlformats.org/officeDocument/2006/relationships/image" Target="../media/image62.png"/><Relationship Id="rId147" Type="http://schemas.openxmlformats.org/officeDocument/2006/relationships/customXml" Target="../ink/ink1282.xml"/><Relationship Id="rId168" Type="http://schemas.openxmlformats.org/officeDocument/2006/relationships/image" Target="../media/image83.png"/><Relationship Id="rId8" Type="http://schemas.openxmlformats.org/officeDocument/2006/relationships/image" Target="../media/image4369.png"/><Relationship Id="rId51" Type="http://schemas.openxmlformats.org/officeDocument/2006/relationships/customXml" Target="../ink/ink1234.xml"/><Relationship Id="rId72" Type="http://schemas.openxmlformats.org/officeDocument/2006/relationships/image" Target="../media/image35.png"/><Relationship Id="rId93" Type="http://schemas.openxmlformats.org/officeDocument/2006/relationships/customXml" Target="../ink/ink1255.xml"/><Relationship Id="rId98" Type="http://schemas.openxmlformats.org/officeDocument/2006/relationships/image" Target="../media/image48.png"/><Relationship Id="rId121" Type="http://schemas.openxmlformats.org/officeDocument/2006/relationships/customXml" Target="../ink/ink1269.xml"/><Relationship Id="rId142" Type="http://schemas.openxmlformats.org/officeDocument/2006/relationships/image" Target="../media/image70.png"/><Relationship Id="rId163" Type="http://schemas.openxmlformats.org/officeDocument/2006/relationships/customXml" Target="../ink/ink1290.xml"/><Relationship Id="rId184" Type="http://schemas.openxmlformats.org/officeDocument/2006/relationships/image" Target="../media/image91.png"/><Relationship Id="rId189" Type="http://schemas.openxmlformats.org/officeDocument/2006/relationships/customXml" Target="../ink/ink1303.xml"/><Relationship Id="rId3" Type="http://schemas.openxmlformats.org/officeDocument/2006/relationships/customXml" Target="../ink/ink1210.xml"/><Relationship Id="rId25" Type="http://schemas.openxmlformats.org/officeDocument/2006/relationships/customXml" Target="../ink/ink1221.xml"/><Relationship Id="rId46" Type="http://schemas.openxmlformats.org/officeDocument/2006/relationships/image" Target="../media/image22.png"/><Relationship Id="rId67" Type="http://schemas.openxmlformats.org/officeDocument/2006/relationships/customXml" Target="../ink/ink1242.xml"/><Relationship Id="rId116" Type="http://schemas.openxmlformats.org/officeDocument/2006/relationships/image" Target="../media/image57.png"/><Relationship Id="rId137" Type="http://schemas.openxmlformats.org/officeDocument/2006/relationships/customXml" Target="../ink/ink1277.xml"/><Relationship Id="rId158" Type="http://schemas.openxmlformats.org/officeDocument/2006/relationships/image" Target="../media/image78.png"/><Relationship Id="rId20" Type="http://schemas.openxmlformats.org/officeDocument/2006/relationships/image" Target="../media/image4375.png"/><Relationship Id="rId41" Type="http://schemas.openxmlformats.org/officeDocument/2006/relationships/customXml" Target="../ink/ink1229.xml"/><Relationship Id="rId62" Type="http://schemas.openxmlformats.org/officeDocument/2006/relationships/image" Target="../media/image30.png"/><Relationship Id="rId83" Type="http://schemas.openxmlformats.org/officeDocument/2006/relationships/customXml" Target="../ink/ink1250.xml"/><Relationship Id="rId88" Type="http://schemas.openxmlformats.org/officeDocument/2006/relationships/image" Target="../media/image43.png"/><Relationship Id="rId111" Type="http://schemas.openxmlformats.org/officeDocument/2006/relationships/customXml" Target="../ink/ink1264.xml"/><Relationship Id="rId132" Type="http://schemas.openxmlformats.org/officeDocument/2006/relationships/image" Target="../media/image65.png"/><Relationship Id="rId153" Type="http://schemas.openxmlformats.org/officeDocument/2006/relationships/customXml" Target="../ink/ink1285.xml"/><Relationship Id="rId174" Type="http://schemas.openxmlformats.org/officeDocument/2006/relationships/image" Target="../media/image86.png"/><Relationship Id="rId179" Type="http://schemas.openxmlformats.org/officeDocument/2006/relationships/customXml" Target="../ink/ink1298.xml"/><Relationship Id="rId190" Type="http://schemas.openxmlformats.org/officeDocument/2006/relationships/image" Target="../media/image94.png"/><Relationship Id="rId15" Type="http://schemas.openxmlformats.org/officeDocument/2006/relationships/customXml" Target="../ink/ink1216.xml"/><Relationship Id="rId36" Type="http://schemas.openxmlformats.org/officeDocument/2006/relationships/image" Target="../media/image17.png"/><Relationship Id="rId57" Type="http://schemas.openxmlformats.org/officeDocument/2006/relationships/customXml" Target="../ink/ink1237.xml"/><Relationship Id="rId106" Type="http://schemas.openxmlformats.org/officeDocument/2006/relationships/image" Target="../media/image52.png"/><Relationship Id="rId127" Type="http://schemas.openxmlformats.org/officeDocument/2006/relationships/customXml" Target="../ink/ink1272.xml"/><Relationship Id="rId10" Type="http://schemas.openxmlformats.org/officeDocument/2006/relationships/image" Target="../media/image4370.png"/><Relationship Id="rId31" Type="http://schemas.openxmlformats.org/officeDocument/2006/relationships/customXml" Target="../ink/ink1224.xml"/><Relationship Id="rId52" Type="http://schemas.openxmlformats.org/officeDocument/2006/relationships/image" Target="../media/image25.png"/><Relationship Id="rId73" Type="http://schemas.openxmlformats.org/officeDocument/2006/relationships/customXml" Target="../ink/ink1245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1258.xml"/><Relationship Id="rId101" Type="http://schemas.openxmlformats.org/officeDocument/2006/relationships/customXml" Target="../ink/ink1259.xml"/><Relationship Id="rId122" Type="http://schemas.openxmlformats.org/officeDocument/2006/relationships/image" Target="../media/image60.png"/><Relationship Id="rId143" Type="http://schemas.openxmlformats.org/officeDocument/2006/relationships/customXml" Target="../ink/ink1280.xml"/><Relationship Id="rId148" Type="http://schemas.openxmlformats.org/officeDocument/2006/relationships/image" Target="../media/image73.png"/><Relationship Id="rId164" Type="http://schemas.openxmlformats.org/officeDocument/2006/relationships/image" Target="../media/image81.png"/><Relationship Id="rId169" Type="http://schemas.openxmlformats.org/officeDocument/2006/relationships/customXml" Target="../ink/ink1293.xml"/><Relationship Id="rId185" Type="http://schemas.openxmlformats.org/officeDocument/2006/relationships/customXml" Target="../ink/ink1301.xml"/><Relationship Id="rId4" Type="http://schemas.openxmlformats.org/officeDocument/2006/relationships/image" Target="../media/image4367.png"/><Relationship Id="rId9" Type="http://schemas.openxmlformats.org/officeDocument/2006/relationships/customXml" Target="../ink/ink1213.xml"/><Relationship Id="rId180" Type="http://schemas.openxmlformats.org/officeDocument/2006/relationships/image" Target="../media/image89.png"/><Relationship Id="rId26" Type="http://schemas.openxmlformats.org/officeDocument/2006/relationships/image" Target="../media/image4378.png"/><Relationship Id="rId47" Type="http://schemas.openxmlformats.org/officeDocument/2006/relationships/customXml" Target="../ink/ink1232.xml"/><Relationship Id="rId68" Type="http://schemas.openxmlformats.org/officeDocument/2006/relationships/image" Target="../media/image33.png"/><Relationship Id="rId89" Type="http://schemas.openxmlformats.org/officeDocument/2006/relationships/customXml" Target="../ink/ink1253.xml"/><Relationship Id="rId112" Type="http://schemas.openxmlformats.org/officeDocument/2006/relationships/image" Target="../media/image55.png"/><Relationship Id="rId133" Type="http://schemas.openxmlformats.org/officeDocument/2006/relationships/customXml" Target="../ink/ink1275.xml"/><Relationship Id="rId154" Type="http://schemas.openxmlformats.org/officeDocument/2006/relationships/image" Target="../media/image76.png"/><Relationship Id="rId175" Type="http://schemas.openxmlformats.org/officeDocument/2006/relationships/customXml" Target="../ink/ink1296.xml"/><Relationship Id="rId16" Type="http://schemas.openxmlformats.org/officeDocument/2006/relationships/image" Target="../media/image4373.png"/><Relationship Id="rId37" Type="http://schemas.openxmlformats.org/officeDocument/2006/relationships/customXml" Target="../ink/ink1227.xml"/><Relationship Id="rId58" Type="http://schemas.openxmlformats.org/officeDocument/2006/relationships/image" Target="../media/image28.png"/><Relationship Id="rId79" Type="http://schemas.openxmlformats.org/officeDocument/2006/relationships/customXml" Target="../ink/ink1248.xml"/><Relationship Id="rId102" Type="http://schemas.openxmlformats.org/officeDocument/2006/relationships/image" Target="../media/image50.png"/><Relationship Id="rId123" Type="http://schemas.openxmlformats.org/officeDocument/2006/relationships/customXml" Target="../ink/ink1270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customXml" Target="../ink/ink1291.xml"/><Relationship Id="rId186" Type="http://schemas.openxmlformats.org/officeDocument/2006/relationships/image" Target="../media/image92.png"/><Relationship Id="rId27" Type="http://schemas.openxmlformats.org/officeDocument/2006/relationships/customXml" Target="../ink/ink1222.xml"/><Relationship Id="rId48" Type="http://schemas.openxmlformats.org/officeDocument/2006/relationships/image" Target="../media/image23.png"/><Relationship Id="rId69" Type="http://schemas.openxmlformats.org/officeDocument/2006/relationships/customXml" Target="../ink/ink1243.xml"/><Relationship Id="rId113" Type="http://schemas.openxmlformats.org/officeDocument/2006/relationships/customXml" Target="../ink/ink1265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55" Type="http://schemas.openxmlformats.org/officeDocument/2006/relationships/customXml" Target="../ink/ink1286.xml"/><Relationship Id="rId176" Type="http://schemas.openxmlformats.org/officeDocument/2006/relationships/image" Target="../media/image87.png"/><Relationship Id="rId17" Type="http://schemas.openxmlformats.org/officeDocument/2006/relationships/customXml" Target="../ink/ink1217.xml"/><Relationship Id="rId38" Type="http://schemas.openxmlformats.org/officeDocument/2006/relationships/image" Target="../media/image18.png"/><Relationship Id="rId59" Type="http://schemas.openxmlformats.org/officeDocument/2006/relationships/customXml" Target="../ink/ink1238.xml"/><Relationship Id="rId103" Type="http://schemas.openxmlformats.org/officeDocument/2006/relationships/customXml" Target="../ink/ink1260.xml"/><Relationship Id="rId124" Type="http://schemas.openxmlformats.org/officeDocument/2006/relationships/image" Target="../media/image61.png"/><Relationship Id="rId70" Type="http://schemas.openxmlformats.org/officeDocument/2006/relationships/image" Target="../media/image34.png"/><Relationship Id="rId91" Type="http://schemas.openxmlformats.org/officeDocument/2006/relationships/customXml" Target="../ink/ink1254.xml"/><Relationship Id="rId145" Type="http://schemas.openxmlformats.org/officeDocument/2006/relationships/customXml" Target="../ink/ink1281.xml"/><Relationship Id="rId166" Type="http://schemas.openxmlformats.org/officeDocument/2006/relationships/image" Target="../media/image82.png"/><Relationship Id="rId187" Type="http://schemas.openxmlformats.org/officeDocument/2006/relationships/customXml" Target="../ink/ink1302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3.png"/><Relationship Id="rId49" Type="http://schemas.openxmlformats.org/officeDocument/2006/relationships/customXml" Target="../ink/ink1233.xml"/><Relationship Id="rId114" Type="http://schemas.openxmlformats.org/officeDocument/2006/relationships/image" Target="../media/image56.png"/><Relationship Id="rId60" Type="http://schemas.openxmlformats.org/officeDocument/2006/relationships/image" Target="../media/image29.png"/><Relationship Id="rId81" Type="http://schemas.openxmlformats.org/officeDocument/2006/relationships/customXml" Target="../ink/ink1249.xml"/><Relationship Id="rId135" Type="http://schemas.openxmlformats.org/officeDocument/2006/relationships/customXml" Target="../ink/ink1276.xml"/><Relationship Id="rId156" Type="http://schemas.openxmlformats.org/officeDocument/2006/relationships/image" Target="../media/image77.png"/><Relationship Id="rId177" Type="http://schemas.openxmlformats.org/officeDocument/2006/relationships/customXml" Target="../ink/ink1297.xml"/><Relationship Id="rId18" Type="http://schemas.openxmlformats.org/officeDocument/2006/relationships/image" Target="../media/image4374.png"/><Relationship Id="rId39" Type="http://schemas.openxmlformats.org/officeDocument/2006/relationships/customXml" Target="../ink/ink12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81.png"/><Relationship Id="rId13" Type="http://schemas.openxmlformats.org/officeDocument/2006/relationships/customXml" Target="../ink/ink1311.xml"/><Relationship Id="rId18" Type="http://schemas.openxmlformats.org/officeDocument/2006/relationships/image" Target="../media/image4386.png"/><Relationship Id="rId3" Type="http://schemas.openxmlformats.org/officeDocument/2006/relationships/customXml" Target="../ink/ink1306.xml"/><Relationship Id="rId21" Type="http://schemas.openxmlformats.org/officeDocument/2006/relationships/customXml" Target="../ink/ink1315.xml"/><Relationship Id="rId7" Type="http://schemas.openxmlformats.org/officeDocument/2006/relationships/customXml" Target="../ink/ink1308.xml"/><Relationship Id="rId12" Type="http://schemas.openxmlformats.org/officeDocument/2006/relationships/image" Target="../media/image4383.png"/><Relationship Id="rId17" Type="http://schemas.openxmlformats.org/officeDocument/2006/relationships/customXml" Target="../ink/ink1313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85.png"/><Relationship Id="rId20" Type="http://schemas.openxmlformats.org/officeDocument/2006/relationships/image" Target="../media/image43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80.png"/><Relationship Id="rId11" Type="http://schemas.openxmlformats.org/officeDocument/2006/relationships/customXml" Target="../ink/ink1310.xml"/><Relationship Id="rId5" Type="http://schemas.openxmlformats.org/officeDocument/2006/relationships/customXml" Target="../ink/ink1307.xml"/><Relationship Id="rId15" Type="http://schemas.openxmlformats.org/officeDocument/2006/relationships/customXml" Target="../ink/ink1312.xml"/><Relationship Id="rId10" Type="http://schemas.openxmlformats.org/officeDocument/2006/relationships/image" Target="../media/image4382.png"/><Relationship Id="rId19" Type="http://schemas.openxmlformats.org/officeDocument/2006/relationships/customXml" Target="../ink/ink1314.xml"/><Relationship Id="rId4" Type="http://schemas.openxmlformats.org/officeDocument/2006/relationships/image" Target="../media/image4379.png"/><Relationship Id="rId9" Type="http://schemas.openxmlformats.org/officeDocument/2006/relationships/customXml" Target="../ink/ink1309.xml"/><Relationship Id="rId14" Type="http://schemas.openxmlformats.org/officeDocument/2006/relationships/image" Target="../media/image4384.png"/><Relationship Id="rId22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customXml" Target="../ink/ink1321.xml"/><Relationship Id="rId3" Type="http://schemas.openxmlformats.org/officeDocument/2006/relationships/customXml" Target="../ink/ink1316.xml"/><Relationship Id="rId7" Type="http://schemas.openxmlformats.org/officeDocument/2006/relationships/customXml" Target="../ink/ink1318.xml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customXml" Target="../ink/ink1320.xml"/><Relationship Id="rId5" Type="http://schemas.openxmlformats.org/officeDocument/2006/relationships/customXml" Target="../ink/ink1317.xml"/><Relationship Id="rId10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customXml" Target="../ink/ink1319.xml"/><Relationship Id="rId1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79.xml"/><Relationship Id="rId21" Type="http://schemas.openxmlformats.org/officeDocument/2006/relationships/customXml" Target="../ink/ink1331.xml"/><Relationship Id="rId42" Type="http://schemas.openxmlformats.org/officeDocument/2006/relationships/image" Target="../media/image123.png"/><Relationship Id="rId63" Type="http://schemas.openxmlformats.org/officeDocument/2006/relationships/customXml" Target="../ink/ink1352.xml"/><Relationship Id="rId84" Type="http://schemas.openxmlformats.org/officeDocument/2006/relationships/image" Target="../media/image144.png"/><Relationship Id="rId138" Type="http://schemas.openxmlformats.org/officeDocument/2006/relationships/image" Target="../media/image171.png"/><Relationship Id="rId107" Type="http://schemas.openxmlformats.org/officeDocument/2006/relationships/customXml" Target="../ink/ink1374.xml"/><Relationship Id="rId11" Type="http://schemas.openxmlformats.org/officeDocument/2006/relationships/customXml" Target="../ink/ink1326.xml"/><Relationship Id="rId32" Type="http://schemas.openxmlformats.org/officeDocument/2006/relationships/image" Target="../media/image118.png"/><Relationship Id="rId53" Type="http://schemas.openxmlformats.org/officeDocument/2006/relationships/customXml" Target="../ink/ink1347.xml"/><Relationship Id="rId74" Type="http://schemas.openxmlformats.org/officeDocument/2006/relationships/image" Target="../media/image139.png"/><Relationship Id="rId128" Type="http://schemas.openxmlformats.org/officeDocument/2006/relationships/image" Target="../media/image166.png"/><Relationship Id="rId149" Type="http://schemas.openxmlformats.org/officeDocument/2006/relationships/customXml" Target="../ink/ink1395.xml"/><Relationship Id="rId5" Type="http://schemas.openxmlformats.org/officeDocument/2006/relationships/customXml" Target="../ink/ink1323.xml"/><Relationship Id="rId95" Type="http://schemas.openxmlformats.org/officeDocument/2006/relationships/customXml" Target="../ink/ink1368.xml"/><Relationship Id="rId22" Type="http://schemas.openxmlformats.org/officeDocument/2006/relationships/image" Target="../media/image113.png"/><Relationship Id="rId27" Type="http://schemas.openxmlformats.org/officeDocument/2006/relationships/customXml" Target="../ink/ink1334.xml"/><Relationship Id="rId43" Type="http://schemas.openxmlformats.org/officeDocument/2006/relationships/customXml" Target="../ink/ink1342.xml"/><Relationship Id="rId48" Type="http://schemas.openxmlformats.org/officeDocument/2006/relationships/image" Target="../media/image126.png"/><Relationship Id="rId64" Type="http://schemas.openxmlformats.org/officeDocument/2006/relationships/image" Target="../media/image134.png"/><Relationship Id="rId69" Type="http://schemas.openxmlformats.org/officeDocument/2006/relationships/customXml" Target="../ink/ink1355.xml"/><Relationship Id="rId113" Type="http://schemas.openxmlformats.org/officeDocument/2006/relationships/customXml" Target="../ink/ink1377.xml"/><Relationship Id="rId118" Type="http://schemas.openxmlformats.org/officeDocument/2006/relationships/image" Target="../media/image161.png"/><Relationship Id="rId134" Type="http://schemas.openxmlformats.org/officeDocument/2006/relationships/image" Target="../media/image169.png"/><Relationship Id="rId139" Type="http://schemas.openxmlformats.org/officeDocument/2006/relationships/customXml" Target="../ink/ink1390.xml"/><Relationship Id="rId80" Type="http://schemas.openxmlformats.org/officeDocument/2006/relationships/image" Target="../media/image142.png"/><Relationship Id="rId85" Type="http://schemas.openxmlformats.org/officeDocument/2006/relationships/customXml" Target="../ink/ink1363.xml"/><Relationship Id="rId150" Type="http://schemas.openxmlformats.org/officeDocument/2006/relationships/image" Target="../media/image177.png"/><Relationship Id="rId155" Type="http://schemas.openxmlformats.org/officeDocument/2006/relationships/customXml" Target="../ink/ink1398.xml"/><Relationship Id="rId12" Type="http://schemas.openxmlformats.org/officeDocument/2006/relationships/image" Target="../media/image108.png"/><Relationship Id="rId17" Type="http://schemas.openxmlformats.org/officeDocument/2006/relationships/customXml" Target="../ink/ink1329.xml"/><Relationship Id="rId33" Type="http://schemas.openxmlformats.org/officeDocument/2006/relationships/customXml" Target="../ink/ink1337.xml"/><Relationship Id="rId38" Type="http://schemas.openxmlformats.org/officeDocument/2006/relationships/image" Target="../media/image121.png"/><Relationship Id="rId59" Type="http://schemas.openxmlformats.org/officeDocument/2006/relationships/customXml" Target="../ink/ink1350.xml"/><Relationship Id="rId103" Type="http://schemas.openxmlformats.org/officeDocument/2006/relationships/customXml" Target="../ink/ink1372.xml"/><Relationship Id="rId108" Type="http://schemas.openxmlformats.org/officeDocument/2006/relationships/image" Target="../media/image156.png"/><Relationship Id="rId124" Type="http://schemas.openxmlformats.org/officeDocument/2006/relationships/image" Target="../media/image164.png"/><Relationship Id="rId129" Type="http://schemas.openxmlformats.org/officeDocument/2006/relationships/customXml" Target="../ink/ink1385.xml"/><Relationship Id="rId54" Type="http://schemas.openxmlformats.org/officeDocument/2006/relationships/image" Target="../media/image129.png"/><Relationship Id="rId70" Type="http://schemas.openxmlformats.org/officeDocument/2006/relationships/image" Target="../media/image137.png"/><Relationship Id="rId75" Type="http://schemas.openxmlformats.org/officeDocument/2006/relationships/customXml" Target="../ink/ink1358.xml"/><Relationship Id="rId91" Type="http://schemas.openxmlformats.org/officeDocument/2006/relationships/customXml" Target="../ink/ink1366.xml"/><Relationship Id="rId96" Type="http://schemas.openxmlformats.org/officeDocument/2006/relationships/image" Target="../media/image150.png"/><Relationship Id="rId140" Type="http://schemas.openxmlformats.org/officeDocument/2006/relationships/image" Target="../media/image172.png"/><Relationship Id="rId145" Type="http://schemas.openxmlformats.org/officeDocument/2006/relationships/customXml" Target="../ink/ink139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23" Type="http://schemas.openxmlformats.org/officeDocument/2006/relationships/customXml" Target="../ink/ink1332.xml"/><Relationship Id="rId28" Type="http://schemas.openxmlformats.org/officeDocument/2006/relationships/image" Target="../media/image116.png"/><Relationship Id="rId49" Type="http://schemas.openxmlformats.org/officeDocument/2006/relationships/customXml" Target="../ink/ink1345.xml"/><Relationship Id="rId114" Type="http://schemas.openxmlformats.org/officeDocument/2006/relationships/image" Target="../media/image159.png"/><Relationship Id="rId119" Type="http://schemas.openxmlformats.org/officeDocument/2006/relationships/customXml" Target="../ink/ink1380.xml"/><Relationship Id="rId44" Type="http://schemas.openxmlformats.org/officeDocument/2006/relationships/image" Target="../media/image124.png"/><Relationship Id="rId60" Type="http://schemas.openxmlformats.org/officeDocument/2006/relationships/image" Target="../media/image132.png"/><Relationship Id="rId65" Type="http://schemas.openxmlformats.org/officeDocument/2006/relationships/customXml" Target="../ink/ink1353.xml"/><Relationship Id="rId81" Type="http://schemas.openxmlformats.org/officeDocument/2006/relationships/customXml" Target="../ink/ink1361.xml"/><Relationship Id="rId86" Type="http://schemas.openxmlformats.org/officeDocument/2006/relationships/image" Target="../media/image145.png"/><Relationship Id="rId130" Type="http://schemas.openxmlformats.org/officeDocument/2006/relationships/image" Target="../media/image167.png"/><Relationship Id="rId135" Type="http://schemas.openxmlformats.org/officeDocument/2006/relationships/customXml" Target="../ink/ink1388.xml"/><Relationship Id="rId151" Type="http://schemas.openxmlformats.org/officeDocument/2006/relationships/customXml" Target="../ink/ink1396.xml"/><Relationship Id="rId156" Type="http://schemas.openxmlformats.org/officeDocument/2006/relationships/image" Target="../media/image180.png"/><Relationship Id="rId13" Type="http://schemas.openxmlformats.org/officeDocument/2006/relationships/customXml" Target="../ink/ink1327.xml"/><Relationship Id="rId18" Type="http://schemas.openxmlformats.org/officeDocument/2006/relationships/image" Target="../media/image111.png"/><Relationship Id="rId39" Type="http://schemas.openxmlformats.org/officeDocument/2006/relationships/customXml" Target="../ink/ink1340.xml"/><Relationship Id="rId109" Type="http://schemas.openxmlformats.org/officeDocument/2006/relationships/customXml" Target="../ink/ink1375.xml"/><Relationship Id="rId34" Type="http://schemas.openxmlformats.org/officeDocument/2006/relationships/image" Target="../media/image119.png"/><Relationship Id="rId50" Type="http://schemas.openxmlformats.org/officeDocument/2006/relationships/image" Target="../media/image127.png"/><Relationship Id="rId55" Type="http://schemas.openxmlformats.org/officeDocument/2006/relationships/customXml" Target="../ink/ink1348.xml"/><Relationship Id="rId76" Type="http://schemas.openxmlformats.org/officeDocument/2006/relationships/image" Target="../media/image140.png"/><Relationship Id="rId97" Type="http://schemas.openxmlformats.org/officeDocument/2006/relationships/customXml" Target="../ink/ink1369.xml"/><Relationship Id="rId104" Type="http://schemas.openxmlformats.org/officeDocument/2006/relationships/image" Target="../media/image154.png"/><Relationship Id="rId120" Type="http://schemas.openxmlformats.org/officeDocument/2006/relationships/image" Target="../media/image162.png"/><Relationship Id="rId125" Type="http://schemas.openxmlformats.org/officeDocument/2006/relationships/customXml" Target="../ink/ink1383.xml"/><Relationship Id="rId141" Type="http://schemas.openxmlformats.org/officeDocument/2006/relationships/customXml" Target="../ink/ink1391.xml"/><Relationship Id="rId146" Type="http://schemas.openxmlformats.org/officeDocument/2006/relationships/image" Target="../media/image175.png"/><Relationship Id="rId7" Type="http://schemas.openxmlformats.org/officeDocument/2006/relationships/customXml" Target="../ink/ink1324.xml"/><Relationship Id="rId71" Type="http://schemas.openxmlformats.org/officeDocument/2006/relationships/customXml" Target="../ink/ink1356.xml"/><Relationship Id="rId92" Type="http://schemas.openxmlformats.org/officeDocument/2006/relationships/image" Target="../media/image148.png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1335.xml"/><Relationship Id="rId24" Type="http://schemas.openxmlformats.org/officeDocument/2006/relationships/image" Target="../media/image114.png"/><Relationship Id="rId40" Type="http://schemas.openxmlformats.org/officeDocument/2006/relationships/image" Target="../media/image122.png"/><Relationship Id="rId45" Type="http://schemas.openxmlformats.org/officeDocument/2006/relationships/customXml" Target="../ink/ink1343.xml"/><Relationship Id="rId66" Type="http://schemas.openxmlformats.org/officeDocument/2006/relationships/image" Target="../media/image135.png"/><Relationship Id="rId87" Type="http://schemas.openxmlformats.org/officeDocument/2006/relationships/customXml" Target="../ink/ink1364.xml"/><Relationship Id="rId110" Type="http://schemas.openxmlformats.org/officeDocument/2006/relationships/image" Target="../media/image157.png"/><Relationship Id="rId115" Type="http://schemas.openxmlformats.org/officeDocument/2006/relationships/customXml" Target="../ink/ink1378.xml"/><Relationship Id="rId131" Type="http://schemas.openxmlformats.org/officeDocument/2006/relationships/customXml" Target="../ink/ink1386.xml"/><Relationship Id="rId136" Type="http://schemas.openxmlformats.org/officeDocument/2006/relationships/image" Target="../media/image170.png"/><Relationship Id="rId61" Type="http://schemas.openxmlformats.org/officeDocument/2006/relationships/customXml" Target="../ink/ink1351.xml"/><Relationship Id="rId82" Type="http://schemas.openxmlformats.org/officeDocument/2006/relationships/image" Target="../media/image143.png"/><Relationship Id="rId152" Type="http://schemas.openxmlformats.org/officeDocument/2006/relationships/image" Target="../media/image178.png"/><Relationship Id="rId19" Type="http://schemas.openxmlformats.org/officeDocument/2006/relationships/customXml" Target="../ink/ink1330.xml"/><Relationship Id="rId14" Type="http://schemas.openxmlformats.org/officeDocument/2006/relationships/image" Target="../media/image109.png"/><Relationship Id="rId30" Type="http://schemas.openxmlformats.org/officeDocument/2006/relationships/image" Target="../media/image117.png"/><Relationship Id="rId35" Type="http://schemas.openxmlformats.org/officeDocument/2006/relationships/customXml" Target="../ink/ink1338.xml"/><Relationship Id="rId56" Type="http://schemas.openxmlformats.org/officeDocument/2006/relationships/image" Target="../media/image130.png"/><Relationship Id="rId77" Type="http://schemas.openxmlformats.org/officeDocument/2006/relationships/customXml" Target="../ink/ink1359.xml"/><Relationship Id="rId100" Type="http://schemas.openxmlformats.org/officeDocument/2006/relationships/image" Target="../media/image152.png"/><Relationship Id="rId105" Type="http://schemas.openxmlformats.org/officeDocument/2006/relationships/customXml" Target="../ink/ink1373.xml"/><Relationship Id="rId126" Type="http://schemas.openxmlformats.org/officeDocument/2006/relationships/image" Target="../media/image165.png"/><Relationship Id="rId147" Type="http://schemas.openxmlformats.org/officeDocument/2006/relationships/customXml" Target="../ink/ink1394.xml"/><Relationship Id="rId8" Type="http://schemas.openxmlformats.org/officeDocument/2006/relationships/image" Target="../media/image106.png"/><Relationship Id="rId51" Type="http://schemas.openxmlformats.org/officeDocument/2006/relationships/customXml" Target="../ink/ink1346.xml"/><Relationship Id="rId72" Type="http://schemas.openxmlformats.org/officeDocument/2006/relationships/image" Target="../media/image138.png"/><Relationship Id="rId93" Type="http://schemas.openxmlformats.org/officeDocument/2006/relationships/customXml" Target="../ink/ink1367.xml"/><Relationship Id="rId98" Type="http://schemas.openxmlformats.org/officeDocument/2006/relationships/image" Target="../media/image151.png"/><Relationship Id="rId121" Type="http://schemas.openxmlformats.org/officeDocument/2006/relationships/customXml" Target="../ink/ink1381.xml"/><Relationship Id="rId142" Type="http://schemas.openxmlformats.org/officeDocument/2006/relationships/image" Target="../media/image173.png"/><Relationship Id="rId3" Type="http://schemas.openxmlformats.org/officeDocument/2006/relationships/customXml" Target="../ink/ink1322.xml"/><Relationship Id="rId25" Type="http://schemas.openxmlformats.org/officeDocument/2006/relationships/customXml" Target="../ink/ink1333.xml"/><Relationship Id="rId46" Type="http://schemas.openxmlformats.org/officeDocument/2006/relationships/image" Target="../media/image125.png"/><Relationship Id="rId67" Type="http://schemas.openxmlformats.org/officeDocument/2006/relationships/customXml" Target="../ink/ink1354.xml"/><Relationship Id="rId116" Type="http://schemas.openxmlformats.org/officeDocument/2006/relationships/image" Target="../media/image160.png"/><Relationship Id="rId137" Type="http://schemas.openxmlformats.org/officeDocument/2006/relationships/customXml" Target="../ink/ink1389.xml"/><Relationship Id="rId20" Type="http://schemas.openxmlformats.org/officeDocument/2006/relationships/image" Target="../media/image112.png"/><Relationship Id="rId41" Type="http://schemas.openxmlformats.org/officeDocument/2006/relationships/customXml" Target="../ink/ink1341.xml"/><Relationship Id="rId62" Type="http://schemas.openxmlformats.org/officeDocument/2006/relationships/image" Target="../media/image133.png"/><Relationship Id="rId83" Type="http://schemas.openxmlformats.org/officeDocument/2006/relationships/customXml" Target="../ink/ink1362.xml"/><Relationship Id="rId88" Type="http://schemas.openxmlformats.org/officeDocument/2006/relationships/image" Target="../media/image146.png"/><Relationship Id="rId111" Type="http://schemas.openxmlformats.org/officeDocument/2006/relationships/customXml" Target="../ink/ink1376.xml"/><Relationship Id="rId132" Type="http://schemas.openxmlformats.org/officeDocument/2006/relationships/image" Target="../media/image168.png"/><Relationship Id="rId153" Type="http://schemas.openxmlformats.org/officeDocument/2006/relationships/customXml" Target="../ink/ink1397.xml"/><Relationship Id="rId15" Type="http://schemas.openxmlformats.org/officeDocument/2006/relationships/customXml" Target="../ink/ink1328.xml"/><Relationship Id="rId36" Type="http://schemas.openxmlformats.org/officeDocument/2006/relationships/image" Target="../media/image120.png"/><Relationship Id="rId57" Type="http://schemas.openxmlformats.org/officeDocument/2006/relationships/customXml" Target="../ink/ink1349.xml"/><Relationship Id="rId106" Type="http://schemas.openxmlformats.org/officeDocument/2006/relationships/image" Target="../media/image155.png"/><Relationship Id="rId127" Type="http://schemas.openxmlformats.org/officeDocument/2006/relationships/customXml" Target="../ink/ink1384.xml"/><Relationship Id="rId10" Type="http://schemas.openxmlformats.org/officeDocument/2006/relationships/image" Target="../media/image107.png"/><Relationship Id="rId31" Type="http://schemas.openxmlformats.org/officeDocument/2006/relationships/customXml" Target="../ink/ink1336.xml"/><Relationship Id="rId52" Type="http://schemas.openxmlformats.org/officeDocument/2006/relationships/image" Target="../media/image128.png"/><Relationship Id="rId73" Type="http://schemas.openxmlformats.org/officeDocument/2006/relationships/customXml" Target="../ink/ink1357.xml"/><Relationship Id="rId78" Type="http://schemas.openxmlformats.org/officeDocument/2006/relationships/image" Target="../media/image141.png"/><Relationship Id="rId94" Type="http://schemas.openxmlformats.org/officeDocument/2006/relationships/image" Target="../media/image149.png"/><Relationship Id="rId99" Type="http://schemas.openxmlformats.org/officeDocument/2006/relationships/customXml" Target="../ink/ink1370.xml"/><Relationship Id="rId101" Type="http://schemas.openxmlformats.org/officeDocument/2006/relationships/customXml" Target="../ink/ink1371.xml"/><Relationship Id="rId122" Type="http://schemas.openxmlformats.org/officeDocument/2006/relationships/image" Target="../media/image163.png"/><Relationship Id="rId143" Type="http://schemas.openxmlformats.org/officeDocument/2006/relationships/customXml" Target="../ink/ink1392.xml"/><Relationship Id="rId148" Type="http://schemas.openxmlformats.org/officeDocument/2006/relationships/image" Target="../media/image176.png"/><Relationship Id="rId4" Type="http://schemas.openxmlformats.org/officeDocument/2006/relationships/image" Target="../media/image104.png"/><Relationship Id="rId9" Type="http://schemas.openxmlformats.org/officeDocument/2006/relationships/customXml" Target="../ink/ink1325.xml"/><Relationship Id="rId26" Type="http://schemas.openxmlformats.org/officeDocument/2006/relationships/image" Target="../media/image115.png"/><Relationship Id="rId47" Type="http://schemas.openxmlformats.org/officeDocument/2006/relationships/customXml" Target="../ink/ink1344.xml"/><Relationship Id="rId68" Type="http://schemas.openxmlformats.org/officeDocument/2006/relationships/image" Target="../media/image136.png"/><Relationship Id="rId89" Type="http://schemas.openxmlformats.org/officeDocument/2006/relationships/customXml" Target="../ink/ink1365.xml"/><Relationship Id="rId112" Type="http://schemas.openxmlformats.org/officeDocument/2006/relationships/image" Target="../media/image158.png"/><Relationship Id="rId133" Type="http://schemas.openxmlformats.org/officeDocument/2006/relationships/customXml" Target="../ink/ink1387.xml"/><Relationship Id="rId154" Type="http://schemas.openxmlformats.org/officeDocument/2006/relationships/image" Target="../media/image179.png"/><Relationship Id="rId16" Type="http://schemas.openxmlformats.org/officeDocument/2006/relationships/image" Target="../media/image110.png"/><Relationship Id="rId37" Type="http://schemas.openxmlformats.org/officeDocument/2006/relationships/customXml" Target="../ink/ink1339.xml"/><Relationship Id="rId58" Type="http://schemas.openxmlformats.org/officeDocument/2006/relationships/image" Target="../media/image131.png"/><Relationship Id="rId79" Type="http://schemas.openxmlformats.org/officeDocument/2006/relationships/customXml" Target="../ink/ink1360.xml"/><Relationship Id="rId102" Type="http://schemas.openxmlformats.org/officeDocument/2006/relationships/image" Target="../media/image153.png"/><Relationship Id="rId123" Type="http://schemas.openxmlformats.org/officeDocument/2006/relationships/customXml" Target="../ink/ink1382.xml"/><Relationship Id="rId144" Type="http://schemas.openxmlformats.org/officeDocument/2006/relationships/image" Target="../media/image174.png"/><Relationship Id="rId90" Type="http://schemas.openxmlformats.org/officeDocument/2006/relationships/image" Target="../media/image147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2.png"/><Relationship Id="rId21" Type="http://schemas.openxmlformats.org/officeDocument/2006/relationships/customXml" Target="../ink/ink1408.xml"/><Relationship Id="rId42" Type="http://schemas.openxmlformats.org/officeDocument/2006/relationships/image" Target="../media/image200.png"/><Relationship Id="rId47" Type="http://schemas.openxmlformats.org/officeDocument/2006/relationships/customXml" Target="../ink/ink1421.xml"/><Relationship Id="rId63" Type="http://schemas.openxmlformats.org/officeDocument/2006/relationships/customXml" Target="../ink/ink1429.xml"/><Relationship Id="rId68" Type="http://schemas.openxmlformats.org/officeDocument/2006/relationships/image" Target="../media/image214.png"/><Relationship Id="rId7" Type="http://schemas.openxmlformats.org/officeDocument/2006/relationships/customXml" Target="../ink/ink1401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7.png"/><Relationship Id="rId29" Type="http://schemas.openxmlformats.org/officeDocument/2006/relationships/customXml" Target="../ink/ink1412.xml"/><Relationship Id="rId11" Type="http://schemas.openxmlformats.org/officeDocument/2006/relationships/customXml" Target="../ink/ink1403.xml"/><Relationship Id="rId24" Type="http://schemas.openxmlformats.org/officeDocument/2006/relationships/image" Target="../media/image191.png"/><Relationship Id="rId32" Type="http://schemas.openxmlformats.org/officeDocument/2006/relationships/image" Target="../media/image195.png"/><Relationship Id="rId37" Type="http://schemas.openxmlformats.org/officeDocument/2006/relationships/customXml" Target="../ink/ink1416.xml"/><Relationship Id="rId40" Type="http://schemas.openxmlformats.org/officeDocument/2006/relationships/image" Target="../media/image199.png"/><Relationship Id="rId45" Type="http://schemas.openxmlformats.org/officeDocument/2006/relationships/customXml" Target="../ink/ink1420.xml"/><Relationship Id="rId53" Type="http://schemas.openxmlformats.org/officeDocument/2006/relationships/customXml" Target="../ink/ink1424.xml"/><Relationship Id="rId58" Type="http://schemas.openxmlformats.org/officeDocument/2006/relationships/image" Target="../media/image208.png"/><Relationship Id="rId66" Type="http://schemas.openxmlformats.org/officeDocument/2006/relationships/image" Target="../media/image213.png"/><Relationship Id="rId5" Type="http://schemas.openxmlformats.org/officeDocument/2006/relationships/customXml" Target="../ink/ink1400.xml"/><Relationship Id="rId61" Type="http://schemas.openxmlformats.org/officeDocument/2006/relationships/customXml" Target="../ink/ink1428.xml"/><Relationship Id="rId19" Type="http://schemas.openxmlformats.org/officeDocument/2006/relationships/customXml" Target="../ink/ink1407.xml"/><Relationship Id="rId14" Type="http://schemas.openxmlformats.org/officeDocument/2006/relationships/image" Target="../media/image186.png"/><Relationship Id="rId22" Type="http://schemas.openxmlformats.org/officeDocument/2006/relationships/image" Target="../media/image190.png"/><Relationship Id="rId27" Type="http://schemas.openxmlformats.org/officeDocument/2006/relationships/customXml" Target="../ink/ink1411.xml"/><Relationship Id="rId30" Type="http://schemas.openxmlformats.org/officeDocument/2006/relationships/image" Target="../media/image194.png"/><Relationship Id="rId35" Type="http://schemas.openxmlformats.org/officeDocument/2006/relationships/customXml" Target="../ink/ink1415.xml"/><Relationship Id="rId43" Type="http://schemas.openxmlformats.org/officeDocument/2006/relationships/customXml" Target="../ink/ink1419.xml"/><Relationship Id="rId48" Type="http://schemas.openxmlformats.org/officeDocument/2006/relationships/image" Target="../media/image203.png"/><Relationship Id="rId56" Type="http://schemas.openxmlformats.org/officeDocument/2006/relationships/image" Target="../media/image207.png"/><Relationship Id="rId64" Type="http://schemas.openxmlformats.org/officeDocument/2006/relationships/image" Target="../media/image212.png"/><Relationship Id="rId69" Type="http://schemas.openxmlformats.org/officeDocument/2006/relationships/customXml" Target="../ink/ink1432.xml"/><Relationship Id="rId8" Type="http://schemas.openxmlformats.org/officeDocument/2006/relationships/image" Target="../media/image183.png"/><Relationship Id="rId51" Type="http://schemas.openxmlformats.org/officeDocument/2006/relationships/customXml" Target="../ink/ink1423.xml"/><Relationship Id="rId3" Type="http://schemas.openxmlformats.org/officeDocument/2006/relationships/customXml" Target="../ink/ink1399.xml"/><Relationship Id="rId12" Type="http://schemas.openxmlformats.org/officeDocument/2006/relationships/image" Target="../media/image185.png"/><Relationship Id="rId17" Type="http://schemas.openxmlformats.org/officeDocument/2006/relationships/customXml" Target="../ink/ink1406.xml"/><Relationship Id="rId25" Type="http://schemas.openxmlformats.org/officeDocument/2006/relationships/customXml" Target="../ink/ink1410.xml"/><Relationship Id="rId33" Type="http://schemas.openxmlformats.org/officeDocument/2006/relationships/customXml" Target="../ink/ink1414.xml"/><Relationship Id="rId38" Type="http://schemas.openxmlformats.org/officeDocument/2006/relationships/image" Target="../media/image198.png"/><Relationship Id="rId46" Type="http://schemas.openxmlformats.org/officeDocument/2006/relationships/image" Target="../media/image202.png"/><Relationship Id="rId59" Type="http://schemas.openxmlformats.org/officeDocument/2006/relationships/customXml" Target="../ink/ink1427.xml"/><Relationship Id="rId67" Type="http://schemas.openxmlformats.org/officeDocument/2006/relationships/customXml" Target="../ink/ink1431.xml"/><Relationship Id="rId20" Type="http://schemas.openxmlformats.org/officeDocument/2006/relationships/image" Target="../media/image189.png"/><Relationship Id="rId41" Type="http://schemas.openxmlformats.org/officeDocument/2006/relationships/customXml" Target="../ink/ink1418.xml"/><Relationship Id="rId54" Type="http://schemas.openxmlformats.org/officeDocument/2006/relationships/image" Target="../media/image206.png"/><Relationship Id="rId62" Type="http://schemas.openxmlformats.org/officeDocument/2006/relationships/image" Target="../media/image211.png"/><Relationship Id="rId70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15" Type="http://schemas.openxmlformats.org/officeDocument/2006/relationships/customXml" Target="../ink/ink1405.xml"/><Relationship Id="rId23" Type="http://schemas.openxmlformats.org/officeDocument/2006/relationships/customXml" Target="../ink/ink1409.xml"/><Relationship Id="rId28" Type="http://schemas.openxmlformats.org/officeDocument/2006/relationships/image" Target="../media/image193.png"/><Relationship Id="rId36" Type="http://schemas.openxmlformats.org/officeDocument/2006/relationships/image" Target="../media/image197.png"/><Relationship Id="rId49" Type="http://schemas.openxmlformats.org/officeDocument/2006/relationships/customXml" Target="../ink/ink1422.xml"/><Relationship Id="rId57" Type="http://schemas.openxmlformats.org/officeDocument/2006/relationships/customXml" Target="../ink/ink1426.xml"/><Relationship Id="rId10" Type="http://schemas.openxmlformats.org/officeDocument/2006/relationships/image" Target="../media/image184.png"/><Relationship Id="rId31" Type="http://schemas.openxmlformats.org/officeDocument/2006/relationships/customXml" Target="../ink/ink1413.xml"/><Relationship Id="rId44" Type="http://schemas.openxmlformats.org/officeDocument/2006/relationships/image" Target="../media/image201.png"/><Relationship Id="rId52" Type="http://schemas.openxmlformats.org/officeDocument/2006/relationships/image" Target="../media/image205.png"/><Relationship Id="rId60" Type="http://schemas.openxmlformats.org/officeDocument/2006/relationships/image" Target="../media/image210.png"/><Relationship Id="rId65" Type="http://schemas.openxmlformats.org/officeDocument/2006/relationships/customXml" Target="../ink/ink1430.xml"/><Relationship Id="rId4" Type="http://schemas.openxmlformats.org/officeDocument/2006/relationships/image" Target="../media/image181.png"/><Relationship Id="rId9" Type="http://schemas.openxmlformats.org/officeDocument/2006/relationships/customXml" Target="../ink/ink1402.xml"/><Relationship Id="rId13" Type="http://schemas.openxmlformats.org/officeDocument/2006/relationships/customXml" Target="../ink/ink1404.xml"/><Relationship Id="rId18" Type="http://schemas.openxmlformats.org/officeDocument/2006/relationships/image" Target="../media/image188.png"/><Relationship Id="rId39" Type="http://schemas.openxmlformats.org/officeDocument/2006/relationships/customXml" Target="../ink/ink1417.xml"/><Relationship Id="rId34" Type="http://schemas.openxmlformats.org/officeDocument/2006/relationships/image" Target="../media/image196.png"/><Relationship Id="rId50" Type="http://schemas.openxmlformats.org/officeDocument/2006/relationships/image" Target="../media/image204.png"/><Relationship Id="rId55" Type="http://schemas.openxmlformats.org/officeDocument/2006/relationships/customXml" Target="../ink/ink142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38.xml"/><Relationship Id="rId18" Type="http://schemas.openxmlformats.org/officeDocument/2006/relationships/image" Target="../media/image222.png"/><Relationship Id="rId26" Type="http://schemas.openxmlformats.org/officeDocument/2006/relationships/image" Target="../media/image226.png"/><Relationship Id="rId39" Type="http://schemas.openxmlformats.org/officeDocument/2006/relationships/customXml" Target="../ink/ink1451.xml"/><Relationship Id="rId21" Type="http://schemas.openxmlformats.org/officeDocument/2006/relationships/customXml" Target="../ink/ink1442.xml"/><Relationship Id="rId34" Type="http://schemas.openxmlformats.org/officeDocument/2006/relationships/image" Target="../media/image230.png"/><Relationship Id="rId42" Type="http://schemas.openxmlformats.org/officeDocument/2006/relationships/image" Target="../media/image234.png"/><Relationship Id="rId47" Type="http://schemas.openxmlformats.org/officeDocument/2006/relationships/customXml" Target="../ink/ink1455.xml"/><Relationship Id="rId50" Type="http://schemas.openxmlformats.org/officeDocument/2006/relationships/image" Target="../media/image238.png"/><Relationship Id="rId7" Type="http://schemas.openxmlformats.org/officeDocument/2006/relationships/customXml" Target="../ink/ink1435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21.png"/><Relationship Id="rId29" Type="http://schemas.openxmlformats.org/officeDocument/2006/relationships/customXml" Target="../ink/ink1446.xml"/><Relationship Id="rId11" Type="http://schemas.openxmlformats.org/officeDocument/2006/relationships/customXml" Target="../ink/ink1437.xml"/><Relationship Id="rId24" Type="http://schemas.openxmlformats.org/officeDocument/2006/relationships/image" Target="../media/image225.png"/><Relationship Id="rId32" Type="http://schemas.openxmlformats.org/officeDocument/2006/relationships/image" Target="../media/image229.png"/><Relationship Id="rId37" Type="http://schemas.openxmlformats.org/officeDocument/2006/relationships/customXml" Target="../ink/ink1450.xml"/><Relationship Id="rId40" Type="http://schemas.openxmlformats.org/officeDocument/2006/relationships/image" Target="../media/image233.png"/><Relationship Id="rId45" Type="http://schemas.openxmlformats.org/officeDocument/2006/relationships/customXml" Target="../ink/ink1454.xml"/><Relationship Id="rId5" Type="http://schemas.openxmlformats.org/officeDocument/2006/relationships/customXml" Target="../ink/ink1434.xml"/><Relationship Id="rId15" Type="http://schemas.openxmlformats.org/officeDocument/2006/relationships/customXml" Target="../ink/ink1439.xml"/><Relationship Id="rId23" Type="http://schemas.openxmlformats.org/officeDocument/2006/relationships/customXml" Target="../ink/ink1443.xml"/><Relationship Id="rId28" Type="http://schemas.openxmlformats.org/officeDocument/2006/relationships/image" Target="../media/image227.png"/><Relationship Id="rId36" Type="http://schemas.openxmlformats.org/officeDocument/2006/relationships/image" Target="../media/image231.png"/><Relationship Id="rId49" Type="http://schemas.openxmlformats.org/officeDocument/2006/relationships/customXml" Target="../ink/ink1456.xml"/><Relationship Id="rId10" Type="http://schemas.openxmlformats.org/officeDocument/2006/relationships/image" Target="../media/image218.png"/><Relationship Id="rId19" Type="http://schemas.openxmlformats.org/officeDocument/2006/relationships/customXml" Target="../ink/ink1441.xml"/><Relationship Id="rId31" Type="http://schemas.openxmlformats.org/officeDocument/2006/relationships/customXml" Target="../ink/ink1447.xml"/><Relationship Id="rId44" Type="http://schemas.openxmlformats.org/officeDocument/2006/relationships/image" Target="../media/image235.png"/><Relationship Id="rId4" Type="http://schemas.openxmlformats.org/officeDocument/2006/relationships/image" Target="../media/image216.png"/><Relationship Id="rId9" Type="http://schemas.openxmlformats.org/officeDocument/2006/relationships/customXml" Target="../ink/ink1436.xml"/><Relationship Id="rId14" Type="http://schemas.openxmlformats.org/officeDocument/2006/relationships/image" Target="../media/image220.png"/><Relationship Id="rId22" Type="http://schemas.openxmlformats.org/officeDocument/2006/relationships/image" Target="../media/image224.png"/><Relationship Id="rId27" Type="http://schemas.openxmlformats.org/officeDocument/2006/relationships/customXml" Target="../ink/ink1445.xml"/><Relationship Id="rId30" Type="http://schemas.openxmlformats.org/officeDocument/2006/relationships/image" Target="../media/image228.png"/><Relationship Id="rId35" Type="http://schemas.openxmlformats.org/officeDocument/2006/relationships/customXml" Target="../ink/ink1449.xml"/><Relationship Id="rId43" Type="http://schemas.openxmlformats.org/officeDocument/2006/relationships/customXml" Target="../ink/ink1453.xml"/><Relationship Id="rId48" Type="http://schemas.openxmlformats.org/officeDocument/2006/relationships/image" Target="../media/image237.png"/><Relationship Id="rId8" Type="http://schemas.openxmlformats.org/officeDocument/2006/relationships/image" Target="../media/image148.png"/><Relationship Id="rId3" Type="http://schemas.openxmlformats.org/officeDocument/2006/relationships/customXml" Target="../ink/ink1433.xml"/><Relationship Id="rId12" Type="http://schemas.openxmlformats.org/officeDocument/2006/relationships/image" Target="../media/image219.png"/><Relationship Id="rId17" Type="http://schemas.openxmlformats.org/officeDocument/2006/relationships/customXml" Target="../ink/ink1440.xml"/><Relationship Id="rId25" Type="http://schemas.openxmlformats.org/officeDocument/2006/relationships/customXml" Target="../ink/ink1444.xml"/><Relationship Id="rId33" Type="http://schemas.openxmlformats.org/officeDocument/2006/relationships/customXml" Target="../ink/ink1448.xml"/><Relationship Id="rId38" Type="http://schemas.openxmlformats.org/officeDocument/2006/relationships/image" Target="../media/image232.png"/><Relationship Id="rId46" Type="http://schemas.openxmlformats.org/officeDocument/2006/relationships/image" Target="../media/image236.png"/><Relationship Id="rId20" Type="http://schemas.openxmlformats.org/officeDocument/2006/relationships/image" Target="../media/image223.png"/><Relationship Id="rId41" Type="http://schemas.openxmlformats.org/officeDocument/2006/relationships/customXml" Target="../ink/ink14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customXml" Target="../ink/ink1462.xml"/><Relationship Id="rId18" Type="http://schemas.openxmlformats.org/officeDocument/2006/relationships/image" Target="../media/image246.png"/><Relationship Id="rId3" Type="http://schemas.openxmlformats.org/officeDocument/2006/relationships/customXml" Target="../ink/ink1457.xml"/><Relationship Id="rId7" Type="http://schemas.openxmlformats.org/officeDocument/2006/relationships/customXml" Target="../ink/ink1459.xml"/><Relationship Id="rId12" Type="http://schemas.openxmlformats.org/officeDocument/2006/relationships/image" Target="../media/image243.png"/><Relationship Id="rId17" Type="http://schemas.openxmlformats.org/officeDocument/2006/relationships/customXml" Target="../ink/ink1464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45.png"/><Relationship Id="rId20" Type="http://schemas.openxmlformats.org/officeDocument/2006/relationships/image" Target="../media/image2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customXml" Target="../ink/ink1461.xml"/><Relationship Id="rId5" Type="http://schemas.openxmlformats.org/officeDocument/2006/relationships/customXml" Target="../ink/ink1458.xml"/><Relationship Id="rId15" Type="http://schemas.openxmlformats.org/officeDocument/2006/relationships/customXml" Target="../ink/ink1463.xml"/><Relationship Id="rId10" Type="http://schemas.openxmlformats.org/officeDocument/2006/relationships/image" Target="../media/image242.png"/><Relationship Id="rId19" Type="http://schemas.openxmlformats.org/officeDocument/2006/relationships/customXml" Target="../ink/ink1465.xml"/><Relationship Id="rId4" Type="http://schemas.openxmlformats.org/officeDocument/2006/relationships/image" Target="../media/image239.png"/><Relationship Id="rId9" Type="http://schemas.openxmlformats.org/officeDocument/2006/relationships/customXml" Target="../ink/ink1460.xml"/><Relationship Id="rId14" Type="http://schemas.openxmlformats.org/officeDocument/2006/relationships/image" Target="../media/image244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9.png"/><Relationship Id="rId21" Type="http://schemas.openxmlformats.org/officeDocument/2006/relationships/customXml" Target="../ink/ink1475.xml"/><Relationship Id="rId42" Type="http://schemas.openxmlformats.org/officeDocument/2006/relationships/image" Target="../media/image267.png"/><Relationship Id="rId47" Type="http://schemas.openxmlformats.org/officeDocument/2006/relationships/customXml" Target="../ink/ink1488.xml"/><Relationship Id="rId63" Type="http://schemas.openxmlformats.org/officeDocument/2006/relationships/customXml" Target="../ink/ink1496.xml"/><Relationship Id="rId68" Type="http://schemas.openxmlformats.org/officeDocument/2006/relationships/image" Target="../media/image28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54.png"/><Relationship Id="rId29" Type="http://schemas.openxmlformats.org/officeDocument/2006/relationships/customXml" Target="../ink/ink1479.xml"/><Relationship Id="rId11" Type="http://schemas.openxmlformats.org/officeDocument/2006/relationships/customXml" Target="../ink/ink1470.xml"/><Relationship Id="rId24" Type="http://schemas.openxmlformats.org/officeDocument/2006/relationships/image" Target="../media/image258.png"/><Relationship Id="rId32" Type="http://schemas.openxmlformats.org/officeDocument/2006/relationships/image" Target="../media/image262.png"/><Relationship Id="rId37" Type="http://schemas.openxmlformats.org/officeDocument/2006/relationships/customXml" Target="../ink/ink1483.xml"/><Relationship Id="rId40" Type="http://schemas.openxmlformats.org/officeDocument/2006/relationships/image" Target="../media/image266.png"/><Relationship Id="rId45" Type="http://schemas.openxmlformats.org/officeDocument/2006/relationships/customXml" Target="../ink/ink1487.xml"/><Relationship Id="rId53" Type="http://schemas.openxmlformats.org/officeDocument/2006/relationships/customXml" Target="../ink/ink1491.xml"/><Relationship Id="rId58" Type="http://schemas.openxmlformats.org/officeDocument/2006/relationships/image" Target="../media/image275.png"/><Relationship Id="rId66" Type="http://schemas.openxmlformats.org/officeDocument/2006/relationships/image" Target="../media/image279.png"/><Relationship Id="rId74" Type="http://schemas.openxmlformats.org/officeDocument/2006/relationships/image" Target="../media/image283.png"/><Relationship Id="rId5" Type="http://schemas.openxmlformats.org/officeDocument/2006/relationships/customXml" Target="../ink/ink1467.xml"/><Relationship Id="rId61" Type="http://schemas.openxmlformats.org/officeDocument/2006/relationships/customXml" Target="../ink/ink1495.xml"/><Relationship Id="rId19" Type="http://schemas.openxmlformats.org/officeDocument/2006/relationships/customXml" Target="../ink/ink1474.xml"/><Relationship Id="rId14" Type="http://schemas.openxmlformats.org/officeDocument/2006/relationships/image" Target="../media/image253.png"/><Relationship Id="rId22" Type="http://schemas.openxmlformats.org/officeDocument/2006/relationships/image" Target="../media/image257.png"/><Relationship Id="rId27" Type="http://schemas.openxmlformats.org/officeDocument/2006/relationships/customXml" Target="../ink/ink1478.xml"/><Relationship Id="rId30" Type="http://schemas.openxmlformats.org/officeDocument/2006/relationships/image" Target="../media/image261.png"/><Relationship Id="rId35" Type="http://schemas.openxmlformats.org/officeDocument/2006/relationships/customXml" Target="../ink/ink1482.xml"/><Relationship Id="rId43" Type="http://schemas.openxmlformats.org/officeDocument/2006/relationships/customXml" Target="../ink/ink1486.xml"/><Relationship Id="rId48" Type="http://schemas.openxmlformats.org/officeDocument/2006/relationships/image" Target="../media/image270.png"/><Relationship Id="rId56" Type="http://schemas.openxmlformats.org/officeDocument/2006/relationships/image" Target="../media/image274.png"/><Relationship Id="rId64" Type="http://schemas.openxmlformats.org/officeDocument/2006/relationships/image" Target="../media/image278.png"/><Relationship Id="rId69" Type="http://schemas.openxmlformats.org/officeDocument/2006/relationships/customXml" Target="../ink/ink1499.xml"/><Relationship Id="rId8" Type="http://schemas.openxmlformats.org/officeDocument/2006/relationships/image" Target="../media/image250.png"/><Relationship Id="rId51" Type="http://schemas.openxmlformats.org/officeDocument/2006/relationships/customXml" Target="../ink/ink1490.xml"/><Relationship Id="rId72" Type="http://schemas.openxmlformats.org/officeDocument/2006/relationships/image" Target="../media/image282.png"/><Relationship Id="rId3" Type="http://schemas.openxmlformats.org/officeDocument/2006/relationships/customXml" Target="../ink/ink1466.xml"/><Relationship Id="rId12" Type="http://schemas.openxmlformats.org/officeDocument/2006/relationships/image" Target="../media/image252.png"/><Relationship Id="rId17" Type="http://schemas.openxmlformats.org/officeDocument/2006/relationships/customXml" Target="../ink/ink1473.xml"/><Relationship Id="rId25" Type="http://schemas.openxmlformats.org/officeDocument/2006/relationships/customXml" Target="../ink/ink1477.xml"/><Relationship Id="rId33" Type="http://schemas.openxmlformats.org/officeDocument/2006/relationships/customXml" Target="../ink/ink1481.xml"/><Relationship Id="rId38" Type="http://schemas.openxmlformats.org/officeDocument/2006/relationships/image" Target="../media/image265.png"/><Relationship Id="rId46" Type="http://schemas.openxmlformats.org/officeDocument/2006/relationships/image" Target="../media/image269.png"/><Relationship Id="rId59" Type="http://schemas.openxmlformats.org/officeDocument/2006/relationships/customXml" Target="../ink/ink1494.xml"/><Relationship Id="rId67" Type="http://schemas.openxmlformats.org/officeDocument/2006/relationships/customXml" Target="../ink/ink1498.xml"/><Relationship Id="rId20" Type="http://schemas.openxmlformats.org/officeDocument/2006/relationships/image" Target="../media/image256.png"/><Relationship Id="rId41" Type="http://schemas.openxmlformats.org/officeDocument/2006/relationships/customXml" Target="../ink/ink1485.xml"/><Relationship Id="rId54" Type="http://schemas.openxmlformats.org/officeDocument/2006/relationships/image" Target="../media/image273.png"/><Relationship Id="rId62" Type="http://schemas.openxmlformats.org/officeDocument/2006/relationships/image" Target="../media/image277.png"/><Relationship Id="rId70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15" Type="http://schemas.openxmlformats.org/officeDocument/2006/relationships/customXml" Target="../ink/ink1472.xml"/><Relationship Id="rId23" Type="http://schemas.openxmlformats.org/officeDocument/2006/relationships/customXml" Target="../ink/ink1476.xml"/><Relationship Id="rId28" Type="http://schemas.openxmlformats.org/officeDocument/2006/relationships/image" Target="../media/image260.png"/><Relationship Id="rId36" Type="http://schemas.openxmlformats.org/officeDocument/2006/relationships/image" Target="../media/image264.png"/><Relationship Id="rId49" Type="http://schemas.openxmlformats.org/officeDocument/2006/relationships/customXml" Target="../ink/ink1489.xml"/><Relationship Id="rId57" Type="http://schemas.openxmlformats.org/officeDocument/2006/relationships/customXml" Target="../ink/ink1493.xml"/><Relationship Id="rId10" Type="http://schemas.openxmlformats.org/officeDocument/2006/relationships/image" Target="../media/image251.png"/><Relationship Id="rId31" Type="http://schemas.openxmlformats.org/officeDocument/2006/relationships/customXml" Target="../ink/ink1480.xml"/><Relationship Id="rId44" Type="http://schemas.openxmlformats.org/officeDocument/2006/relationships/image" Target="../media/image268.png"/><Relationship Id="rId52" Type="http://schemas.openxmlformats.org/officeDocument/2006/relationships/image" Target="../media/image272.png"/><Relationship Id="rId60" Type="http://schemas.openxmlformats.org/officeDocument/2006/relationships/image" Target="../media/image276.png"/><Relationship Id="rId65" Type="http://schemas.openxmlformats.org/officeDocument/2006/relationships/customXml" Target="../ink/ink1497.xml"/><Relationship Id="rId73" Type="http://schemas.openxmlformats.org/officeDocument/2006/relationships/customXml" Target="../ink/ink1501.xml"/><Relationship Id="rId4" Type="http://schemas.openxmlformats.org/officeDocument/2006/relationships/image" Target="../media/image248.png"/><Relationship Id="rId9" Type="http://schemas.openxmlformats.org/officeDocument/2006/relationships/customXml" Target="../ink/ink1469.xml"/><Relationship Id="rId13" Type="http://schemas.openxmlformats.org/officeDocument/2006/relationships/customXml" Target="../ink/ink1471.xml"/><Relationship Id="rId18" Type="http://schemas.openxmlformats.org/officeDocument/2006/relationships/image" Target="../media/image255.png"/><Relationship Id="rId39" Type="http://schemas.openxmlformats.org/officeDocument/2006/relationships/customXml" Target="../ink/ink1484.xml"/><Relationship Id="rId34" Type="http://schemas.openxmlformats.org/officeDocument/2006/relationships/image" Target="../media/image263.png"/><Relationship Id="rId50" Type="http://schemas.openxmlformats.org/officeDocument/2006/relationships/image" Target="../media/image271.png"/><Relationship Id="rId55" Type="http://schemas.openxmlformats.org/officeDocument/2006/relationships/customXml" Target="../ink/ink1492.xml"/><Relationship Id="rId7" Type="http://schemas.openxmlformats.org/officeDocument/2006/relationships/customXml" Target="../ink/ink1468.xml"/><Relationship Id="rId71" Type="http://schemas.openxmlformats.org/officeDocument/2006/relationships/customXml" Target="../ink/ink1500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9.xml"/><Relationship Id="rId671" Type="http://schemas.openxmlformats.org/officeDocument/2006/relationships/customXml" Target="../ink/ink347.xml"/><Relationship Id="rId21" Type="http://schemas.openxmlformats.org/officeDocument/2006/relationships/image" Target="../media/image2627.png"/><Relationship Id="rId324" Type="http://schemas.openxmlformats.org/officeDocument/2006/relationships/image" Target="../media/image2777.png"/><Relationship Id="rId531" Type="http://schemas.openxmlformats.org/officeDocument/2006/relationships/customXml" Target="../ink/ink277.xml"/><Relationship Id="rId629" Type="http://schemas.openxmlformats.org/officeDocument/2006/relationships/customXml" Target="../ink/ink326.xml"/><Relationship Id="rId170" Type="http://schemas.openxmlformats.org/officeDocument/2006/relationships/image" Target="../media/image2700.png"/><Relationship Id="rId268" Type="http://schemas.openxmlformats.org/officeDocument/2006/relationships/image" Target="../media/image2749.png"/><Relationship Id="rId475" Type="http://schemas.openxmlformats.org/officeDocument/2006/relationships/image" Target="../media/image2852.png"/><Relationship Id="rId682" Type="http://schemas.openxmlformats.org/officeDocument/2006/relationships/image" Target="../media/image2955.png"/><Relationship Id="rId32" Type="http://schemas.openxmlformats.org/officeDocument/2006/relationships/customXml" Target="../ink/ink26.xml"/><Relationship Id="rId128" Type="http://schemas.openxmlformats.org/officeDocument/2006/relationships/image" Target="../media/image2679.png"/><Relationship Id="rId335" Type="http://schemas.openxmlformats.org/officeDocument/2006/relationships/customXml" Target="../ink/ink178.xml"/><Relationship Id="rId542" Type="http://schemas.openxmlformats.org/officeDocument/2006/relationships/image" Target="../media/image2885.png"/><Relationship Id="rId181" Type="http://schemas.openxmlformats.org/officeDocument/2006/relationships/customXml" Target="../ink/ink101.xml"/><Relationship Id="rId402" Type="http://schemas.openxmlformats.org/officeDocument/2006/relationships/image" Target="../media/image2816.png"/><Relationship Id="rId279" Type="http://schemas.openxmlformats.org/officeDocument/2006/relationships/customXml" Target="../ink/ink150.xml"/><Relationship Id="rId486" Type="http://schemas.openxmlformats.org/officeDocument/2006/relationships/customXml" Target="../ink/ink254.xml"/><Relationship Id="rId693" Type="http://schemas.openxmlformats.org/officeDocument/2006/relationships/image" Target="../media/image2960.png"/><Relationship Id="rId43" Type="http://schemas.openxmlformats.org/officeDocument/2006/relationships/image" Target="../media/image2637.png"/><Relationship Id="rId139" Type="http://schemas.openxmlformats.org/officeDocument/2006/relationships/customXml" Target="../ink/ink80.xml"/><Relationship Id="rId346" Type="http://schemas.openxmlformats.org/officeDocument/2006/relationships/image" Target="../media/image2788.png"/><Relationship Id="rId553" Type="http://schemas.openxmlformats.org/officeDocument/2006/relationships/customXml" Target="../ink/ink288.xml"/><Relationship Id="rId192" Type="http://schemas.openxmlformats.org/officeDocument/2006/relationships/image" Target="../media/image2711.png"/><Relationship Id="rId206" Type="http://schemas.openxmlformats.org/officeDocument/2006/relationships/image" Target="../media/image2718.png"/><Relationship Id="rId413" Type="http://schemas.openxmlformats.org/officeDocument/2006/relationships/customXml" Target="../ink/ink217.xml"/><Relationship Id="rId497" Type="http://schemas.openxmlformats.org/officeDocument/2006/relationships/image" Target="../media/image2863.png"/><Relationship Id="rId620" Type="http://schemas.openxmlformats.org/officeDocument/2006/relationships/image" Target="../media/image2924.png"/><Relationship Id="rId357" Type="http://schemas.openxmlformats.org/officeDocument/2006/relationships/customXml" Target="../ink/ink189.xml"/><Relationship Id="rId54" Type="http://schemas.openxmlformats.org/officeDocument/2006/relationships/customXml" Target="../ink/ink37.xml"/><Relationship Id="rId217" Type="http://schemas.openxmlformats.org/officeDocument/2006/relationships/customXml" Target="../ink/ink119.xml"/><Relationship Id="rId564" Type="http://schemas.openxmlformats.org/officeDocument/2006/relationships/image" Target="../media/image2896.png"/><Relationship Id="rId424" Type="http://schemas.openxmlformats.org/officeDocument/2006/relationships/image" Target="../media/image2827.png"/><Relationship Id="rId631" Type="http://schemas.openxmlformats.org/officeDocument/2006/relationships/customXml" Target="../ink/ink327.xml"/><Relationship Id="rId270" Type="http://schemas.openxmlformats.org/officeDocument/2006/relationships/image" Target="../media/image2750.png"/><Relationship Id="rId65" Type="http://schemas.openxmlformats.org/officeDocument/2006/relationships/image" Target="../media/image2648.png"/><Relationship Id="rId130" Type="http://schemas.openxmlformats.org/officeDocument/2006/relationships/image" Target="../media/image2680.png"/><Relationship Id="rId368" Type="http://schemas.openxmlformats.org/officeDocument/2006/relationships/image" Target="../media/image2799.png"/><Relationship Id="rId575" Type="http://schemas.openxmlformats.org/officeDocument/2006/relationships/customXml" Target="../ink/ink299.xml"/><Relationship Id="rId228" Type="http://schemas.openxmlformats.org/officeDocument/2006/relationships/image" Target="../media/image2729.png"/><Relationship Id="rId435" Type="http://schemas.openxmlformats.org/officeDocument/2006/relationships/customXml" Target="../ink/ink228.xml"/><Relationship Id="rId642" Type="http://schemas.openxmlformats.org/officeDocument/2006/relationships/image" Target="../media/image2935.png"/><Relationship Id="rId281" Type="http://schemas.openxmlformats.org/officeDocument/2006/relationships/customXml" Target="../ink/ink151.xml"/><Relationship Id="rId502" Type="http://schemas.openxmlformats.org/officeDocument/2006/relationships/customXml" Target="../ink/ink262.xml"/><Relationship Id="rId76" Type="http://schemas.openxmlformats.org/officeDocument/2006/relationships/customXml" Target="../ink/ink48.xml"/><Relationship Id="rId141" Type="http://schemas.openxmlformats.org/officeDocument/2006/relationships/customXml" Target="../ink/ink81.xml"/><Relationship Id="rId379" Type="http://schemas.openxmlformats.org/officeDocument/2006/relationships/customXml" Target="../ink/ink200.xml"/><Relationship Id="rId586" Type="http://schemas.openxmlformats.org/officeDocument/2006/relationships/image" Target="../media/image2907.png"/><Relationship Id="rId7" Type="http://schemas.openxmlformats.org/officeDocument/2006/relationships/image" Target="../media/image2620.png"/><Relationship Id="rId239" Type="http://schemas.openxmlformats.org/officeDocument/2006/relationships/customXml" Target="../ink/ink130.xml"/><Relationship Id="rId446" Type="http://schemas.openxmlformats.org/officeDocument/2006/relationships/image" Target="../media/image2838.png"/><Relationship Id="rId653" Type="http://schemas.openxmlformats.org/officeDocument/2006/relationships/customXml" Target="../ink/ink338.xml"/><Relationship Id="rId292" Type="http://schemas.openxmlformats.org/officeDocument/2006/relationships/image" Target="../media/image2761.png"/><Relationship Id="rId306" Type="http://schemas.openxmlformats.org/officeDocument/2006/relationships/image" Target="../media/image2768.png"/><Relationship Id="rId87" Type="http://schemas.openxmlformats.org/officeDocument/2006/relationships/image" Target="../media/image2659.png"/><Relationship Id="rId513" Type="http://schemas.openxmlformats.org/officeDocument/2006/relationships/customXml" Target="../ink/ink268.xml"/><Relationship Id="rId597" Type="http://schemas.openxmlformats.org/officeDocument/2006/relationships/customXml" Target="../ink/ink310.xml"/><Relationship Id="rId152" Type="http://schemas.openxmlformats.org/officeDocument/2006/relationships/image" Target="../media/image2691.png"/><Relationship Id="rId457" Type="http://schemas.openxmlformats.org/officeDocument/2006/relationships/customXml" Target="../ink/ink239.xml"/><Relationship Id="rId664" Type="http://schemas.openxmlformats.org/officeDocument/2006/relationships/image" Target="../media/image2946.png"/><Relationship Id="rId14" Type="http://schemas.openxmlformats.org/officeDocument/2006/relationships/customXml" Target="../ink/ink17.xml"/><Relationship Id="rId317" Type="http://schemas.openxmlformats.org/officeDocument/2006/relationships/customXml" Target="../ink/ink169.xml"/><Relationship Id="rId524" Type="http://schemas.openxmlformats.org/officeDocument/2006/relationships/image" Target="../media/image2876.png"/><Relationship Id="rId98" Type="http://schemas.openxmlformats.org/officeDocument/2006/relationships/image" Target="../media/image2664.png"/><Relationship Id="rId163" Type="http://schemas.openxmlformats.org/officeDocument/2006/relationships/customXml" Target="../ink/ink92.xml"/><Relationship Id="rId370" Type="http://schemas.openxmlformats.org/officeDocument/2006/relationships/image" Target="../media/image2800.png"/><Relationship Id="rId230" Type="http://schemas.openxmlformats.org/officeDocument/2006/relationships/image" Target="../media/image2730.png"/><Relationship Id="rId468" Type="http://schemas.openxmlformats.org/officeDocument/2006/relationships/customXml" Target="../ink/ink245.xml"/><Relationship Id="rId675" Type="http://schemas.openxmlformats.org/officeDocument/2006/relationships/customXml" Target="../ink/ink349.xml"/><Relationship Id="rId25" Type="http://schemas.openxmlformats.org/officeDocument/2006/relationships/image" Target="../media/image2629.png"/><Relationship Id="rId328" Type="http://schemas.openxmlformats.org/officeDocument/2006/relationships/image" Target="../media/image2779.png"/><Relationship Id="rId535" Type="http://schemas.openxmlformats.org/officeDocument/2006/relationships/customXml" Target="../ink/ink279.xml"/><Relationship Id="rId174" Type="http://schemas.openxmlformats.org/officeDocument/2006/relationships/image" Target="../media/image2702.png"/><Relationship Id="rId381" Type="http://schemas.openxmlformats.org/officeDocument/2006/relationships/customXml" Target="../ink/ink201.xml"/><Relationship Id="rId602" Type="http://schemas.openxmlformats.org/officeDocument/2006/relationships/image" Target="../media/image2915.png"/><Relationship Id="rId241" Type="http://schemas.openxmlformats.org/officeDocument/2006/relationships/customXml" Target="../ink/ink131.xml"/><Relationship Id="rId479" Type="http://schemas.openxmlformats.org/officeDocument/2006/relationships/image" Target="../media/image2854.png"/><Relationship Id="rId686" Type="http://schemas.openxmlformats.org/officeDocument/2006/relationships/image" Target="../media/image2957.png"/><Relationship Id="rId36" Type="http://schemas.openxmlformats.org/officeDocument/2006/relationships/customXml" Target="../ink/ink28.xml"/><Relationship Id="rId339" Type="http://schemas.openxmlformats.org/officeDocument/2006/relationships/customXml" Target="../ink/ink180.xml"/><Relationship Id="rId546" Type="http://schemas.openxmlformats.org/officeDocument/2006/relationships/image" Target="../media/image2887.png"/><Relationship Id="rId101" Type="http://schemas.openxmlformats.org/officeDocument/2006/relationships/customXml" Target="../ink/ink61.xml"/><Relationship Id="rId185" Type="http://schemas.openxmlformats.org/officeDocument/2006/relationships/customXml" Target="../ink/ink103.xml"/><Relationship Id="rId406" Type="http://schemas.openxmlformats.org/officeDocument/2006/relationships/image" Target="../media/image2818.png"/><Relationship Id="rId392" Type="http://schemas.openxmlformats.org/officeDocument/2006/relationships/image" Target="../media/image2811.png"/><Relationship Id="rId613" Type="http://schemas.openxmlformats.org/officeDocument/2006/relationships/customXml" Target="../ink/ink318.xml"/><Relationship Id="rId697" Type="http://schemas.openxmlformats.org/officeDocument/2006/relationships/image" Target="../media/image2962.png"/><Relationship Id="rId252" Type="http://schemas.openxmlformats.org/officeDocument/2006/relationships/image" Target="../media/image2741.png"/><Relationship Id="rId47" Type="http://schemas.openxmlformats.org/officeDocument/2006/relationships/image" Target="../media/image2639.png"/><Relationship Id="rId112" Type="http://schemas.openxmlformats.org/officeDocument/2006/relationships/image" Target="../media/image2671.png"/><Relationship Id="rId557" Type="http://schemas.openxmlformats.org/officeDocument/2006/relationships/customXml" Target="../ink/ink290.xml"/><Relationship Id="rId196" Type="http://schemas.openxmlformats.org/officeDocument/2006/relationships/image" Target="../media/image2713.png"/><Relationship Id="rId417" Type="http://schemas.openxmlformats.org/officeDocument/2006/relationships/customXml" Target="../ink/ink219.xml"/><Relationship Id="rId624" Type="http://schemas.openxmlformats.org/officeDocument/2006/relationships/image" Target="../media/image2926.png"/><Relationship Id="rId263" Type="http://schemas.openxmlformats.org/officeDocument/2006/relationships/customXml" Target="../ink/ink142.xml"/><Relationship Id="rId470" Type="http://schemas.openxmlformats.org/officeDocument/2006/relationships/customXml" Target="../ink/ink246.xml"/><Relationship Id="rId58" Type="http://schemas.openxmlformats.org/officeDocument/2006/relationships/customXml" Target="../ink/ink39.xml"/><Relationship Id="rId123" Type="http://schemas.openxmlformats.org/officeDocument/2006/relationships/customXml" Target="../ink/ink72.xml"/><Relationship Id="rId330" Type="http://schemas.openxmlformats.org/officeDocument/2006/relationships/image" Target="../media/image2780.png"/><Relationship Id="rId568" Type="http://schemas.openxmlformats.org/officeDocument/2006/relationships/image" Target="../media/image2898.png"/><Relationship Id="rId428" Type="http://schemas.openxmlformats.org/officeDocument/2006/relationships/image" Target="../media/image2829.png"/><Relationship Id="rId635" Type="http://schemas.openxmlformats.org/officeDocument/2006/relationships/customXml" Target="../ink/ink329.xml"/><Relationship Id="rId274" Type="http://schemas.openxmlformats.org/officeDocument/2006/relationships/image" Target="../media/image2752.png"/><Relationship Id="rId481" Type="http://schemas.openxmlformats.org/officeDocument/2006/relationships/image" Target="../media/image2855.png"/><Relationship Id="rId69" Type="http://schemas.openxmlformats.org/officeDocument/2006/relationships/image" Target="../media/image2650.png"/><Relationship Id="rId134" Type="http://schemas.openxmlformats.org/officeDocument/2006/relationships/image" Target="../media/image2682.png"/><Relationship Id="rId579" Type="http://schemas.openxmlformats.org/officeDocument/2006/relationships/customXml" Target="../ink/ink301.xml"/><Relationship Id="rId341" Type="http://schemas.openxmlformats.org/officeDocument/2006/relationships/customXml" Target="../ink/ink181.xml"/><Relationship Id="rId439" Type="http://schemas.openxmlformats.org/officeDocument/2006/relationships/customXml" Target="../ink/ink230.xml"/><Relationship Id="rId646" Type="http://schemas.openxmlformats.org/officeDocument/2006/relationships/image" Target="../media/image2937.png"/><Relationship Id="rId201" Type="http://schemas.openxmlformats.org/officeDocument/2006/relationships/customXml" Target="../ink/ink111.xml"/><Relationship Id="rId285" Type="http://schemas.openxmlformats.org/officeDocument/2006/relationships/customXml" Target="../ink/ink153.xml"/><Relationship Id="rId506" Type="http://schemas.openxmlformats.org/officeDocument/2006/relationships/customXml" Target="../ink/ink264.xml"/><Relationship Id="rId492" Type="http://schemas.openxmlformats.org/officeDocument/2006/relationships/customXml" Target="../ink/ink257.xml"/><Relationship Id="rId145" Type="http://schemas.openxmlformats.org/officeDocument/2006/relationships/customXml" Target="../ink/ink83.xml"/><Relationship Id="rId352" Type="http://schemas.openxmlformats.org/officeDocument/2006/relationships/image" Target="../media/image2791.png"/><Relationship Id="rId212" Type="http://schemas.openxmlformats.org/officeDocument/2006/relationships/image" Target="../media/image2721.png"/><Relationship Id="rId657" Type="http://schemas.openxmlformats.org/officeDocument/2006/relationships/customXml" Target="../ink/ink340.xml"/><Relationship Id="rId296" Type="http://schemas.openxmlformats.org/officeDocument/2006/relationships/image" Target="../media/image2763.png"/><Relationship Id="rId517" Type="http://schemas.openxmlformats.org/officeDocument/2006/relationships/customXml" Target="../ink/ink270.xml"/><Relationship Id="rId60" Type="http://schemas.openxmlformats.org/officeDocument/2006/relationships/customXml" Target="../ink/ink40.xml"/><Relationship Id="rId156" Type="http://schemas.openxmlformats.org/officeDocument/2006/relationships/image" Target="../media/image2693.png"/><Relationship Id="rId363" Type="http://schemas.openxmlformats.org/officeDocument/2006/relationships/customXml" Target="../ink/ink192.xml"/><Relationship Id="rId570" Type="http://schemas.openxmlformats.org/officeDocument/2006/relationships/image" Target="../media/image2899.png"/><Relationship Id="rId223" Type="http://schemas.openxmlformats.org/officeDocument/2006/relationships/customXml" Target="../ink/ink122.xml"/><Relationship Id="rId430" Type="http://schemas.openxmlformats.org/officeDocument/2006/relationships/image" Target="../media/image2830.png"/><Relationship Id="rId668" Type="http://schemas.openxmlformats.org/officeDocument/2006/relationships/image" Target="../media/image2948.png"/><Relationship Id="rId18" Type="http://schemas.openxmlformats.org/officeDocument/2006/relationships/customXml" Target="../ink/ink19.xml"/><Relationship Id="rId265" Type="http://schemas.openxmlformats.org/officeDocument/2006/relationships/customXml" Target="../ink/ink143.xml"/><Relationship Id="rId472" Type="http://schemas.openxmlformats.org/officeDocument/2006/relationships/customXml" Target="../ink/ink247.xml"/><Relationship Id="rId528" Type="http://schemas.openxmlformats.org/officeDocument/2006/relationships/image" Target="../media/image2878.png"/><Relationship Id="rId125" Type="http://schemas.openxmlformats.org/officeDocument/2006/relationships/customXml" Target="../ink/ink73.xml"/><Relationship Id="rId167" Type="http://schemas.openxmlformats.org/officeDocument/2006/relationships/customXml" Target="../ink/ink94.xml"/><Relationship Id="rId332" Type="http://schemas.openxmlformats.org/officeDocument/2006/relationships/image" Target="../media/image2781.png"/><Relationship Id="rId374" Type="http://schemas.openxmlformats.org/officeDocument/2006/relationships/image" Target="../media/image2802.png"/><Relationship Id="rId581" Type="http://schemas.openxmlformats.org/officeDocument/2006/relationships/customXml" Target="../ink/ink302.xml"/><Relationship Id="rId71" Type="http://schemas.openxmlformats.org/officeDocument/2006/relationships/image" Target="../media/image2651.png"/><Relationship Id="rId234" Type="http://schemas.openxmlformats.org/officeDocument/2006/relationships/image" Target="../media/image2732.png"/><Relationship Id="rId637" Type="http://schemas.openxmlformats.org/officeDocument/2006/relationships/customXml" Target="../ink/ink330.xml"/><Relationship Id="rId679" Type="http://schemas.openxmlformats.org/officeDocument/2006/relationships/customXml" Target="../ink/ink351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631.png"/><Relationship Id="rId276" Type="http://schemas.openxmlformats.org/officeDocument/2006/relationships/image" Target="../media/image2753.png"/><Relationship Id="rId441" Type="http://schemas.openxmlformats.org/officeDocument/2006/relationships/customXml" Target="../ink/ink231.xml"/><Relationship Id="rId483" Type="http://schemas.openxmlformats.org/officeDocument/2006/relationships/image" Target="../media/image2856.png"/><Relationship Id="rId539" Type="http://schemas.openxmlformats.org/officeDocument/2006/relationships/customXml" Target="../ink/ink281.xml"/><Relationship Id="rId690" Type="http://schemas.openxmlformats.org/officeDocument/2006/relationships/image" Target="../media/image2959.png"/><Relationship Id="rId40" Type="http://schemas.openxmlformats.org/officeDocument/2006/relationships/customXml" Target="../ink/ink30.xml"/><Relationship Id="rId136" Type="http://schemas.openxmlformats.org/officeDocument/2006/relationships/image" Target="../media/image2683.png"/><Relationship Id="rId178" Type="http://schemas.openxmlformats.org/officeDocument/2006/relationships/image" Target="../media/image2704.png"/><Relationship Id="rId301" Type="http://schemas.openxmlformats.org/officeDocument/2006/relationships/customXml" Target="../ink/ink161.xml"/><Relationship Id="rId343" Type="http://schemas.openxmlformats.org/officeDocument/2006/relationships/customXml" Target="../ink/ink182.xml"/><Relationship Id="rId550" Type="http://schemas.openxmlformats.org/officeDocument/2006/relationships/image" Target="../media/image2889.png"/><Relationship Id="rId82" Type="http://schemas.openxmlformats.org/officeDocument/2006/relationships/customXml" Target="../ink/ink51.xml"/><Relationship Id="rId203" Type="http://schemas.openxmlformats.org/officeDocument/2006/relationships/customXml" Target="../ink/ink112.xml"/><Relationship Id="rId385" Type="http://schemas.openxmlformats.org/officeDocument/2006/relationships/customXml" Target="../ink/ink203.xml"/><Relationship Id="rId592" Type="http://schemas.openxmlformats.org/officeDocument/2006/relationships/image" Target="../media/image2910.png"/><Relationship Id="rId606" Type="http://schemas.openxmlformats.org/officeDocument/2006/relationships/image" Target="../media/image2917.png"/><Relationship Id="rId648" Type="http://schemas.openxmlformats.org/officeDocument/2006/relationships/image" Target="../media/image2938.png"/><Relationship Id="rId245" Type="http://schemas.openxmlformats.org/officeDocument/2006/relationships/customXml" Target="../ink/ink133.xml"/><Relationship Id="rId287" Type="http://schemas.openxmlformats.org/officeDocument/2006/relationships/customXml" Target="../ink/ink154.xml"/><Relationship Id="rId410" Type="http://schemas.openxmlformats.org/officeDocument/2006/relationships/image" Target="../media/image2820.png"/><Relationship Id="rId452" Type="http://schemas.openxmlformats.org/officeDocument/2006/relationships/image" Target="../media/image2841.png"/><Relationship Id="rId494" Type="http://schemas.openxmlformats.org/officeDocument/2006/relationships/customXml" Target="../ink/ink258.xml"/><Relationship Id="rId508" Type="http://schemas.openxmlformats.org/officeDocument/2006/relationships/customXml" Target="../ink/ink265.xml"/><Relationship Id="rId105" Type="http://schemas.openxmlformats.org/officeDocument/2006/relationships/customXml" Target="../ink/ink63.xml"/><Relationship Id="rId147" Type="http://schemas.openxmlformats.org/officeDocument/2006/relationships/customXml" Target="../ink/ink84.xml"/><Relationship Id="rId312" Type="http://schemas.openxmlformats.org/officeDocument/2006/relationships/image" Target="../media/image2771.png"/><Relationship Id="rId354" Type="http://schemas.openxmlformats.org/officeDocument/2006/relationships/image" Target="../media/image2792.png"/><Relationship Id="rId51" Type="http://schemas.openxmlformats.org/officeDocument/2006/relationships/image" Target="../media/image2641.png"/><Relationship Id="rId93" Type="http://schemas.openxmlformats.org/officeDocument/2006/relationships/customXml" Target="../ink/ink57.xml"/><Relationship Id="rId189" Type="http://schemas.openxmlformats.org/officeDocument/2006/relationships/customXml" Target="../ink/ink105.xml"/><Relationship Id="rId396" Type="http://schemas.openxmlformats.org/officeDocument/2006/relationships/image" Target="../media/image2813.png"/><Relationship Id="rId561" Type="http://schemas.openxmlformats.org/officeDocument/2006/relationships/customXml" Target="../ink/ink292.xml"/><Relationship Id="rId617" Type="http://schemas.openxmlformats.org/officeDocument/2006/relationships/customXml" Target="../ink/ink320.xml"/><Relationship Id="rId659" Type="http://schemas.openxmlformats.org/officeDocument/2006/relationships/customXml" Target="../ink/ink341.xml"/><Relationship Id="rId214" Type="http://schemas.openxmlformats.org/officeDocument/2006/relationships/image" Target="../media/image2722.png"/><Relationship Id="rId256" Type="http://schemas.openxmlformats.org/officeDocument/2006/relationships/image" Target="../media/image2743.png"/><Relationship Id="rId298" Type="http://schemas.openxmlformats.org/officeDocument/2006/relationships/image" Target="../media/image2764.png"/><Relationship Id="rId421" Type="http://schemas.openxmlformats.org/officeDocument/2006/relationships/customXml" Target="../ink/ink221.xml"/><Relationship Id="rId463" Type="http://schemas.openxmlformats.org/officeDocument/2006/relationships/image" Target="../media/image2846.png"/><Relationship Id="rId519" Type="http://schemas.openxmlformats.org/officeDocument/2006/relationships/customXml" Target="../ink/ink271.xml"/><Relationship Id="rId670" Type="http://schemas.openxmlformats.org/officeDocument/2006/relationships/image" Target="../media/image2949.png"/><Relationship Id="rId116" Type="http://schemas.openxmlformats.org/officeDocument/2006/relationships/image" Target="../media/image2673.png"/><Relationship Id="rId158" Type="http://schemas.openxmlformats.org/officeDocument/2006/relationships/image" Target="../media/image2694.png"/><Relationship Id="rId323" Type="http://schemas.openxmlformats.org/officeDocument/2006/relationships/customXml" Target="../ink/ink172.xml"/><Relationship Id="rId530" Type="http://schemas.openxmlformats.org/officeDocument/2006/relationships/image" Target="../media/image2879.png"/><Relationship Id="rId20" Type="http://schemas.openxmlformats.org/officeDocument/2006/relationships/customXml" Target="../ink/ink20.xml"/><Relationship Id="rId62" Type="http://schemas.openxmlformats.org/officeDocument/2006/relationships/customXml" Target="../ink/ink41.xml"/><Relationship Id="rId365" Type="http://schemas.openxmlformats.org/officeDocument/2006/relationships/customXml" Target="../ink/ink193.xml"/><Relationship Id="rId572" Type="http://schemas.openxmlformats.org/officeDocument/2006/relationships/image" Target="../media/image2900.png"/><Relationship Id="rId628" Type="http://schemas.openxmlformats.org/officeDocument/2006/relationships/image" Target="../media/image2928.png"/><Relationship Id="rId225" Type="http://schemas.openxmlformats.org/officeDocument/2006/relationships/customXml" Target="../ink/ink123.xml"/><Relationship Id="rId267" Type="http://schemas.openxmlformats.org/officeDocument/2006/relationships/customXml" Target="../ink/ink144.xml"/><Relationship Id="rId432" Type="http://schemas.openxmlformats.org/officeDocument/2006/relationships/image" Target="../media/image2831.png"/><Relationship Id="rId474" Type="http://schemas.openxmlformats.org/officeDocument/2006/relationships/customXml" Target="../ink/ink248.xml"/><Relationship Id="rId127" Type="http://schemas.openxmlformats.org/officeDocument/2006/relationships/customXml" Target="../ink/ink74.xml"/><Relationship Id="rId681" Type="http://schemas.openxmlformats.org/officeDocument/2006/relationships/customXml" Target="../ink/ink352.xml"/><Relationship Id="rId31" Type="http://schemas.openxmlformats.org/officeDocument/2006/relationships/image" Target="../media/image2632.png"/><Relationship Id="rId73" Type="http://schemas.openxmlformats.org/officeDocument/2006/relationships/image" Target="../media/image2652.png"/><Relationship Id="rId169" Type="http://schemas.openxmlformats.org/officeDocument/2006/relationships/customXml" Target="../ink/ink95.xml"/><Relationship Id="rId334" Type="http://schemas.openxmlformats.org/officeDocument/2006/relationships/image" Target="../media/image2782.png"/><Relationship Id="rId376" Type="http://schemas.openxmlformats.org/officeDocument/2006/relationships/image" Target="../media/image2803.png"/><Relationship Id="rId541" Type="http://schemas.openxmlformats.org/officeDocument/2006/relationships/customXml" Target="../ink/ink282.xml"/><Relationship Id="rId583" Type="http://schemas.openxmlformats.org/officeDocument/2006/relationships/customXml" Target="../ink/ink303.xml"/><Relationship Id="rId639" Type="http://schemas.openxmlformats.org/officeDocument/2006/relationships/customXml" Target="../ink/ink331.xml"/><Relationship Id="rId4" Type="http://schemas.openxmlformats.org/officeDocument/2006/relationships/customXml" Target="../ink/ink12.xml"/><Relationship Id="rId180" Type="http://schemas.openxmlformats.org/officeDocument/2006/relationships/image" Target="../media/image2705.png"/><Relationship Id="rId236" Type="http://schemas.openxmlformats.org/officeDocument/2006/relationships/image" Target="../media/image2733.png"/><Relationship Id="rId278" Type="http://schemas.openxmlformats.org/officeDocument/2006/relationships/image" Target="../media/image2754.png"/><Relationship Id="rId401" Type="http://schemas.openxmlformats.org/officeDocument/2006/relationships/customXml" Target="../ink/ink211.xml"/><Relationship Id="rId443" Type="http://schemas.openxmlformats.org/officeDocument/2006/relationships/customXml" Target="../ink/ink232.xml"/><Relationship Id="rId650" Type="http://schemas.openxmlformats.org/officeDocument/2006/relationships/image" Target="../media/image2939.png"/><Relationship Id="rId303" Type="http://schemas.openxmlformats.org/officeDocument/2006/relationships/customXml" Target="../ink/ink162.xml"/><Relationship Id="rId485" Type="http://schemas.openxmlformats.org/officeDocument/2006/relationships/image" Target="../media/image2857.png"/><Relationship Id="rId692" Type="http://schemas.openxmlformats.org/officeDocument/2006/relationships/customXml" Target="../ink/ink358.xml"/><Relationship Id="rId42" Type="http://schemas.openxmlformats.org/officeDocument/2006/relationships/customXml" Target="../ink/ink31.xml"/><Relationship Id="rId84" Type="http://schemas.openxmlformats.org/officeDocument/2006/relationships/customXml" Target="../ink/ink52.xml"/><Relationship Id="rId138" Type="http://schemas.openxmlformats.org/officeDocument/2006/relationships/image" Target="../media/image2684.png"/><Relationship Id="rId345" Type="http://schemas.openxmlformats.org/officeDocument/2006/relationships/customXml" Target="../ink/ink183.xml"/><Relationship Id="rId387" Type="http://schemas.openxmlformats.org/officeDocument/2006/relationships/customXml" Target="../ink/ink204.xml"/><Relationship Id="rId510" Type="http://schemas.openxmlformats.org/officeDocument/2006/relationships/image" Target="../media/image2869.png"/><Relationship Id="rId552" Type="http://schemas.openxmlformats.org/officeDocument/2006/relationships/image" Target="../media/image2890.png"/><Relationship Id="rId594" Type="http://schemas.openxmlformats.org/officeDocument/2006/relationships/image" Target="../media/image2911.png"/><Relationship Id="rId608" Type="http://schemas.openxmlformats.org/officeDocument/2006/relationships/image" Target="../media/image2918.png"/><Relationship Id="rId191" Type="http://schemas.openxmlformats.org/officeDocument/2006/relationships/customXml" Target="../ink/ink106.xml"/><Relationship Id="rId205" Type="http://schemas.openxmlformats.org/officeDocument/2006/relationships/customXml" Target="../ink/ink113.xml"/><Relationship Id="rId247" Type="http://schemas.openxmlformats.org/officeDocument/2006/relationships/customXml" Target="../ink/ink134.xml"/><Relationship Id="rId412" Type="http://schemas.openxmlformats.org/officeDocument/2006/relationships/image" Target="../media/image2821.png"/><Relationship Id="rId107" Type="http://schemas.openxmlformats.org/officeDocument/2006/relationships/customXml" Target="../ink/ink64.xml"/><Relationship Id="rId289" Type="http://schemas.openxmlformats.org/officeDocument/2006/relationships/customXml" Target="../ink/ink155.xml"/><Relationship Id="rId454" Type="http://schemas.openxmlformats.org/officeDocument/2006/relationships/image" Target="../media/image2842.png"/><Relationship Id="rId496" Type="http://schemas.openxmlformats.org/officeDocument/2006/relationships/customXml" Target="../ink/ink259.xml"/><Relationship Id="rId661" Type="http://schemas.openxmlformats.org/officeDocument/2006/relationships/customXml" Target="../ink/ink342.xml"/><Relationship Id="rId11" Type="http://schemas.openxmlformats.org/officeDocument/2006/relationships/image" Target="../media/image2622.png"/><Relationship Id="rId53" Type="http://schemas.openxmlformats.org/officeDocument/2006/relationships/image" Target="../media/image2642.png"/><Relationship Id="rId149" Type="http://schemas.openxmlformats.org/officeDocument/2006/relationships/customXml" Target="../ink/ink85.xml"/><Relationship Id="rId314" Type="http://schemas.openxmlformats.org/officeDocument/2006/relationships/image" Target="../media/image2772.png"/><Relationship Id="rId356" Type="http://schemas.openxmlformats.org/officeDocument/2006/relationships/image" Target="../media/image2793.png"/><Relationship Id="rId398" Type="http://schemas.openxmlformats.org/officeDocument/2006/relationships/image" Target="../media/image2814.png"/><Relationship Id="rId521" Type="http://schemas.openxmlformats.org/officeDocument/2006/relationships/customXml" Target="../ink/ink272.xml"/><Relationship Id="rId563" Type="http://schemas.openxmlformats.org/officeDocument/2006/relationships/customXml" Target="../ink/ink293.xml"/><Relationship Id="rId619" Type="http://schemas.openxmlformats.org/officeDocument/2006/relationships/customXml" Target="../ink/ink321.xml"/><Relationship Id="rId95" Type="http://schemas.openxmlformats.org/officeDocument/2006/relationships/customXml" Target="../ink/ink58.xml"/><Relationship Id="rId160" Type="http://schemas.openxmlformats.org/officeDocument/2006/relationships/image" Target="../media/image2695.png"/><Relationship Id="rId216" Type="http://schemas.openxmlformats.org/officeDocument/2006/relationships/image" Target="../media/image2723.png"/><Relationship Id="rId423" Type="http://schemas.openxmlformats.org/officeDocument/2006/relationships/customXml" Target="../ink/ink222.xml"/><Relationship Id="rId258" Type="http://schemas.openxmlformats.org/officeDocument/2006/relationships/image" Target="../media/image2744.png"/><Relationship Id="rId465" Type="http://schemas.openxmlformats.org/officeDocument/2006/relationships/image" Target="../media/image2847.png"/><Relationship Id="rId630" Type="http://schemas.openxmlformats.org/officeDocument/2006/relationships/image" Target="../media/image2929.png"/><Relationship Id="rId672" Type="http://schemas.openxmlformats.org/officeDocument/2006/relationships/image" Target="../media/image2950.png"/><Relationship Id="rId22" Type="http://schemas.openxmlformats.org/officeDocument/2006/relationships/customXml" Target="../ink/ink21.xml"/><Relationship Id="rId64" Type="http://schemas.openxmlformats.org/officeDocument/2006/relationships/customXml" Target="../ink/ink42.xml"/><Relationship Id="rId118" Type="http://schemas.openxmlformats.org/officeDocument/2006/relationships/image" Target="../media/image2674.png"/><Relationship Id="rId325" Type="http://schemas.openxmlformats.org/officeDocument/2006/relationships/customXml" Target="../ink/ink173.xml"/><Relationship Id="rId367" Type="http://schemas.openxmlformats.org/officeDocument/2006/relationships/customXml" Target="../ink/ink194.xml"/><Relationship Id="rId532" Type="http://schemas.openxmlformats.org/officeDocument/2006/relationships/image" Target="../media/image2880.png"/><Relationship Id="rId574" Type="http://schemas.openxmlformats.org/officeDocument/2006/relationships/image" Target="../media/image2901.png"/><Relationship Id="rId171" Type="http://schemas.openxmlformats.org/officeDocument/2006/relationships/customXml" Target="../ink/ink96.xml"/><Relationship Id="rId227" Type="http://schemas.openxmlformats.org/officeDocument/2006/relationships/customXml" Target="../ink/ink124.xml"/><Relationship Id="rId269" Type="http://schemas.openxmlformats.org/officeDocument/2006/relationships/customXml" Target="../ink/ink145.xml"/><Relationship Id="rId434" Type="http://schemas.openxmlformats.org/officeDocument/2006/relationships/image" Target="../media/image2832.png"/><Relationship Id="rId476" Type="http://schemas.openxmlformats.org/officeDocument/2006/relationships/customXml" Target="../ink/ink249.xml"/><Relationship Id="rId641" Type="http://schemas.openxmlformats.org/officeDocument/2006/relationships/customXml" Target="../ink/ink332.xml"/><Relationship Id="rId683" Type="http://schemas.openxmlformats.org/officeDocument/2006/relationships/customXml" Target="../ink/ink353.xml"/><Relationship Id="rId33" Type="http://schemas.openxmlformats.org/officeDocument/2006/relationships/image" Target="../media/image2633.png"/><Relationship Id="rId129" Type="http://schemas.openxmlformats.org/officeDocument/2006/relationships/customXml" Target="../ink/ink75.xml"/><Relationship Id="rId280" Type="http://schemas.openxmlformats.org/officeDocument/2006/relationships/image" Target="../media/image2755.png"/><Relationship Id="rId336" Type="http://schemas.openxmlformats.org/officeDocument/2006/relationships/image" Target="../media/image2783.png"/><Relationship Id="rId501" Type="http://schemas.openxmlformats.org/officeDocument/2006/relationships/image" Target="../media/image2865.png"/><Relationship Id="rId543" Type="http://schemas.openxmlformats.org/officeDocument/2006/relationships/customXml" Target="../ink/ink283.xml"/><Relationship Id="rId75" Type="http://schemas.openxmlformats.org/officeDocument/2006/relationships/image" Target="../media/image2653.png"/><Relationship Id="rId140" Type="http://schemas.openxmlformats.org/officeDocument/2006/relationships/image" Target="../media/image2685.png"/><Relationship Id="rId182" Type="http://schemas.openxmlformats.org/officeDocument/2006/relationships/image" Target="../media/image2706.png"/><Relationship Id="rId378" Type="http://schemas.openxmlformats.org/officeDocument/2006/relationships/image" Target="../media/image2804.png"/><Relationship Id="rId403" Type="http://schemas.openxmlformats.org/officeDocument/2006/relationships/customXml" Target="../ink/ink212.xml"/><Relationship Id="rId585" Type="http://schemas.openxmlformats.org/officeDocument/2006/relationships/customXml" Target="../ink/ink304.xml"/><Relationship Id="rId6" Type="http://schemas.openxmlformats.org/officeDocument/2006/relationships/customXml" Target="../ink/ink13.xml"/><Relationship Id="rId238" Type="http://schemas.openxmlformats.org/officeDocument/2006/relationships/image" Target="../media/image2734.png"/><Relationship Id="rId445" Type="http://schemas.openxmlformats.org/officeDocument/2006/relationships/customXml" Target="../ink/ink233.xml"/><Relationship Id="rId487" Type="http://schemas.openxmlformats.org/officeDocument/2006/relationships/image" Target="../media/image2858.png"/><Relationship Id="rId610" Type="http://schemas.openxmlformats.org/officeDocument/2006/relationships/image" Target="../media/image2919.png"/><Relationship Id="rId652" Type="http://schemas.openxmlformats.org/officeDocument/2006/relationships/image" Target="../media/image2940.png"/><Relationship Id="rId694" Type="http://schemas.openxmlformats.org/officeDocument/2006/relationships/customXml" Target="../ink/ink359.xml"/><Relationship Id="rId291" Type="http://schemas.openxmlformats.org/officeDocument/2006/relationships/customXml" Target="../ink/ink156.xml"/><Relationship Id="rId305" Type="http://schemas.openxmlformats.org/officeDocument/2006/relationships/customXml" Target="../ink/ink163.xml"/><Relationship Id="rId347" Type="http://schemas.openxmlformats.org/officeDocument/2006/relationships/customXml" Target="../ink/ink184.xml"/><Relationship Id="rId512" Type="http://schemas.openxmlformats.org/officeDocument/2006/relationships/image" Target="../media/image2870.png"/><Relationship Id="rId44" Type="http://schemas.openxmlformats.org/officeDocument/2006/relationships/customXml" Target="../ink/ink32.xml"/><Relationship Id="rId86" Type="http://schemas.openxmlformats.org/officeDocument/2006/relationships/customXml" Target="../ink/ink53.xml"/><Relationship Id="rId151" Type="http://schemas.openxmlformats.org/officeDocument/2006/relationships/customXml" Target="../ink/ink86.xml"/><Relationship Id="rId389" Type="http://schemas.openxmlformats.org/officeDocument/2006/relationships/customXml" Target="../ink/ink205.xml"/><Relationship Id="rId554" Type="http://schemas.openxmlformats.org/officeDocument/2006/relationships/image" Target="../media/image2891.png"/><Relationship Id="rId596" Type="http://schemas.openxmlformats.org/officeDocument/2006/relationships/image" Target="../media/image2912.png"/><Relationship Id="rId193" Type="http://schemas.openxmlformats.org/officeDocument/2006/relationships/customXml" Target="../ink/ink107.xml"/><Relationship Id="rId207" Type="http://schemas.openxmlformats.org/officeDocument/2006/relationships/customXml" Target="../ink/ink114.xml"/><Relationship Id="rId249" Type="http://schemas.openxmlformats.org/officeDocument/2006/relationships/customXml" Target="../ink/ink135.xml"/><Relationship Id="rId414" Type="http://schemas.openxmlformats.org/officeDocument/2006/relationships/image" Target="../media/image2822.png"/><Relationship Id="rId456" Type="http://schemas.openxmlformats.org/officeDocument/2006/relationships/image" Target="../media/image2843.png"/><Relationship Id="rId498" Type="http://schemas.openxmlformats.org/officeDocument/2006/relationships/customXml" Target="../ink/ink260.xml"/><Relationship Id="rId621" Type="http://schemas.openxmlformats.org/officeDocument/2006/relationships/customXml" Target="../ink/ink322.xml"/><Relationship Id="rId663" Type="http://schemas.openxmlformats.org/officeDocument/2006/relationships/customXml" Target="../ink/ink343.xml"/><Relationship Id="rId13" Type="http://schemas.openxmlformats.org/officeDocument/2006/relationships/image" Target="../media/image2623.png"/><Relationship Id="rId109" Type="http://schemas.openxmlformats.org/officeDocument/2006/relationships/customXml" Target="../ink/ink65.xml"/><Relationship Id="rId260" Type="http://schemas.openxmlformats.org/officeDocument/2006/relationships/image" Target="../media/image2745.png"/><Relationship Id="rId316" Type="http://schemas.openxmlformats.org/officeDocument/2006/relationships/image" Target="../media/image2773.png"/><Relationship Id="rId523" Type="http://schemas.openxmlformats.org/officeDocument/2006/relationships/customXml" Target="../ink/ink273.xml"/><Relationship Id="rId55" Type="http://schemas.openxmlformats.org/officeDocument/2006/relationships/image" Target="../media/image2643.png"/><Relationship Id="rId97" Type="http://schemas.openxmlformats.org/officeDocument/2006/relationships/customXml" Target="../ink/ink59.xml"/><Relationship Id="rId120" Type="http://schemas.openxmlformats.org/officeDocument/2006/relationships/image" Target="../media/image2675.png"/><Relationship Id="rId358" Type="http://schemas.openxmlformats.org/officeDocument/2006/relationships/image" Target="../media/image2794.png"/><Relationship Id="rId565" Type="http://schemas.openxmlformats.org/officeDocument/2006/relationships/customXml" Target="../ink/ink294.xml"/><Relationship Id="rId162" Type="http://schemas.openxmlformats.org/officeDocument/2006/relationships/image" Target="../media/image2696.png"/><Relationship Id="rId218" Type="http://schemas.openxmlformats.org/officeDocument/2006/relationships/image" Target="../media/image2724.png"/><Relationship Id="rId425" Type="http://schemas.openxmlformats.org/officeDocument/2006/relationships/customXml" Target="../ink/ink223.xml"/><Relationship Id="rId467" Type="http://schemas.openxmlformats.org/officeDocument/2006/relationships/image" Target="../media/image2848.png"/><Relationship Id="rId632" Type="http://schemas.openxmlformats.org/officeDocument/2006/relationships/image" Target="../media/image2930.png"/><Relationship Id="rId271" Type="http://schemas.openxmlformats.org/officeDocument/2006/relationships/customXml" Target="../ink/ink146.xml"/><Relationship Id="rId674" Type="http://schemas.openxmlformats.org/officeDocument/2006/relationships/image" Target="../media/image2951.png"/><Relationship Id="rId24" Type="http://schemas.openxmlformats.org/officeDocument/2006/relationships/customXml" Target="../ink/ink22.xml"/><Relationship Id="rId66" Type="http://schemas.openxmlformats.org/officeDocument/2006/relationships/customXml" Target="../ink/ink43.xml"/><Relationship Id="rId131" Type="http://schemas.openxmlformats.org/officeDocument/2006/relationships/customXml" Target="../ink/ink76.xml"/><Relationship Id="rId327" Type="http://schemas.openxmlformats.org/officeDocument/2006/relationships/customXml" Target="../ink/ink174.xml"/><Relationship Id="rId369" Type="http://schemas.openxmlformats.org/officeDocument/2006/relationships/customXml" Target="../ink/ink195.xml"/><Relationship Id="rId534" Type="http://schemas.openxmlformats.org/officeDocument/2006/relationships/image" Target="../media/image2881.png"/><Relationship Id="rId576" Type="http://schemas.openxmlformats.org/officeDocument/2006/relationships/image" Target="../media/image2902.png"/><Relationship Id="rId173" Type="http://schemas.openxmlformats.org/officeDocument/2006/relationships/customXml" Target="../ink/ink97.xml"/><Relationship Id="rId229" Type="http://schemas.openxmlformats.org/officeDocument/2006/relationships/customXml" Target="../ink/ink125.xml"/><Relationship Id="rId380" Type="http://schemas.openxmlformats.org/officeDocument/2006/relationships/image" Target="../media/image2805.png"/><Relationship Id="rId436" Type="http://schemas.openxmlformats.org/officeDocument/2006/relationships/image" Target="../media/image2833.png"/><Relationship Id="rId601" Type="http://schemas.openxmlformats.org/officeDocument/2006/relationships/customXml" Target="../ink/ink312.xml"/><Relationship Id="rId643" Type="http://schemas.openxmlformats.org/officeDocument/2006/relationships/customXml" Target="../ink/ink333.xml"/><Relationship Id="rId240" Type="http://schemas.openxmlformats.org/officeDocument/2006/relationships/image" Target="../media/image2735.png"/><Relationship Id="rId478" Type="http://schemas.openxmlformats.org/officeDocument/2006/relationships/customXml" Target="../ink/ink250.xml"/><Relationship Id="rId685" Type="http://schemas.openxmlformats.org/officeDocument/2006/relationships/customXml" Target="../ink/ink354.xml"/><Relationship Id="rId35" Type="http://schemas.openxmlformats.org/officeDocument/2006/relationships/image" Target="../media/image2634.png"/><Relationship Id="rId77" Type="http://schemas.openxmlformats.org/officeDocument/2006/relationships/image" Target="../media/image2654.png"/><Relationship Id="rId100" Type="http://schemas.openxmlformats.org/officeDocument/2006/relationships/image" Target="../media/image2665.png"/><Relationship Id="rId282" Type="http://schemas.openxmlformats.org/officeDocument/2006/relationships/image" Target="../media/image2756.png"/><Relationship Id="rId338" Type="http://schemas.openxmlformats.org/officeDocument/2006/relationships/image" Target="../media/image2784.png"/><Relationship Id="rId503" Type="http://schemas.openxmlformats.org/officeDocument/2006/relationships/image" Target="../media/image2866.png"/><Relationship Id="rId545" Type="http://schemas.openxmlformats.org/officeDocument/2006/relationships/customXml" Target="../ink/ink284.xml"/><Relationship Id="rId587" Type="http://schemas.openxmlformats.org/officeDocument/2006/relationships/customXml" Target="../ink/ink305.xml"/><Relationship Id="rId8" Type="http://schemas.openxmlformats.org/officeDocument/2006/relationships/customXml" Target="../ink/ink14.xml"/><Relationship Id="rId142" Type="http://schemas.openxmlformats.org/officeDocument/2006/relationships/image" Target="../media/image2686.png"/><Relationship Id="rId184" Type="http://schemas.openxmlformats.org/officeDocument/2006/relationships/image" Target="../media/image2707.png"/><Relationship Id="rId391" Type="http://schemas.openxmlformats.org/officeDocument/2006/relationships/customXml" Target="../ink/ink206.xml"/><Relationship Id="rId405" Type="http://schemas.openxmlformats.org/officeDocument/2006/relationships/customXml" Target="../ink/ink213.xml"/><Relationship Id="rId447" Type="http://schemas.openxmlformats.org/officeDocument/2006/relationships/customXml" Target="../ink/ink234.xml"/><Relationship Id="rId612" Type="http://schemas.openxmlformats.org/officeDocument/2006/relationships/image" Target="../media/image2920.png"/><Relationship Id="rId251" Type="http://schemas.openxmlformats.org/officeDocument/2006/relationships/customXml" Target="../ink/ink136.xml"/><Relationship Id="rId489" Type="http://schemas.openxmlformats.org/officeDocument/2006/relationships/image" Target="../media/image2859.png"/><Relationship Id="rId654" Type="http://schemas.openxmlformats.org/officeDocument/2006/relationships/image" Target="../media/image2941.png"/><Relationship Id="rId696" Type="http://schemas.openxmlformats.org/officeDocument/2006/relationships/customXml" Target="../ink/ink360.xml"/><Relationship Id="rId46" Type="http://schemas.openxmlformats.org/officeDocument/2006/relationships/customXml" Target="../ink/ink33.xml"/><Relationship Id="rId293" Type="http://schemas.openxmlformats.org/officeDocument/2006/relationships/customXml" Target="../ink/ink157.xml"/><Relationship Id="rId307" Type="http://schemas.openxmlformats.org/officeDocument/2006/relationships/customXml" Target="../ink/ink164.xml"/><Relationship Id="rId349" Type="http://schemas.openxmlformats.org/officeDocument/2006/relationships/customXml" Target="../ink/ink185.xml"/><Relationship Id="rId514" Type="http://schemas.openxmlformats.org/officeDocument/2006/relationships/image" Target="../media/image2871.png"/><Relationship Id="rId556" Type="http://schemas.openxmlformats.org/officeDocument/2006/relationships/image" Target="../media/image2892.png"/><Relationship Id="rId88" Type="http://schemas.openxmlformats.org/officeDocument/2006/relationships/customXml" Target="../ink/ink54.xml"/><Relationship Id="rId111" Type="http://schemas.openxmlformats.org/officeDocument/2006/relationships/customXml" Target="../ink/ink66.xml"/><Relationship Id="rId153" Type="http://schemas.openxmlformats.org/officeDocument/2006/relationships/customXml" Target="../ink/ink87.xml"/><Relationship Id="rId195" Type="http://schemas.openxmlformats.org/officeDocument/2006/relationships/customXml" Target="../ink/ink108.xml"/><Relationship Id="rId209" Type="http://schemas.openxmlformats.org/officeDocument/2006/relationships/customXml" Target="../ink/ink115.xml"/><Relationship Id="rId360" Type="http://schemas.openxmlformats.org/officeDocument/2006/relationships/image" Target="../media/image2795.png"/><Relationship Id="rId416" Type="http://schemas.openxmlformats.org/officeDocument/2006/relationships/image" Target="../media/image2823.png"/><Relationship Id="rId598" Type="http://schemas.openxmlformats.org/officeDocument/2006/relationships/image" Target="../media/image2913.png"/><Relationship Id="rId220" Type="http://schemas.openxmlformats.org/officeDocument/2006/relationships/image" Target="../media/image2725.png"/><Relationship Id="rId458" Type="http://schemas.openxmlformats.org/officeDocument/2006/relationships/image" Target="../media/image2844.png"/><Relationship Id="rId623" Type="http://schemas.openxmlformats.org/officeDocument/2006/relationships/customXml" Target="../ink/ink323.xml"/><Relationship Id="rId665" Type="http://schemas.openxmlformats.org/officeDocument/2006/relationships/customXml" Target="../ink/ink344.xml"/><Relationship Id="rId15" Type="http://schemas.openxmlformats.org/officeDocument/2006/relationships/image" Target="../media/image2624.png"/><Relationship Id="rId57" Type="http://schemas.openxmlformats.org/officeDocument/2006/relationships/image" Target="../media/image2644.png"/><Relationship Id="rId262" Type="http://schemas.openxmlformats.org/officeDocument/2006/relationships/image" Target="../media/image2746.png"/><Relationship Id="rId318" Type="http://schemas.openxmlformats.org/officeDocument/2006/relationships/image" Target="../media/image2774.png"/><Relationship Id="rId525" Type="http://schemas.openxmlformats.org/officeDocument/2006/relationships/customXml" Target="../ink/ink274.xml"/><Relationship Id="rId567" Type="http://schemas.openxmlformats.org/officeDocument/2006/relationships/customXml" Target="../ink/ink295.xml"/><Relationship Id="rId99" Type="http://schemas.openxmlformats.org/officeDocument/2006/relationships/customXml" Target="../ink/ink60.xml"/><Relationship Id="rId122" Type="http://schemas.openxmlformats.org/officeDocument/2006/relationships/image" Target="../media/image2676.png"/><Relationship Id="rId164" Type="http://schemas.openxmlformats.org/officeDocument/2006/relationships/image" Target="../media/image2697.png"/><Relationship Id="rId371" Type="http://schemas.openxmlformats.org/officeDocument/2006/relationships/customXml" Target="../ink/ink196.xml"/><Relationship Id="rId427" Type="http://schemas.openxmlformats.org/officeDocument/2006/relationships/customXml" Target="../ink/ink224.xml"/><Relationship Id="rId469" Type="http://schemas.openxmlformats.org/officeDocument/2006/relationships/image" Target="../media/image2849.png"/><Relationship Id="rId634" Type="http://schemas.openxmlformats.org/officeDocument/2006/relationships/image" Target="../media/image2931.png"/><Relationship Id="rId676" Type="http://schemas.openxmlformats.org/officeDocument/2006/relationships/image" Target="../media/image2952.png"/><Relationship Id="rId26" Type="http://schemas.openxmlformats.org/officeDocument/2006/relationships/customXml" Target="../ink/ink23.xml"/><Relationship Id="rId231" Type="http://schemas.openxmlformats.org/officeDocument/2006/relationships/customXml" Target="../ink/ink126.xml"/><Relationship Id="rId273" Type="http://schemas.openxmlformats.org/officeDocument/2006/relationships/customXml" Target="../ink/ink147.xml"/><Relationship Id="rId329" Type="http://schemas.openxmlformats.org/officeDocument/2006/relationships/customXml" Target="../ink/ink175.xml"/><Relationship Id="rId480" Type="http://schemas.openxmlformats.org/officeDocument/2006/relationships/customXml" Target="../ink/ink251.xml"/><Relationship Id="rId536" Type="http://schemas.openxmlformats.org/officeDocument/2006/relationships/image" Target="../media/image2882.png"/><Relationship Id="rId68" Type="http://schemas.openxmlformats.org/officeDocument/2006/relationships/customXml" Target="../ink/ink44.xml"/><Relationship Id="rId133" Type="http://schemas.openxmlformats.org/officeDocument/2006/relationships/customXml" Target="../ink/ink77.xml"/><Relationship Id="rId175" Type="http://schemas.openxmlformats.org/officeDocument/2006/relationships/customXml" Target="../ink/ink98.xml"/><Relationship Id="rId340" Type="http://schemas.openxmlformats.org/officeDocument/2006/relationships/image" Target="../media/image2785.png"/><Relationship Id="rId578" Type="http://schemas.openxmlformats.org/officeDocument/2006/relationships/image" Target="../media/image2903.png"/><Relationship Id="rId200" Type="http://schemas.openxmlformats.org/officeDocument/2006/relationships/image" Target="../media/image2715.png"/><Relationship Id="rId382" Type="http://schemas.openxmlformats.org/officeDocument/2006/relationships/image" Target="../media/image2806.png"/><Relationship Id="rId438" Type="http://schemas.openxmlformats.org/officeDocument/2006/relationships/image" Target="../media/image2834.png"/><Relationship Id="rId603" Type="http://schemas.openxmlformats.org/officeDocument/2006/relationships/customXml" Target="../ink/ink313.xml"/><Relationship Id="rId645" Type="http://schemas.openxmlformats.org/officeDocument/2006/relationships/customXml" Target="../ink/ink334.xml"/><Relationship Id="rId687" Type="http://schemas.openxmlformats.org/officeDocument/2006/relationships/customXml" Target="../ink/ink355.xml"/><Relationship Id="rId242" Type="http://schemas.openxmlformats.org/officeDocument/2006/relationships/image" Target="../media/image2736.png"/><Relationship Id="rId284" Type="http://schemas.openxmlformats.org/officeDocument/2006/relationships/image" Target="../media/image2757.png"/><Relationship Id="rId491" Type="http://schemas.openxmlformats.org/officeDocument/2006/relationships/image" Target="../media/image2860.png"/><Relationship Id="rId505" Type="http://schemas.openxmlformats.org/officeDocument/2006/relationships/image" Target="../media/image2867.png"/><Relationship Id="rId37" Type="http://schemas.openxmlformats.org/officeDocument/2006/relationships/image" Target="../media/image2635.png"/><Relationship Id="rId79" Type="http://schemas.openxmlformats.org/officeDocument/2006/relationships/image" Target="../media/image2655.png"/><Relationship Id="rId102" Type="http://schemas.openxmlformats.org/officeDocument/2006/relationships/image" Target="../media/image2666.png"/><Relationship Id="rId144" Type="http://schemas.openxmlformats.org/officeDocument/2006/relationships/image" Target="../media/image2687.png"/><Relationship Id="rId547" Type="http://schemas.openxmlformats.org/officeDocument/2006/relationships/customXml" Target="../ink/ink285.xml"/><Relationship Id="rId589" Type="http://schemas.openxmlformats.org/officeDocument/2006/relationships/customXml" Target="../ink/ink306.xml"/><Relationship Id="rId90" Type="http://schemas.openxmlformats.org/officeDocument/2006/relationships/image" Target="../media/image2660.png"/><Relationship Id="rId186" Type="http://schemas.openxmlformats.org/officeDocument/2006/relationships/image" Target="../media/image2708.png"/><Relationship Id="rId351" Type="http://schemas.openxmlformats.org/officeDocument/2006/relationships/customXml" Target="../ink/ink186.xml"/><Relationship Id="rId393" Type="http://schemas.openxmlformats.org/officeDocument/2006/relationships/customXml" Target="../ink/ink207.xml"/><Relationship Id="rId407" Type="http://schemas.openxmlformats.org/officeDocument/2006/relationships/customXml" Target="../ink/ink214.xml"/><Relationship Id="rId449" Type="http://schemas.openxmlformats.org/officeDocument/2006/relationships/customXml" Target="../ink/ink235.xml"/><Relationship Id="rId614" Type="http://schemas.openxmlformats.org/officeDocument/2006/relationships/image" Target="../media/image2921.png"/><Relationship Id="rId656" Type="http://schemas.openxmlformats.org/officeDocument/2006/relationships/image" Target="../media/image2942.png"/><Relationship Id="rId211" Type="http://schemas.openxmlformats.org/officeDocument/2006/relationships/customXml" Target="../ink/ink116.xml"/><Relationship Id="rId253" Type="http://schemas.openxmlformats.org/officeDocument/2006/relationships/customXml" Target="../ink/ink137.xml"/><Relationship Id="rId295" Type="http://schemas.openxmlformats.org/officeDocument/2006/relationships/customXml" Target="../ink/ink158.xml"/><Relationship Id="rId309" Type="http://schemas.openxmlformats.org/officeDocument/2006/relationships/customXml" Target="../ink/ink165.xml"/><Relationship Id="rId460" Type="http://schemas.openxmlformats.org/officeDocument/2006/relationships/customXml" Target="../ink/ink241.xml"/><Relationship Id="rId516" Type="http://schemas.openxmlformats.org/officeDocument/2006/relationships/image" Target="../media/image2872.png"/><Relationship Id="rId48" Type="http://schemas.openxmlformats.org/officeDocument/2006/relationships/customXml" Target="../ink/ink34.xml"/><Relationship Id="rId113" Type="http://schemas.openxmlformats.org/officeDocument/2006/relationships/customXml" Target="../ink/ink67.xml"/><Relationship Id="rId320" Type="http://schemas.openxmlformats.org/officeDocument/2006/relationships/image" Target="../media/image2775.png"/><Relationship Id="rId558" Type="http://schemas.openxmlformats.org/officeDocument/2006/relationships/image" Target="../media/image2893.png"/><Relationship Id="rId155" Type="http://schemas.openxmlformats.org/officeDocument/2006/relationships/customXml" Target="../ink/ink88.xml"/><Relationship Id="rId197" Type="http://schemas.openxmlformats.org/officeDocument/2006/relationships/customXml" Target="../ink/ink109.xml"/><Relationship Id="rId362" Type="http://schemas.openxmlformats.org/officeDocument/2006/relationships/image" Target="../media/image2796.png"/><Relationship Id="rId418" Type="http://schemas.openxmlformats.org/officeDocument/2006/relationships/image" Target="../media/image2824.png"/><Relationship Id="rId625" Type="http://schemas.openxmlformats.org/officeDocument/2006/relationships/customXml" Target="../ink/ink324.xml"/><Relationship Id="rId222" Type="http://schemas.openxmlformats.org/officeDocument/2006/relationships/image" Target="../media/image2726.png"/><Relationship Id="rId264" Type="http://schemas.openxmlformats.org/officeDocument/2006/relationships/image" Target="../media/image2747.png"/><Relationship Id="rId471" Type="http://schemas.openxmlformats.org/officeDocument/2006/relationships/image" Target="../media/image2850.png"/><Relationship Id="rId667" Type="http://schemas.openxmlformats.org/officeDocument/2006/relationships/customXml" Target="../ink/ink345.xml"/><Relationship Id="rId17" Type="http://schemas.openxmlformats.org/officeDocument/2006/relationships/image" Target="../media/image2625.png"/><Relationship Id="rId59" Type="http://schemas.openxmlformats.org/officeDocument/2006/relationships/image" Target="../media/image2645.png"/><Relationship Id="rId124" Type="http://schemas.openxmlformats.org/officeDocument/2006/relationships/image" Target="../media/image2677.png"/><Relationship Id="rId527" Type="http://schemas.openxmlformats.org/officeDocument/2006/relationships/customXml" Target="../ink/ink275.xml"/><Relationship Id="rId569" Type="http://schemas.openxmlformats.org/officeDocument/2006/relationships/customXml" Target="../ink/ink296.xml"/><Relationship Id="rId70" Type="http://schemas.openxmlformats.org/officeDocument/2006/relationships/customXml" Target="../ink/ink45.xml"/><Relationship Id="rId166" Type="http://schemas.openxmlformats.org/officeDocument/2006/relationships/image" Target="../media/image2698.png"/><Relationship Id="rId331" Type="http://schemas.openxmlformats.org/officeDocument/2006/relationships/customXml" Target="../ink/ink176.xml"/><Relationship Id="rId373" Type="http://schemas.openxmlformats.org/officeDocument/2006/relationships/customXml" Target="../ink/ink197.xml"/><Relationship Id="rId429" Type="http://schemas.openxmlformats.org/officeDocument/2006/relationships/customXml" Target="../ink/ink225.xml"/><Relationship Id="rId580" Type="http://schemas.openxmlformats.org/officeDocument/2006/relationships/image" Target="../media/image2904.png"/><Relationship Id="rId636" Type="http://schemas.openxmlformats.org/officeDocument/2006/relationships/image" Target="../media/image293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7.xml"/><Relationship Id="rId440" Type="http://schemas.openxmlformats.org/officeDocument/2006/relationships/image" Target="../media/image2835.png"/><Relationship Id="rId678" Type="http://schemas.openxmlformats.org/officeDocument/2006/relationships/image" Target="../media/image2953.png"/><Relationship Id="rId28" Type="http://schemas.openxmlformats.org/officeDocument/2006/relationships/customXml" Target="../ink/ink24.xml"/><Relationship Id="rId275" Type="http://schemas.openxmlformats.org/officeDocument/2006/relationships/customXml" Target="../ink/ink148.xml"/><Relationship Id="rId300" Type="http://schemas.openxmlformats.org/officeDocument/2006/relationships/image" Target="../media/image2765.png"/><Relationship Id="rId482" Type="http://schemas.openxmlformats.org/officeDocument/2006/relationships/customXml" Target="../ink/ink252.xml"/><Relationship Id="rId538" Type="http://schemas.openxmlformats.org/officeDocument/2006/relationships/image" Target="../media/image2883.png"/><Relationship Id="rId81" Type="http://schemas.openxmlformats.org/officeDocument/2006/relationships/image" Target="../media/image2656.png"/><Relationship Id="rId135" Type="http://schemas.openxmlformats.org/officeDocument/2006/relationships/customXml" Target="../ink/ink78.xml"/><Relationship Id="rId177" Type="http://schemas.openxmlformats.org/officeDocument/2006/relationships/customXml" Target="../ink/ink99.xml"/><Relationship Id="rId342" Type="http://schemas.openxmlformats.org/officeDocument/2006/relationships/image" Target="../media/image2786.png"/><Relationship Id="rId384" Type="http://schemas.openxmlformats.org/officeDocument/2006/relationships/image" Target="../media/image2807.png"/><Relationship Id="rId591" Type="http://schemas.openxmlformats.org/officeDocument/2006/relationships/customXml" Target="../ink/ink307.xml"/><Relationship Id="rId605" Type="http://schemas.openxmlformats.org/officeDocument/2006/relationships/customXml" Target="../ink/ink314.xml"/><Relationship Id="rId202" Type="http://schemas.openxmlformats.org/officeDocument/2006/relationships/image" Target="../media/image2716.png"/><Relationship Id="rId244" Type="http://schemas.openxmlformats.org/officeDocument/2006/relationships/image" Target="../media/image2737.png"/><Relationship Id="rId647" Type="http://schemas.openxmlformats.org/officeDocument/2006/relationships/customXml" Target="../ink/ink335.xml"/><Relationship Id="rId689" Type="http://schemas.openxmlformats.org/officeDocument/2006/relationships/customXml" Target="../ink/ink356.xml"/><Relationship Id="rId39" Type="http://schemas.openxmlformats.org/officeDocument/2006/relationships/image" Target="../media/image2636.png"/><Relationship Id="rId286" Type="http://schemas.openxmlformats.org/officeDocument/2006/relationships/image" Target="../media/image2758.png"/><Relationship Id="rId451" Type="http://schemas.openxmlformats.org/officeDocument/2006/relationships/customXml" Target="../ink/ink236.xml"/><Relationship Id="rId493" Type="http://schemas.openxmlformats.org/officeDocument/2006/relationships/image" Target="../media/image2861.png"/><Relationship Id="rId507" Type="http://schemas.openxmlformats.org/officeDocument/2006/relationships/image" Target="../media/image2868.png"/><Relationship Id="rId549" Type="http://schemas.openxmlformats.org/officeDocument/2006/relationships/customXml" Target="../ink/ink286.xml"/><Relationship Id="rId50" Type="http://schemas.openxmlformats.org/officeDocument/2006/relationships/customXml" Target="../ink/ink35.xml"/><Relationship Id="rId104" Type="http://schemas.openxmlformats.org/officeDocument/2006/relationships/image" Target="../media/image2667.png"/><Relationship Id="rId146" Type="http://schemas.openxmlformats.org/officeDocument/2006/relationships/image" Target="../media/image2688.png"/><Relationship Id="rId188" Type="http://schemas.openxmlformats.org/officeDocument/2006/relationships/image" Target="../media/image2709.png"/><Relationship Id="rId311" Type="http://schemas.openxmlformats.org/officeDocument/2006/relationships/customXml" Target="../ink/ink166.xml"/><Relationship Id="rId353" Type="http://schemas.openxmlformats.org/officeDocument/2006/relationships/customXml" Target="../ink/ink187.xml"/><Relationship Id="rId395" Type="http://schemas.openxmlformats.org/officeDocument/2006/relationships/customXml" Target="../ink/ink208.xml"/><Relationship Id="rId409" Type="http://schemas.openxmlformats.org/officeDocument/2006/relationships/customXml" Target="../ink/ink215.xml"/><Relationship Id="rId560" Type="http://schemas.openxmlformats.org/officeDocument/2006/relationships/image" Target="../media/image2894.png"/><Relationship Id="rId92" Type="http://schemas.openxmlformats.org/officeDocument/2006/relationships/image" Target="../media/image2661.png"/><Relationship Id="rId213" Type="http://schemas.openxmlformats.org/officeDocument/2006/relationships/customXml" Target="../ink/ink117.xml"/><Relationship Id="rId420" Type="http://schemas.openxmlformats.org/officeDocument/2006/relationships/image" Target="../media/image2825.png"/><Relationship Id="rId616" Type="http://schemas.openxmlformats.org/officeDocument/2006/relationships/image" Target="../media/image2922.png"/><Relationship Id="rId658" Type="http://schemas.openxmlformats.org/officeDocument/2006/relationships/image" Target="../media/image2943.png"/><Relationship Id="rId255" Type="http://schemas.openxmlformats.org/officeDocument/2006/relationships/customXml" Target="../ink/ink138.xml"/><Relationship Id="rId297" Type="http://schemas.openxmlformats.org/officeDocument/2006/relationships/customXml" Target="../ink/ink159.xml"/><Relationship Id="rId462" Type="http://schemas.openxmlformats.org/officeDocument/2006/relationships/customXml" Target="../ink/ink242.xml"/><Relationship Id="rId518" Type="http://schemas.openxmlformats.org/officeDocument/2006/relationships/image" Target="../media/image2873.png"/><Relationship Id="rId115" Type="http://schemas.openxmlformats.org/officeDocument/2006/relationships/customXml" Target="../ink/ink68.xml"/><Relationship Id="rId157" Type="http://schemas.openxmlformats.org/officeDocument/2006/relationships/customXml" Target="../ink/ink89.xml"/><Relationship Id="rId322" Type="http://schemas.openxmlformats.org/officeDocument/2006/relationships/image" Target="../media/image2776.png"/><Relationship Id="rId364" Type="http://schemas.openxmlformats.org/officeDocument/2006/relationships/image" Target="../media/image2797.png"/><Relationship Id="rId61" Type="http://schemas.openxmlformats.org/officeDocument/2006/relationships/image" Target="../media/image2646.png"/><Relationship Id="rId199" Type="http://schemas.openxmlformats.org/officeDocument/2006/relationships/customXml" Target="../ink/ink110.xml"/><Relationship Id="rId571" Type="http://schemas.openxmlformats.org/officeDocument/2006/relationships/customXml" Target="../ink/ink297.xml"/><Relationship Id="rId627" Type="http://schemas.openxmlformats.org/officeDocument/2006/relationships/customXml" Target="../ink/ink325.xml"/><Relationship Id="rId669" Type="http://schemas.openxmlformats.org/officeDocument/2006/relationships/customXml" Target="../ink/ink346.xml"/><Relationship Id="rId19" Type="http://schemas.openxmlformats.org/officeDocument/2006/relationships/image" Target="../media/image2626.png"/><Relationship Id="rId224" Type="http://schemas.openxmlformats.org/officeDocument/2006/relationships/image" Target="../media/image2727.png"/><Relationship Id="rId266" Type="http://schemas.openxmlformats.org/officeDocument/2006/relationships/image" Target="../media/image2748.png"/><Relationship Id="rId431" Type="http://schemas.openxmlformats.org/officeDocument/2006/relationships/customXml" Target="../ink/ink226.xml"/><Relationship Id="rId473" Type="http://schemas.openxmlformats.org/officeDocument/2006/relationships/image" Target="../media/image2851.png"/><Relationship Id="rId529" Type="http://schemas.openxmlformats.org/officeDocument/2006/relationships/customXml" Target="../ink/ink276.xml"/><Relationship Id="rId680" Type="http://schemas.openxmlformats.org/officeDocument/2006/relationships/image" Target="../media/image2954.png"/><Relationship Id="rId30" Type="http://schemas.openxmlformats.org/officeDocument/2006/relationships/customXml" Target="../ink/ink25.xml"/><Relationship Id="rId126" Type="http://schemas.openxmlformats.org/officeDocument/2006/relationships/image" Target="../media/image2678.png"/><Relationship Id="rId168" Type="http://schemas.openxmlformats.org/officeDocument/2006/relationships/image" Target="../media/image2699.png"/><Relationship Id="rId333" Type="http://schemas.openxmlformats.org/officeDocument/2006/relationships/customXml" Target="../ink/ink177.xml"/><Relationship Id="rId540" Type="http://schemas.openxmlformats.org/officeDocument/2006/relationships/image" Target="../media/image2884.png"/><Relationship Id="rId72" Type="http://schemas.openxmlformats.org/officeDocument/2006/relationships/customXml" Target="../ink/ink46.xml"/><Relationship Id="rId375" Type="http://schemas.openxmlformats.org/officeDocument/2006/relationships/customXml" Target="../ink/ink198.xml"/><Relationship Id="rId582" Type="http://schemas.openxmlformats.org/officeDocument/2006/relationships/image" Target="../media/image2905.png"/><Relationship Id="rId638" Type="http://schemas.openxmlformats.org/officeDocument/2006/relationships/image" Target="../media/image2933.png"/><Relationship Id="rId3" Type="http://schemas.openxmlformats.org/officeDocument/2006/relationships/image" Target="NULL"/><Relationship Id="rId235" Type="http://schemas.openxmlformats.org/officeDocument/2006/relationships/customXml" Target="../ink/ink128.xml"/><Relationship Id="rId277" Type="http://schemas.openxmlformats.org/officeDocument/2006/relationships/customXml" Target="../ink/ink149.xml"/><Relationship Id="rId400" Type="http://schemas.openxmlformats.org/officeDocument/2006/relationships/image" Target="../media/image2815.png"/><Relationship Id="rId442" Type="http://schemas.openxmlformats.org/officeDocument/2006/relationships/image" Target="../media/image2836.png"/><Relationship Id="rId484" Type="http://schemas.openxmlformats.org/officeDocument/2006/relationships/customXml" Target="../ink/ink253.xml"/><Relationship Id="rId137" Type="http://schemas.openxmlformats.org/officeDocument/2006/relationships/customXml" Target="../ink/ink79.xml"/><Relationship Id="rId302" Type="http://schemas.openxmlformats.org/officeDocument/2006/relationships/image" Target="../media/image2766.png"/><Relationship Id="rId344" Type="http://schemas.openxmlformats.org/officeDocument/2006/relationships/image" Target="../media/image2787.png"/><Relationship Id="rId691" Type="http://schemas.openxmlformats.org/officeDocument/2006/relationships/customXml" Target="../ink/ink357.xml"/><Relationship Id="rId41" Type="http://schemas.openxmlformats.org/officeDocument/2006/relationships/image" Target="../media/image209.png"/><Relationship Id="rId83" Type="http://schemas.openxmlformats.org/officeDocument/2006/relationships/image" Target="../media/image2657.png"/><Relationship Id="rId179" Type="http://schemas.openxmlformats.org/officeDocument/2006/relationships/customXml" Target="../ink/ink100.xml"/><Relationship Id="rId386" Type="http://schemas.openxmlformats.org/officeDocument/2006/relationships/image" Target="../media/image2808.png"/><Relationship Id="rId551" Type="http://schemas.openxmlformats.org/officeDocument/2006/relationships/customXml" Target="../ink/ink287.xml"/><Relationship Id="rId593" Type="http://schemas.openxmlformats.org/officeDocument/2006/relationships/customXml" Target="../ink/ink308.xml"/><Relationship Id="rId607" Type="http://schemas.openxmlformats.org/officeDocument/2006/relationships/customXml" Target="../ink/ink315.xml"/><Relationship Id="rId649" Type="http://schemas.openxmlformats.org/officeDocument/2006/relationships/customXml" Target="../ink/ink336.xml"/><Relationship Id="rId190" Type="http://schemas.openxmlformats.org/officeDocument/2006/relationships/image" Target="../media/image2710.png"/><Relationship Id="rId204" Type="http://schemas.openxmlformats.org/officeDocument/2006/relationships/image" Target="../media/image2717.png"/><Relationship Id="rId246" Type="http://schemas.openxmlformats.org/officeDocument/2006/relationships/image" Target="../media/image2738.png"/><Relationship Id="rId288" Type="http://schemas.openxmlformats.org/officeDocument/2006/relationships/image" Target="../media/image2759.png"/><Relationship Id="rId411" Type="http://schemas.openxmlformats.org/officeDocument/2006/relationships/customXml" Target="../ink/ink216.xml"/><Relationship Id="rId453" Type="http://schemas.openxmlformats.org/officeDocument/2006/relationships/customXml" Target="../ink/ink237.xml"/><Relationship Id="rId509" Type="http://schemas.openxmlformats.org/officeDocument/2006/relationships/customXml" Target="../ink/ink266.xml"/><Relationship Id="rId660" Type="http://schemas.openxmlformats.org/officeDocument/2006/relationships/image" Target="../media/image2944.png"/><Relationship Id="rId106" Type="http://schemas.openxmlformats.org/officeDocument/2006/relationships/image" Target="../media/image2668.png"/><Relationship Id="rId313" Type="http://schemas.openxmlformats.org/officeDocument/2006/relationships/customXml" Target="../ink/ink167.xml"/><Relationship Id="rId495" Type="http://schemas.openxmlformats.org/officeDocument/2006/relationships/image" Target="../media/image2862.png"/><Relationship Id="rId10" Type="http://schemas.openxmlformats.org/officeDocument/2006/relationships/customXml" Target="../ink/ink15.xml"/><Relationship Id="rId52" Type="http://schemas.openxmlformats.org/officeDocument/2006/relationships/customXml" Target="../ink/ink36.xml"/><Relationship Id="rId94" Type="http://schemas.openxmlformats.org/officeDocument/2006/relationships/image" Target="../media/image2662.png"/><Relationship Id="rId148" Type="http://schemas.openxmlformats.org/officeDocument/2006/relationships/image" Target="../media/image2689.png"/><Relationship Id="rId355" Type="http://schemas.openxmlformats.org/officeDocument/2006/relationships/customXml" Target="../ink/ink188.xml"/><Relationship Id="rId397" Type="http://schemas.openxmlformats.org/officeDocument/2006/relationships/customXml" Target="../ink/ink209.xml"/><Relationship Id="rId520" Type="http://schemas.openxmlformats.org/officeDocument/2006/relationships/image" Target="../media/image2874.png"/><Relationship Id="rId562" Type="http://schemas.openxmlformats.org/officeDocument/2006/relationships/image" Target="../media/image2895.png"/><Relationship Id="rId618" Type="http://schemas.openxmlformats.org/officeDocument/2006/relationships/image" Target="../media/image2923.png"/><Relationship Id="rId215" Type="http://schemas.openxmlformats.org/officeDocument/2006/relationships/customXml" Target="../ink/ink118.xml"/><Relationship Id="rId257" Type="http://schemas.openxmlformats.org/officeDocument/2006/relationships/customXml" Target="../ink/ink139.xml"/><Relationship Id="rId422" Type="http://schemas.openxmlformats.org/officeDocument/2006/relationships/image" Target="../media/image2826.png"/><Relationship Id="rId464" Type="http://schemas.openxmlformats.org/officeDocument/2006/relationships/customXml" Target="../ink/ink243.xml"/><Relationship Id="rId299" Type="http://schemas.openxmlformats.org/officeDocument/2006/relationships/customXml" Target="../ink/ink160.xml"/><Relationship Id="rId63" Type="http://schemas.openxmlformats.org/officeDocument/2006/relationships/image" Target="../media/image2647.png"/><Relationship Id="rId159" Type="http://schemas.openxmlformats.org/officeDocument/2006/relationships/customXml" Target="../ink/ink90.xml"/><Relationship Id="rId366" Type="http://schemas.openxmlformats.org/officeDocument/2006/relationships/image" Target="../media/image2798.png"/><Relationship Id="rId573" Type="http://schemas.openxmlformats.org/officeDocument/2006/relationships/customXml" Target="../ink/ink298.xml"/><Relationship Id="rId226" Type="http://schemas.openxmlformats.org/officeDocument/2006/relationships/image" Target="../media/image2728.png"/><Relationship Id="rId433" Type="http://schemas.openxmlformats.org/officeDocument/2006/relationships/customXml" Target="../ink/ink227.xml"/><Relationship Id="rId640" Type="http://schemas.openxmlformats.org/officeDocument/2006/relationships/image" Target="../media/image2934.png"/><Relationship Id="rId74" Type="http://schemas.openxmlformats.org/officeDocument/2006/relationships/customXml" Target="../ink/ink47.xml"/><Relationship Id="rId377" Type="http://schemas.openxmlformats.org/officeDocument/2006/relationships/customXml" Target="../ink/ink199.xml"/><Relationship Id="rId500" Type="http://schemas.openxmlformats.org/officeDocument/2006/relationships/customXml" Target="../ink/ink261.xml"/><Relationship Id="rId584" Type="http://schemas.openxmlformats.org/officeDocument/2006/relationships/image" Target="../media/image2906.png"/><Relationship Id="rId5" Type="http://schemas.openxmlformats.org/officeDocument/2006/relationships/image" Target="../media/image2619.png"/><Relationship Id="rId237" Type="http://schemas.openxmlformats.org/officeDocument/2006/relationships/customXml" Target="../ink/ink129.xml"/><Relationship Id="rId444" Type="http://schemas.openxmlformats.org/officeDocument/2006/relationships/image" Target="../media/image2837.png"/><Relationship Id="rId651" Type="http://schemas.openxmlformats.org/officeDocument/2006/relationships/customXml" Target="../ink/ink337.xml"/><Relationship Id="rId290" Type="http://schemas.openxmlformats.org/officeDocument/2006/relationships/image" Target="../media/image2760.png"/><Relationship Id="rId304" Type="http://schemas.openxmlformats.org/officeDocument/2006/relationships/image" Target="../media/image2767.png"/><Relationship Id="rId388" Type="http://schemas.openxmlformats.org/officeDocument/2006/relationships/image" Target="../media/image2809.png"/><Relationship Id="rId511" Type="http://schemas.openxmlformats.org/officeDocument/2006/relationships/customXml" Target="../ink/ink267.xml"/><Relationship Id="rId609" Type="http://schemas.openxmlformats.org/officeDocument/2006/relationships/customXml" Target="../ink/ink316.xml"/><Relationship Id="rId85" Type="http://schemas.openxmlformats.org/officeDocument/2006/relationships/image" Target="../media/image2658.png"/><Relationship Id="rId150" Type="http://schemas.openxmlformats.org/officeDocument/2006/relationships/image" Target="../media/image2690.png"/><Relationship Id="rId595" Type="http://schemas.openxmlformats.org/officeDocument/2006/relationships/customXml" Target="../ink/ink309.xml"/><Relationship Id="rId248" Type="http://schemas.openxmlformats.org/officeDocument/2006/relationships/image" Target="../media/image2739.png"/><Relationship Id="rId455" Type="http://schemas.openxmlformats.org/officeDocument/2006/relationships/customXml" Target="../ink/ink238.xml"/><Relationship Id="rId662" Type="http://schemas.openxmlformats.org/officeDocument/2006/relationships/image" Target="../media/image2945.png"/><Relationship Id="rId12" Type="http://schemas.openxmlformats.org/officeDocument/2006/relationships/customXml" Target="../ink/ink16.xml"/><Relationship Id="rId108" Type="http://schemas.openxmlformats.org/officeDocument/2006/relationships/image" Target="../media/image2669.png"/><Relationship Id="rId315" Type="http://schemas.openxmlformats.org/officeDocument/2006/relationships/customXml" Target="../ink/ink168.xml"/><Relationship Id="rId522" Type="http://schemas.openxmlformats.org/officeDocument/2006/relationships/image" Target="../media/image2875.png"/><Relationship Id="rId96" Type="http://schemas.openxmlformats.org/officeDocument/2006/relationships/image" Target="../media/image2663.png"/><Relationship Id="rId161" Type="http://schemas.openxmlformats.org/officeDocument/2006/relationships/customXml" Target="../ink/ink91.xml"/><Relationship Id="rId399" Type="http://schemas.openxmlformats.org/officeDocument/2006/relationships/customXml" Target="../ink/ink210.xml"/><Relationship Id="rId259" Type="http://schemas.openxmlformats.org/officeDocument/2006/relationships/customXml" Target="../ink/ink140.xml"/><Relationship Id="rId466" Type="http://schemas.openxmlformats.org/officeDocument/2006/relationships/customXml" Target="../ink/ink244.xml"/><Relationship Id="rId673" Type="http://schemas.openxmlformats.org/officeDocument/2006/relationships/customXml" Target="../ink/ink348.xml"/><Relationship Id="rId23" Type="http://schemas.openxmlformats.org/officeDocument/2006/relationships/image" Target="../media/image2628.png"/><Relationship Id="rId119" Type="http://schemas.openxmlformats.org/officeDocument/2006/relationships/customXml" Target="../ink/ink70.xml"/><Relationship Id="rId326" Type="http://schemas.openxmlformats.org/officeDocument/2006/relationships/image" Target="../media/image2778.png"/><Relationship Id="rId533" Type="http://schemas.openxmlformats.org/officeDocument/2006/relationships/customXml" Target="../ink/ink278.xml"/><Relationship Id="rId172" Type="http://schemas.openxmlformats.org/officeDocument/2006/relationships/image" Target="../media/image2701.png"/><Relationship Id="rId477" Type="http://schemas.openxmlformats.org/officeDocument/2006/relationships/image" Target="../media/image2853.png"/><Relationship Id="rId600" Type="http://schemas.openxmlformats.org/officeDocument/2006/relationships/image" Target="../media/image2914.png"/><Relationship Id="rId684" Type="http://schemas.openxmlformats.org/officeDocument/2006/relationships/image" Target="../media/image2956.png"/><Relationship Id="rId337" Type="http://schemas.openxmlformats.org/officeDocument/2006/relationships/customXml" Target="../ink/ink179.xml"/><Relationship Id="rId34" Type="http://schemas.openxmlformats.org/officeDocument/2006/relationships/customXml" Target="../ink/ink27.xml"/><Relationship Id="rId544" Type="http://schemas.openxmlformats.org/officeDocument/2006/relationships/image" Target="../media/image2886.png"/><Relationship Id="rId183" Type="http://schemas.openxmlformats.org/officeDocument/2006/relationships/customXml" Target="../ink/ink102.xml"/><Relationship Id="rId390" Type="http://schemas.openxmlformats.org/officeDocument/2006/relationships/image" Target="../media/image2810.png"/><Relationship Id="rId404" Type="http://schemas.openxmlformats.org/officeDocument/2006/relationships/image" Target="../media/image2817.png"/><Relationship Id="rId611" Type="http://schemas.openxmlformats.org/officeDocument/2006/relationships/customXml" Target="../ink/ink317.xml"/><Relationship Id="rId250" Type="http://schemas.openxmlformats.org/officeDocument/2006/relationships/image" Target="../media/image2740.png"/><Relationship Id="rId488" Type="http://schemas.openxmlformats.org/officeDocument/2006/relationships/customXml" Target="../ink/ink255.xml"/><Relationship Id="rId695" Type="http://schemas.openxmlformats.org/officeDocument/2006/relationships/image" Target="../media/image2961.png"/><Relationship Id="rId45" Type="http://schemas.openxmlformats.org/officeDocument/2006/relationships/image" Target="../media/image2638.png"/><Relationship Id="rId110" Type="http://schemas.openxmlformats.org/officeDocument/2006/relationships/image" Target="../media/image2670.png"/><Relationship Id="rId348" Type="http://schemas.openxmlformats.org/officeDocument/2006/relationships/image" Target="../media/image2789.png"/><Relationship Id="rId555" Type="http://schemas.openxmlformats.org/officeDocument/2006/relationships/customXml" Target="../ink/ink289.xml"/><Relationship Id="rId194" Type="http://schemas.openxmlformats.org/officeDocument/2006/relationships/image" Target="../media/image2712.png"/><Relationship Id="rId208" Type="http://schemas.openxmlformats.org/officeDocument/2006/relationships/image" Target="../media/image2719.png"/><Relationship Id="rId415" Type="http://schemas.openxmlformats.org/officeDocument/2006/relationships/customXml" Target="../ink/ink218.xml"/><Relationship Id="rId622" Type="http://schemas.openxmlformats.org/officeDocument/2006/relationships/image" Target="../media/image2925.png"/><Relationship Id="rId261" Type="http://schemas.openxmlformats.org/officeDocument/2006/relationships/customXml" Target="../ink/ink141.xml"/><Relationship Id="rId499" Type="http://schemas.openxmlformats.org/officeDocument/2006/relationships/image" Target="../media/image2864.png"/><Relationship Id="rId56" Type="http://schemas.openxmlformats.org/officeDocument/2006/relationships/customXml" Target="../ink/ink38.xml"/><Relationship Id="rId359" Type="http://schemas.openxmlformats.org/officeDocument/2006/relationships/customXml" Target="../ink/ink190.xml"/><Relationship Id="rId566" Type="http://schemas.openxmlformats.org/officeDocument/2006/relationships/image" Target="../media/image2897.png"/><Relationship Id="rId121" Type="http://schemas.openxmlformats.org/officeDocument/2006/relationships/customXml" Target="../ink/ink71.xml"/><Relationship Id="rId219" Type="http://schemas.openxmlformats.org/officeDocument/2006/relationships/customXml" Target="../ink/ink120.xml"/><Relationship Id="rId426" Type="http://schemas.openxmlformats.org/officeDocument/2006/relationships/image" Target="../media/image2828.png"/><Relationship Id="rId633" Type="http://schemas.openxmlformats.org/officeDocument/2006/relationships/customXml" Target="../ink/ink328.xml"/><Relationship Id="rId67" Type="http://schemas.openxmlformats.org/officeDocument/2006/relationships/image" Target="../media/image2649.png"/><Relationship Id="rId272" Type="http://schemas.openxmlformats.org/officeDocument/2006/relationships/image" Target="../media/image2751.png"/><Relationship Id="rId577" Type="http://schemas.openxmlformats.org/officeDocument/2006/relationships/customXml" Target="../ink/ink300.xml"/><Relationship Id="rId132" Type="http://schemas.openxmlformats.org/officeDocument/2006/relationships/image" Target="../media/image2681.png"/><Relationship Id="rId437" Type="http://schemas.openxmlformats.org/officeDocument/2006/relationships/customXml" Target="../ink/ink229.xml"/><Relationship Id="rId644" Type="http://schemas.openxmlformats.org/officeDocument/2006/relationships/image" Target="../media/image2936.png"/><Relationship Id="rId283" Type="http://schemas.openxmlformats.org/officeDocument/2006/relationships/customXml" Target="../ink/ink152.xml"/><Relationship Id="rId490" Type="http://schemas.openxmlformats.org/officeDocument/2006/relationships/customXml" Target="../ink/ink256.xml"/><Relationship Id="rId504" Type="http://schemas.openxmlformats.org/officeDocument/2006/relationships/customXml" Target="../ink/ink263.xml"/><Relationship Id="rId78" Type="http://schemas.openxmlformats.org/officeDocument/2006/relationships/customXml" Target="../ink/ink49.xml"/><Relationship Id="rId143" Type="http://schemas.openxmlformats.org/officeDocument/2006/relationships/customXml" Target="../ink/ink82.xml"/><Relationship Id="rId350" Type="http://schemas.openxmlformats.org/officeDocument/2006/relationships/image" Target="../media/image2790.png"/><Relationship Id="rId588" Type="http://schemas.openxmlformats.org/officeDocument/2006/relationships/image" Target="../media/image2908.png"/><Relationship Id="rId9" Type="http://schemas.openxmlformats.org/officeDocument/2006/relationships/image" Target="../media/image2621.png"/><Relationship Id="rId210" Type="http://schemas.openxmlformats.org/officeDocument/2006/relationships/image" Target="../media/image2720.png"/><Relationship Id="rId448" Type="http://schemas.openxmlformats.org/officeDocument/2006/relationships/image" Target="../media/image2839.png"/><Relationship Id="rId655" Type="http://schemas.openxmlformats.org/officeDocument/2006/relationships/customXml" Target="../ink/ink339.xml"/><Relationship Id="rId294" Type="http://schemas.openxmlformats.org/officeDocument/2006/relationships/image" Target="../media/image2762.png"/><Relationship Id="rId308" Type="http://schemas.openxmlformats.org/officeDocument/2006/relationships/image" Target="../media/image2769.png"/><Relationship Id="rId515" Type="http://schemas.openxmlformats.org/officeDocument/2006/relationships/customXml" Target="../ink/ink269.xml"/><Relationship Id="rId89" Type="http://schemas.openxmlformats.org/officeDocument/2006/relationships/customXml" Target="../ink/ink55.xml"/><Relationship Id="rId154" Type="http://schemas.openxmlformats.org/officeDocument/2006/relationships/image" Target="../media/image2692.png"/><Relationship Id="rId361" Type="http://schemas.openxmlformats.org/officeDocument/2006/relationships/customXml" Target="../ink/ink191.xml"/><Relationship Id="rId599" Type="http://schemas.openxmlformats.org/officeDocument/2006/relationships/customXml" Target="../ink/ink311.xml"/><Relationship Id="rId459" Type="http://schemas.openxmlformats.org/officeDocument/2006/relationships/customXml" Target="../ink/ink240.xml"/><Relationship Id="rId666" Type="http://schemas.openxmlformats.org/officeDocument/2006/relationships/image" Target="../media/image2947.png"/><Relationship Id="rId16" Type="http://schemas.openxmlformats.org/officeDocument/2006/relationships/customXml" Target="../ink/ink18.xml"/><Relationship Id="rId221" Type="http://schemas.openxmlformats.org/officeDocument/2006/relationships/customXml" Target="../ink/ink121.xml"/><Relationship Id="rId319" Type="http://schemas.openxmlformats.org/officeDocument/2006/relationships/customXml" Target="../ink/ink170.xml"/><Relationship Id="rId526" Type="http://schemas.openxmlformats.org/officeDocument/2006/relationships/image" Target="../media/image2877.png"/><Relationship Id="rId165" Type="http://schemas.openxmlformats.org/officeDocument/2006/relationships/customXml" Target="../ink/ink93.xml"/><Relationship Id="rId372" Type="http://schemas.openxmlformats.org/officeDocument/2006/relationships/image" Target="../media/image2801.png"/><Relationship Id="rId677" Type="http://schemas.openxmlformats.org/officeDocument/2006/relationships/customXml" Target="../ink/ink350.xml"/><Relationship Id="rId232" Type="http://schemas.openxmlformats.org/officeDocument/2006/relationships/image" Target="../media/image2731.png"/><Relationship Id="rId27" Type="http://schemas.openxmlformats.org/officeDocument/2006/relationships/image" Target="../media/image2630.png"/><Relationship Id="rId537" Type="http://schemas.openxmlformats.org/officeDocument/2006/relationships/customXml" Target="../ink/ink280.xml"/><Relationship Id="rId80" Type="http://schemas.openxmlformats.org/officeDocument/2006/relationships/customXml" Target="../ink/ink50.xml"/><Relationship Id="rId176" Type="http://schemas.openxmlformats.org/officeDocument/2006/relationships/image" Target="../media/image2703.png"/><Relationship Id="rId383" Type="http://schemas.openxmlformats.org/officeDocument/2006/relationships/customXml" Target="../ink/ink202.xml"/><Relationship Id="rId590" Type="http://schemas.openxmlformats.org/officeDocument/2006/relationships/image" Target="../media/image2909.png"/><Relationship Id="rId604" Type="http://schemas.openxmlformats.org/officeDocument/2006/relationships/image" Target="../media/image2916.png"/><Relationship Id="rId243" Type="http://schemas.openxmlformats.org/officeDocument/2006/relationships/customXml" Target="../ink/ink132.xml"/><Relationship Id="rId450" Type="http://schemas.openxmlformats.org/officeDocument/2006/relationships/image" Target="../media/image2840.png"/><Relationship Id="rId688" Type="http://schemas.openxmlformats.org/officeDocument/2006/relationships/image" Target="../media/image2958.png"/><Relationship Id="rId38" Type="http://schemas.openxmlformats.org/officeDocument/2006/relationships/customXml" Target="../ink/ink29.xml"/><Relationship Id="rId103" Type="http://schemas.openxmlformats.org/officeDocument/2006/relationships/customXml" Target="../ink/ink62.xml"/><Relationship Id="rId310" Type="http://schemas.openxmlformats.org/officeDocument/2006/relationships/image" Target="../media/image2770.png"/><Relationship Id="rId548" Type="http://schemas.openxmlformats.org/officeDocument/2006/relationships/image" Target="../media/image2888.png"/><Relationship Id="rId91" Type="http://schemas.openxmlformats.org/officeDocument/2006/relationships/customXml" Target="../ink/ink56.xml"/><Relationship Id="rId187" Type="http://schemas.openxmlformats.org/officeDocument/2006/relationships/customXml" Target="../ink/ink104.xml"/><Relationship Id="rId394" Type="http://schemas.openxmlformats.org/officeDocument/2006/relationships/image" Target="../media/image2812.png"/><Relationship Id="rId408" Type="http://schemas.openxmlformats.org/officeDocument/2006/relationships/image" Target="../media/image2819.png"/><Relationship Id="rId615" Type="http://schemas.openxmlformats.org/officeDocument/2006/relationships/customXml" Target="../ink/ink319.xml"/><Relationship Id="rId254" Type="http://schemas.openxmlformats.org/officeDocument/2006/relationships/image" Target="../media/image2742.png"/><Relationship Id="rId49" Type="http://schemas.openxmlformats.org/officeDocument/2006/relationships/image" Target="../media/image2640.png"/><Relationship Id="rId114" Type="http://schemas.openxmlformats.org/officeDocument/2006/relationships/image" Target="../media/image2672.png"/><Relationship Id="rId461" Type="http://schemas.openxmlformats.org/officeDocument/2006/relationships/image" Target="../media/image2845.png"/><Relationship Id="rId559" Type="http://schemas.openxmlformats.org/officeDocument/2006/relationships/customXml" Target="../ink/ink291.xml"/><Relationship Id="rId198" Type="http://schemas.openxmlformats.org/officeDocument/2006/relationships/image" Target="../media/image2714.png"/><Relationship Id="rId321" Type="http://schemas.openxmlformats.org/officeDocument/2006/relationships/customXml" Target="../ink/ink171.xml"/><Relationship Id="rId419" Type="http://schemas.openxmlformats.org/officeDocument/2006/relationships/customXml" Target="../ink/ink220.xml"/><Relationship Id="rId626" Type="http://schemas.openxmlformats.org/officeDocument/2006/relationships/image" Target="../media/image2927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59.xml"/><Relationship Id="rId21" Type="http://schemas.openxmlformats.org/officeDocument/2006/relationships/customXml" Target="../ink/ink1511.xml"/><Relationship Id="rId63" Type="http://schemas.openxmlformats.org/officeDocument/2006/relationships/customXml" Target="../ink/ink1532.xml"/><Relationship Id="rId159" Type="http://schemas.openxmlformats.org/officeDocument/2006/relationships/customXml" Target="../ink/ink1580.xml"/><Relationship Id="rId170" Type="http://schemas.openxmlformats.org/officeDocument/2006/relationships/image" Target="../media/image366.png"/><Relationship Id="rId226" Type="http://schemas.openxmlformats.org/officeDocument/2006/relationships/image" Target="../media/image394.png"/><Relationship Id="rId268" Type="http://schemas.openxmlformats.org/officeDocument/2006/relationships/image" Target="../media/image415.png"/><Relationship Id="rId32" Type="http://schemas.openxmlformats.org/officeDocument/2006/relationships/image" Target="../media/image298.png"/><Relationship Id="rId74" Type="http://schemas.openxmlformats.org/officeDocument/2006/relationships/image" Target="../media/image319.png"/><Relationship Id="rId128" Type="http://schemas.openxmlformats.org/officeDocument/2006/relationships/image" Target="../media/image345.png"/><Relationship Id="rId5" Type="http://schemas.openxmlformats.org/officeDocument/2006/relationships/customXml" Target="../ink/ink1503.xml"/><Relationship Id="rId181" Type="http://schemas.openxmlformats.org/officeDocument/2006/relationships/customXml" Target="../ink/ink1591.xml"/><Relationship Id="rId237" Type="http://schemas.openxmlformats.org/officeDocument/2006/relationships/customXml" Target="../ink/ink1619.xml"/><Relationship Id="rId279" Type="http://schemas.openxmlformats.org/officeDocument/2006/relationships/customXml" Target="../ink/ink1640.xml"/><Relationship Id="rId43" Type="http://schemas.openxmlformats.org/officeDocument/2006/relationships/customXml" Target="../ink/ink1522.xml"/><Relationship Id="rId139" Type="http://schemas.openxmlformats.org/officeDocument/2006/relationships/customXml" Target="../ink/ink1570.xml"/><Relationship Id="rId290" Type="http://schemas.openxmlformats.org/officeDocument/2006/relationships/image" Target="../media/image426.png"/><Relationship Id="rId85" Type="http://schemas.openxmlformats.org/officeDocument/2006/relationships/customXml" Target="../ink/ink1543.xml"/><Relationship Id="rId150" Type="http://schemas.openxmlformats.org/officeDocument/2006/relationships/image" Target="../media/image356.png"/><Relationship Id="rId192" Type="http://schemas.openxmlformats.org/officeDocument/2006/relationships/image" Target="../media/image377.png"/><Relationship Id="rId206" Type="http://schemas.openxmlformats.org/officeDocument/2006/relationships/image" Target="../media/image384.png"/><Relationship Id="rId248" Type="http://schemas.openxmlformats.org/officeDocument/2006/relationships/image" Target="../media/image405.png"/><Relationship Id="rId12" Type="http://schemas.openxmlformats.org/officeDocument/2006/relationships/image" Target="../media/image288.png"/><Relationship Id="rId108" Type="http://schemas.openxmlformats.org/officeDocument/2006/relationships/image" Target="../media/image336.png"/><Relationship Id="rId54" Type="http://schemas.openxmlformats.org/officeDocument/2006/relationships/image" Target="../media/image309.png"/><Relationship Id="rId75" Type="http://schemas.openxmlformats.org/officeDocument/2006/relationships/customXml" Target="../ink/ink1538.xml"/><Relationship Id="rId96" Type="http://schemas.openxmlformats.org/officeDocument/2006/relationships/image" Target="../media/image330.png"/><Relationship Id="rId140" Type="http://schemas.openxmlformats.org/officeDocument/2006/relationships/image" Target="../media/image351.png"/><Relationship Id="rId161" Type="http://schemas.openxmlformats.org/officeDocument/2006/relationships/customXml" Target="../ink/ink1581.xml"/><Relationship Id="rId182" Type="http://schemas.openxmlformats.org/officeDocument/2006/relationships/image" Target="../media/image372.png"/><Relationship Id="rId217" Type="http://schemas.openxmlformats.org/officeDocument/2006/relationships/customXml" Target="../ink/ink1609.xml"/><Relationship Id="rId6" Type="http://schemas.openxmlformats.org/officeDocument/2006/relationships/image" Target="../media/image285.png"/><Relationship Id="rId238" Type="http://schemas.openxmlformats.org/officeDocument/2006/relationships/image" Target="../media/image400.png"/><Relationship Id="rId259" Type="http://schemas.openxmlformats.org/officeDocument/2006/relationships/customXml" Target="../ink/ink1630.xml"/><Relationship Id="rId23" Type="http://schemas.openxmlformats.org/officeDocument/2006/relationships/customXml" Target="../ink/ink1512.xml"/><Relationship Id="rId119" Type="http://schemas.openxmlformats.org/officeDocument/2006/relationships/customXml" Target="../ink/ink1560.xml"/><Relationship Id="rId270" Type="http://schemas.openxmlformats.org/officeDocument/2006/relationships/image" Target="../media/image416.png"/><Relationship Id="rId291" Type="http://schemas.openxmlformats.org/officeDocument/2006/relationships/customXml" Target="../ink/ink1646.xml"/><Relationship Id="rId44" Type="http://schemas.openxmlformats.org/officeDocument/2006/relationships/image" Target="../media/image304.png"/><Relationship Id="rId65" Type="http://schemas.openxmlformats.org/officeDocument/2006/relationships/customXml" Target="../ink/ink1533.xml"/><Relationship Id="rId86" Type="http://schemas.openxmlformats.org/officeDocument/2006/relationships/image" Target="../media/image325.png"/><Relationship Id="rId130" Type="http://schemas.openxmlformats.org/officeDocument/2006/relationships/image" Target="../media/image346.png"/><Relationship Id="rId151" Type="http://schemas.openxmlformats.org/officeDocument/2006/relationships/customXml" Target="../ink/ink1576.xml"/><Relationship Id="rId172" Type="http://schemas.openxmlformats.org/officeDocument/2006/relationships/image" Target="../media/image367.png"/><Relationship Id="rId193" Type="http://schemas.openxmlformats.org/officeDocument/2006/relationships/customXml" Target="../ink/ink1597.xml"/><Relationship Id="rId207" Type="http://schemas.openxmlformats.org/officeDocument/2006/relationships/customXml" Target="../ink/ink1604.xml"/><Relationship Id="rId228" Type="http://schemas.openxmlformats.org/officeDocument/2006/relationships/image" Target="../media/image395.png"/><Relationship Id="rId249" Type="http://schemas.openxmlformats.org/officeDocument/2006/relationships/customXml" Target="../ink/ink1625.xml"/><Relationship Id="rId13" Type="http://schemas.openxmlformats.org/officeDocument/2006/relationships/customXml" Target="../ink/ink1507.xml"/><Relationship Id="rId109" Type="http://schemas.openxmlformats.org/officeDocument/2006/relationships/customXml" Target="../ink/ink1555.xml"/><Relationship Id="rId260" Type="http://schemas.openxmlformats.org/officeDocument/2006/relationships/image" Target="../media/image411.png"/><Relationship Id="rId281" Type="http://schemas.openxmlformats.org/officeDocument/2006/relationships/customXml" Target="../ink/ink1641.xml"/><Relationship Id="rId34" Type="http://schemas.openxmlformats.org/officeDocument/2006/relationships/image" Target="../media/image299.png"/><Relationship Id="rId55" Type="http://schemas.openxmlformats.org/officeDocument/2006/relationships/customXml" Target="../ink/ink1528.xml"/><Relationship Id="rId76" Type="http://schemas.openxmlformats.org/officeDocument/2006/relationships/image" Target="../media/image320.png"/><Relationship Id="rId97" Type="http://schemas.openxmlformats.org/officeDocument/2006/relationships/customXml" Target="../ink/ink1549.xml"/><Relationship Id="rId120" Type="http://schemas.openxmlformats.org/officeDocument/2006/relationships/image" Target="../media/image342.png"/><Relationship Id="rId141" Type="http://schemas.openxmlformats.org/officeDocument/2006/relationships/customXml" Target="../ink/ink1571.xml"/><Relationship Id="rId7" Type="http://schemas.openxmlformats.org/officeDocument/2006/relationships/customXml" Target="../ink/ink1504.xml"/><Relationship Id="rId162" Type="http://schemas.openxmlformats.org/officeDocument/2006/relationships/image" Target="../media/image362.png"/><Relationship Id="rId183" Type="http://schemas.openxmlformats.org/officeDocument/2006/relationships/customXml" Target="../ink/ink1592.xml"/><Relationship Id="rId218" Type="http://schemas.openxmlformats.org/officeDocument/2006/relationships/image" Target="../media/image390.png"/><Relationship Id="rId239" Type="http://schemas.openxmlformats.org/officeDocument/2006/relationships/customXml" Target="../ink/ink1620.xml"/><Relationship Id="rId250" Type="http://schemas.openxmlformats.org/officeDocument/2006/relationships/image" Target="../media/image406.png"/><Relationship Id="rId271" Type="http://schemas.openxmlformats.org/officeDocument/2006/relationships/customXml" Target="../ink/ink1636.xml"/><Relationship Id="rId292" Type="http://schemas.openxmlformats.org/officeDocument/2006/relationships/image" Target="../media/image427.png"/><Relationship Id="rId24" Type="http://schemas.openxmlformats.org/officeDocument/2006/relationships/image" Target="../media/image294.png"/><Relationship Id="rId45" Type="http://schemas.openxmlformats.org/officeDocument/2006/relationships/customXml" Target="../ink/ink1523.xml"/><Relationship Id="rId66" Type="http://schemas.openxmlformats.org/officeDocument/2006/relationships/image" Target="../media/image315.png"/><Relationship Id="rId87" Type="http://schemas.openxmlformats.org/officeDocument/2006/relationships/customXml" Target="../ink/ink1544.xml"/><Relationship Id="rId110" Type="http://schemas.openxmlformats.org/officeDocument/2006/relationships/image" Target="../media/image337.png"/><Relationship Id="rId131" Type="http://schemas.openxmlformats.org/officeDocument/2006/relationships/customXml" Target="../ink/ink1566.xml"/><Relationship Id="rId152" Type="http://schemas.openxmlformats.org/officeDocument/2006/relationships/image" Target="../media/image357.png"/><Relationship Id="rId173" Type="http://schemas.openxmlformats.org/officeDocument/2006/relationships/customXml" Target="../ink/ink1587.xml"/><Relationship Id="rId194" Type="http://schemas.openxmlformats.org/officeDocument/2006/relationships/image" Target="../media/image378.png"/><Relationship Id="rId208" Type="http://schemas.openxmlformats.org/officeDocument/2006/relationships/image" Target="../media/image385.png"/><Relationship Id="rId229" Type="http://schemas.openxmlformats.org/officeDocument/2006/relationships/customXml" Target="../ink/ink1615.xml"/><Relationship Id="rId240" Type="http://schemas.openxmlformats.org/officeDocument/2006/relationships/image" Target="../media/image401.png"/><Relationship Id="rId261" Type="http://schemas.openxmlformats.org/officeDocument/2006/relationships/customXml" Target="../ink/ink1631.xml"/><Relationship Id="rId14" Type="http://schemas.openxmlformats.org/officeDocument/2006/relationships/image" Target="../media/image289.png"/><Relationship Id="rId35" Type="http://schemas.openxmlformats.org/officeDocument/2006/relationships/customXml" Target="../ink/ink1518.xml"/><Relationship Id="rId56" Type="http://schemas.openxmlformats.org/officeDocument/2006/relationships/image" Target="../media/image310.png"/><Relationship Id="rId77" Type="http://schemas.openxmlformats.org/officeDocument/2006/relationships/customXml" Target="../ink/ink1539.xml"/><Relationship Id="rId100" Type="http://schemas.openxmlformats.org/officeDocument/2006/relationships/image" Target="../media/image332.png"/><Relationship Id="rId282" Type="http://schemas.openxmlformats.org/officeDocument/2006/relationships/image" Target="../media/image422.png"/><Relationship Id="rId8" Type="http://schemas.openxmlformats.org/officeDocument/2006/relationships/image" Target="../media/image286.png"/><Relationship Id="rId98" Type="http://schemas.openxmlformats.org/officeDocument/2006/relationships/image" Target="../media/image331.png"/><Relationship Id="rId121" Type="http://schemas.openxmlformats.org/officeDocument/2006/relationships/customXml" Target="../ink/ink1561.xml"/><Relationship Id="rId142" Type="http://schemas.openxmlformats.org/officeDocument/2006/relationships/image" Target="../media/image352.png"/><Relationship Id="rId163" Type="http://schemas.openxmlformats.org/officeDocument/2006/relationships/customXml" Target="../ink/ink1582.xml"/><Relationship Id="rId184" Type="http://schemas.openxmlformats.org/officeDocument/2006/relationships/image" Target="../media/image373.png"/><Relationship Id="rId219" Type="http://schemas.openxmlformats.org/officeDocument/2006/relationships/customXml" Target="../ink/ink1610.xml"/><Relationship Id="rId230" Type="http://schemas.openxmlformats.org/officeDocument/2006/relationships/image" Target="../media/image396.png"/><Relationship Id="rId251" Type="http://schemas.openxmlformats.org/officeDocument/2006/relationships/customXml" Target="../ink/ink1626.xml"/><Relationship Id="rId25" Type="http://schemas.openxmlformats.org/officeDocument/2006/relationships/customXml" Target="../ink/ink1513.xml"/><Relationship Id="rId46" Type="http://schemas.openxmlformats.org/officeDocument/2006/relationships/image" Target="../media/image305.png"/><Relationship Id="rId67" Type="http://schemas.openxmlformats.org/officeDocument/2006/relationships/customXml" Target="../ink/ink1534.xml"/><Relationship Id="rId272" Type="http://schemas.openxmlformats.org/officeDocument/2006/relationships/image" Target="../media/image417.png"/><Relationship Id="rId293" Type="http://schemas.openxmlformats.org/officeDocument/2006/relationships/customXml" Target="../ink/ink1647.xml"/><Relationship Id="rId88" Type="http://schemas.openxmlformats.org/officeDocument/2006/relationships/image" Target="../media/image326.png"/><Relationship Id="rId111" Type="http://schemas.openxmlformats.org/officeDocument/2006/relationships/customXml" Target="../ink/ink1556.xml"/><Relationship Id="rId132" Type="http://schemas.openxmlformats.org/officeDocument/2006/relationships/image" Target="../media/image347.png"/><Relationship Id="rId153" Type="http://schemas.openxmlformats.org/officeDocument/2006/relationships/customXml" Target="../ink/ink1577.xml"/><Relationship Id="rId174" Type="http://schemas.openxmlformats.org/officeDocument/2006/relationships/image" Target="../media/image368.png"/><Relationship Id="rId195" Type="http://schemas.openxmlformats.org/officeDocument/2006/relationships/customXml" Target="../ink/ink1598.xml"/><Relationship Id="rId209" Type="http://schemas.openxmlformats.org/officeDocument/2006/relationships/customXml" Target="../ink/ink1605.xml"/><Relationship Id="rId220" Type="http://schemas.openxmlformats.org/officeDocument/2006/relationships/image" Target="../media/image391.png"/><Relationship Id="rId241" Type="http://schemas.openxmlformats.org/officeDocument/2006/relationships/customXml" Target="../ink/ink1621.xml"/><Relationship Id="rId15" Type="http://schemas.openxmlformats.org/officeDocument/2006/relationships/customXml" Target="../ink/ink1508.xml"/><Relationship Id="rId36" Type="http://schemas.openxmlformats.org/officeDocument/2006/relationships/image" Target="../media/image300.png"/><Relationship Id="rId57" Type="http://schemas.openxmlformats.org/officeDocument/2006/relationships/customXml" Target="../ink/ink1529.xml"/><Relationship Id="rId262" Type="http://schemas.openxmlformats.org/officeDocument/2006/relationships/image" Target="../media/image412.png"/><Relationship Id="rId283" Type="http://schemas.openxmlformats.org/officeDocument/2006/relationships/customXml" Target="../ink/ink1642.xml"/><Relationship Id="rId78" Type="http://schemas.openxmlformats.org/officeDocument/2006/relationships/image" Target="../media/image321.png"/><Relationship Id="rId99" Type="http://schemas.openxmlformats.org/officeDocument/2006/relationships/customXml" Target="../ink/ink1550.xml"/><Relationship Id="rId101" Type="http://schemas.openxmlformats.org/officeDocument/2006/relationships/customXml" Target="../ink/ink1551.xml"/><Relationship Id="rId122" Type="http://schemas.openxmlformats.org/officeDocument/2006/relationships/image" Target="../media/image343.png"/><Relationship Id="rId143" Type="http://schemas.openxmlformats.org/officeDocument/2006/relationships/customXml" Target="../ink/ink1572.xml"/><Relationship Id="rId164" Type="http://schemas.openxmlformats.org/officeDocument/2006/relationships/image" Target="../media/image363.png"/><Relationship Id="rId185" Type="http://schemas.openxmlformats.org/officeDocument/2006/relationships/customXml" Target="../ink/ink1593.xml"/><Relationship Id="rId9" Type="http://schemas.openxmlformats.org/officeDocument/2006/relationships/customXml" Target="../ink/ink1505.xml"/><Relationship Id="rId210" Type="http://schemas.openxmlformats.org/officeDocument/2006/relationships/image" Target="../media/image386.png"/><Relationship Id="rId26" Type="http://schemas.openxmlformats.org/officeDocument/2006/relationships/image" Target="../media/image295.png"/><Relationship Id="rId231" Type="http://schemas.openxmlformats.org/officeDocument/2006/relationships/customXml" Target="../ink/ink1616.xml"/><Relationship Id="rId252" Type="http://schemas.openxmlformats.org/officeDocument/2006/relationships/image" Target="../media/image407.png"/><Relationship Id="rId273" Type="http://schemas.openxmlformats.org/officeDocument/2006/relationships/customXml" Target="../ink/ink1637.xml"/><Relationship Id="rId294" Type="http://schemas.openxmlformats.org/officeDocument/2006/relationships/image" Target="../media/image428.png"/><Relationship Id="rId47" Type="http://schemas.openxmlformats.org/officeDocument/2006/relationships/customXml" Target="../ink/ink1524.xml"/><Relationship Id="rId68" Type="http://schemas.openxmlformats.org/officeDocument/2006/relationships/image" Target="../media/image316.png"/><Relationship Id="rId89" Type="http://schemas.openxmlformats.org/officeDocument/2006/relationships/customXml" Target="../ink/ink1545.xml"/><Relationship Id="rId112" Type="http://schemas.openxmlformats.org/officeDocument/2006/relationships/image" Target="../media/image338.png"/><Relationship Id="rId133" Type="http://schemas.openxmlformats.org/officeDocument/2006/relationships/customXml" Target="../ink/ink1567.xml"/><Relationship Id="rId154" Type="http://schemas.openxmlformats.org/officeDocument/2006/relationships/image" Target="../media/image358.png"/><Relationship Id="rId175" Type="http://schemas.openxmlformats.org/officeDocument/2006/relationships/customXml" Target="../ink/ink1588.xml"/><Relationship Id="rId196" Type="http://schemas.openxmlformats.org/officeDocument/2006/relationships/image" Target="../media/image379.png"/><Relationship Id="rId200" Type="http://schemas.openxmlformats.org/officeDocument/2006/relationships/image" Target="../media/image381.png"/><Relationship Id="rId16" Type="http://schemas.openxmlformats.org/officeDocument/2006/relationships/image" Target="../media/image290.png"/><Relationship Id="rId221" Type="http://schemas.openxmlformats.org/officeDocument/2006/relationships/customXml" Target="../ink/ink1611.xml"/><Relationship Id="rId242" Type="http://schemas.openxmlformats.org/officeDocument/2006/relationships/image" Target="../media/image402.png"/><Relationship Id="rId263" Type="http://schemas.openxmlformats.org/officeDocument/2006/relationships/customXml" Target="../ink/ink1632.xml"/><Relationship Id="rId284" Type="http://schemas.openxmlformats.org/officeDocument/2006/relationships/image" Target="../media/image423.png"/><Relationship Id="rId37" Type="http://schemas.openxmlformats.org/officeDocument/2006/relationships/customXml" Target="../ink/ink1519.xml"/><Relationship Id="rId58" Type="http://schemas.openxmlformats.org/officeDocument/2006/relationships/image" Target="../media/image311.png"/><Relationship Id="rId79" Type="http://schemas.openxmlformats.org/officeDocument/2006/relationships/customXml" Target="../ink/ink1540.xml"/><Relationship Id="rId102" Type="http://schemas.openxmlformats.org/officeDocument/2006/relationships/image" Target="../media/image333.png"/><Relationship Id="rId123" Type="http://schemas.openxmlformats.org/officeDocument/2006/relationships/customXml" Target="../ink/ink1562.xml"/><Relationship Id="rId144" Type="http://schemas.openxmlformats.org/officeDocument/2006/relationships/image" Target="../media/image353.png"/><Relationship Id="rId90" Type="http://schemas.openxmlformats.org/officeDocument/2006/relationships/image" Target="../media/image327.png"/><Relationship Id="rId165" Type="http://schemas.openxmlformats.org/officeDocument/2006/relationships/customXml" Target="../ink/ink1583.xml"/><Relationship Id="rId186" Type="http://schemas.openxmlformats.org/officeDocument/2006/relationships/image" Target="../media/image374.png"/><Relationship Id="rId211" Type="http://schemas.openxmlformats.org/officeDocument/2006/relationships/customXml" Target="../ink/ink1606.xml"/><Relationship Id="rId232" Type="http://schemas.openxmlformats.org/officeDocument/2006/relationships/image" Target="../media/image397.png"/><Relationship Id="rId253" Type="http://schemas.openxmlformats.org/officeDocument/2006/relationships/customXml" Target="../ink/ink1627.xml"/><Relationship Id="rId274" Type="http://schemas.openxmlformats.org/officeDocument/2006/relationships/image" Target="../media/image418.png"/><Relationship Id="rId295" Type="http://schemas.openxmlformats.org/officeDocument/2006/relationships/customXml" Target="../ink/ink1648.xml"/><Relationship Id="rId27" Type="http://schemas.openxmlformats.org/officeDocument/2006/relationships/customXml" Target="../ink/ink1514.xml"/><Relationship Id="rId48" Type="http://schemas.openxmlformats.org/officeDocument/2006/relationships/image" Target="../media/image306.png"/><Relationship Id="rId69" Type="http://schemas.openxmlformats.org/officeDocument/2006/relationships/customXml" Target="../ink/ink1535.xml"/><Relationship Id="rId113" Type="http://schemas.openxmlformats.org/officeDocument/2006/relationships/customXml" Target="../ink/ink1557.xml"/><Relationship Id="rId134" Type="http://schemas.openxmlformats.org/officeDocument/2006/relationships/image" Target="../media/image348.png"/><Relationship Id="rId80" Type="http://schemas.openxmlformats.org/officeDocument/2006/relationships/image" Target="../media/image322.png"/><Relationship Id="rId155" Type="http://schemas.openxmlformats.org/officeDocument/2006/relationships/customXml" Target="../ink/ink1578.xml"/><Relationship Id="rId176" Type="http://schemas.openxmlformats.org/officeDocument/2006/relationships/image" Target="../media/image369.png"/><Relationship Id="rId197" Type="http://schemas.openxmlformats.org/officeDocument/2006/relationships/customXml" Target="../ink/ink1599.xml"/><Relationship Id="rId201" Type="http://schemas.openxmlformats.org/officeDocument/2006/relationships/customXml" Target="../ink/ink1601.xml"/><Relationship Id="rId222" Type="http://schemas.openxmlformats.org/officeDocument/2006/relationships/image" Target="../media/image392.png"/><Relationship Id="rId243" Type="http://schemas.openxmlformats.org/officeDocument/2006/relationships/customXml" Target="../ink/ink1622.xml"/><Relationship Id="rId264" Type="http://schemas.openxmlformats.org/officeDocument/2006/relationships/image" Target="../media/image413.png"/><Relationship Id="rId285" Type="http://schemas.openxmlformats.org/officeDocument/2006/relationships/customXml" Target="../ink/ink1643.xml"/><Relationship Id="rId17" Type="http://schemas.openxmlformats.org/officeDocument/2006/relationships/customXml" Target="../ink/ink1509.xml"/><Relationship Id="rId38" Type="http://schemas.openxmlformats.org/officeDocument/2006/relationships/image" Target="../media/image301.png"/><Relationship Id="rId59" Type="http://schemas.openxmlformats.org/officeDocument/2006/relationships/customXml" Target="../ink/ink1530.xml"/><Relationship Id="rId103" Type="http://schemas.openxmlformats.org/officeDocument/2006/relationships/customXml" Target="../ink/ink1552.xml"/><Relationship Id="rId124" Type="http://schemas.openxmlformats.org/officeDocument/2006/relationships/image" Target="../media/image148.png"/><Relationship Id="rId70" Type="http://schemas.openxmlformats.org/officeDocument/2006/relationships/image" Target="../media/image317.png"/><Relationship Id="rId91" Type="http://schemas.openxmlformats.org/officeDocument/2006/relationships/customXml" Target="../ink/ink1546.xml"/><Relationship Id="rId145" Type="http://schemas.openxmlformats.org/officeDocument/2006/relationships/customXml" Target="../ink/ink1573.xml"/><Relationship Id="rId166" Type="http://schemas.openxmlformats.org/officeDocument/2006/relationships/image" Target="../media/image364.png"/><Relationship Id="rId187" Type="http://schemas.openxmlformats.org/officeDocument/2006/relationships/customXml" Target="../ink/ink159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87.png"/><Relationship Id="rId233" Type="http://schemas.openxmlformats.org/officeDocument/2006/relationships/customXml" Target="../ink/ink1617.xml"/><Relationship Id="rId254" Type="http://schemas.openxmlformats.org/officeDocument/2006/relationships/image" Target="../media/image408.png"/><Relationship Id="rId28" Type="http://schemas.openxmlformats.org/officeDocument/2006/relationships/image" Target="../media/image296.png"/><Relationship Id="rId49" Type="http://schemas.openxmlformats.org/officeDocument/2006/relationships/customXml" Target="../ink/ink1525.xml"/><Relationship Id="rId114" Type="http://schemas.openxmlformats.org/officeDocument/2006/relationships/image" Target="../media/image339.png"/><Relationship Id="rId275" Type="http://schemas.openxmlformats.org/officeDocument/2006/relationships/customXml" Target="../ink/ink1638.xml"/><Relationship Id="rId296" Type="http://schemas.openxmlformats.org/officeDocument/2006/relationships/image" Target="../media/image429.png"/><Relationship Id="rId60" Type="http://schemas.openxmlformats.org/officeDocument/2006/relationships/image" Target="../media/image312.png"/><Relationship Id="rId81" Type="http://schemas.openxmlformats.org/officeDocument/2006/relationships/customXml" Target="../ink/ink1541.xml"/><Relationship Id="rId135" Type="http://schemas.openxmlformats.org/officeDocument/2006/relationships/customXml" Target="../ink/ink1568.xml"/><Relationship Id="rId156" Type="http://schemas.openxmlformats.org/officeDocument/2006/relationships/image" Target="../media/image359.png"/><Relationship Id="rId177" Type="http://schemas.openxmlformats.org/officeDocument/2006/relationships/customXml" Target="../ink/ink1589.xml"/><Relationship Id="rId198" Type="http://schemas.openxmlformats.org/officeDocument/2006/relationships/image" Target="../media/image380.png"/><Relationship Id="rId202" Type="http://schemas.openxmlformats.org/officeDocument/2006/relationships/image" Target="../media/image382.png"/><Relationship Id="rId223" Type="http://schemas.openxmlformats.org/officeDocument/2006/relationships/customXml" Target="../ink/ink1612.xml"/><Relationship Id="rId244" Type="http://schemas.openxmlformats.org/officeDocument/2006/relationships/image" Target="../media/image403.png"/><Relationship Id="rId18" Type="http://schemas.openxmlformats.org/officeDocument/2006/relationships/image" Target="../media/image291.png"/><Relationship Id="rId39" Type="http://schemas.openxmlformats.org/officeDocument/2006/relationships/customXml" Target="../ink/ink1520.xml"/><Relationship Id="rId265" Type="http://schemas.openxmlformats.org/officeDocument/2006/relationships/customXml" Target="../ink/ink1633.xml"/><Relationship Id="rId286" Type="http://schemas.openxmlformats.org/officeDocument/2006/relationships/image" Target="../media/image424.png"/><Relationship Id="rId50" Type="http://schemas.openxmlformats.org/officeDocument/2006/relationships/image" Target="../media/image307.png"/><Relationship Id="rId104" Type="http://schemas.openxmlformats.org/officeDocument/2006/relationships/image" Target="../media/image334.png"/><Relationship Id="rId125" Type="http://schemas.openxmlformats.org/officeDocument/2006/relationships/customXml" Target="../ink/ink1563.xml"/><Relationship Id="rId146" Type="http://schemas.openxmlformats.org/officeDocument/2006/relationships/image" Target="../media/image354.png"/><Relationship Id="rId167" Type="http://schemas.openxmlformats.org/officeDocument/2006/relationships/customXml" Target="../ink/ink1584.xml"/><Relationship Id="rId188" Type="http://schemas.openxmlformats.org/officeDocument/2006/relationships/image" Target="../media/image375.png"/><Relationship Id="rId71" Type="http://schemas.openxmlformats.org/officeDocument/2006/relationships/customXml" Target="../ink/ink1536.xml"/><Relationship Id="rId92" Type="http://schemas.openxmlformats.org/officeDocument/2006/relationships/image" Target="../media/image328.png"/><Relationship Id="rId213" Type="http://schemas.openxmlformats.org/officeDocument/2006/relationships/customXml" Target="../ink/ink1607.xml"/><Relationship Id="rId234" Type="http://schemas.openxmlformats.org/officeDocument/2006/relationships/image" Target="../media/image398.png"/><Relationship Id="rId2" Type="http://schemas.openxmlformats.org/officeDocument/2006/relationships/notesSlide" Target="../notesSlides/notesSlide19.xml"/><Relationship Id="rId29" Type="http://schemas.openxmlformats.org/officeDocument/2006/relationships/customXml" Target="../ink/ink1515.xml"/><Relationship Id="rId255" Type="http://schemas.openxmlformats.org/officeDocument/2006/relationships/customXml" Target="../ink/ink1628.xml"/><Relationship Id="rId276" Type="http://schemas.openxmlformats.org/officeDocument/2006/relationships/image" Target="../media/image419.png"/><Relationship Id="rId297" Type="http://schemas.openxmlformats.org/officeDocument/2006/relationships/customXml" Target="../ink/ink1649.xml"/><Relationship Id="rId40" Type="http://schemas.openxmlformats.org/officeDocument/2006/relationships/image" Target="../media/image302.png"/><Relationship Id="rId115" Type="http://schemas.openxmlformats.org/officeDocument/2006/relationships/customXml" Target="../ink/ink1558.xml"/><Relationship Id="rId136" Type="http://schemas.openxmlformats.org/officeDocument/2006/relationships/image" Target="../media/image349.png"/><Relationship Id="rId157" Type="http://schemas.openxmlformats.org/officeDocument/2006/relationships/customXml" Target="../ink/ink1579.xml"/><Relationship Id="rId178" Type="http://schemas.openxmlformats.org/officeDocument/2006/relationships/image" Target="../media/image370.png"/><Relationship Id="rId61" Type="http://schemas.openxmlformats.org/officeDocument/2006/relationships/customXml" Target="../ink/ink1531.xml"/><Relationship Id="rId82" Type="http://schemas.openxmlformats.org/officeDocument/2006/relationships/image" Target="../media/image323.png"/><Relationship Id="rId199" Type="http://schemas.openxmlformats.org/officeDocument/2006/relationships/customXml" Target="../ink/ink1600.xml"/><Relationship Id="rId203" Type="http://schemas.openxmlformats.org/officeDocument/2006/relationships/customXml" Target="../ink/ink1602.xml"/><Relationship Id="rId19" Type="http://schemas.openxmlformats.org/officeDocument/2006/relationships/customXml" Target="../ink/ink1510.xml"/><Relationship Id="rId224" Type="http://schemas.openxmlformats.org/officeDocument/2006/relationships/image" Target="../media/image393.png"/><Relationship Id="rId245" Type="http://schemas.openxmlformats.org/officeDocument/2006/relationships/customXml" Target="../ink/ink1623.xml"/><Relationship Id="rId266" Type="http://schemas.openxmlformats.org/officeDocument/2006/relationships/image" Target="../media/image414.png"/><Relationship Id="rId287" Type="http://schemas.openxmlformats.org/officeDocument/2006/relationships/customXml" Target="../ink/ink1644.xml"/><Relationship Id="rId30" Type="http://schemas.openxmlformats.org/officeDocument/2006/relationships/image" Target="../media/image297.png"/><Relationship Id="rId105" Type="http://schemas.openxmlformats.org/officeDocument/2006/relationships/customXml" Target="../ink/ink1553.xml"/><Relationship Id="rId126" Type="http://schemas.openxmlformats.org/officeDocument/2006/relationships/image" Target="../media/image344.png"/><Relationship Id="rId147" Type="http://schemas.openxmlformats.org/officeDocument/2006/relationships/customXml" Target="../ink/ink1574.xml"/><Relationship Id="rId168" Type="http://schemas.openxmlformats.org/officeDocument/2006/relationships/image" Target="../media/image365.png"/><Relationship Id="rId51" Type="http://schemas.openxmlformats.org/officeDocument/2006/relationships/customXml" Target="../ink/ink1526.xml"/><Relationship Id="rId72" Type="http://schemas.openxmlformats.org/officeDocument/2006/relationships/image" Target="../media/image318.png"/><Relationship Id="rId93" Type="http://schemas.openxmlformats.org/officeDocument/2006/relationships/customXml" Target="../ink/ink1547.xml"/><Relationship Id="rId189" Type="http://schemas.openxmlformats.org/officeDocument/2006/relationships/customXml" Target="../ink/ink1595.xml"/><Relationship Id="rId3" Type="http://schemas.openxmlformats.org/officeDocument/2006/relationships/customXml" Target="../ink/ink1502.xml"/><Relationship Id="rId214" Type="http://schemas.openxmlformats.org/officeDocument/2006/relationships/image" Target="../media/image388.png"/><Relationship Id="rId235" Type="http://schemas.openxmlformats.org/officeDocument/2006/relationships/customXml" Target="../ink/ink1618.xml"/><Relationship Id="rId256" Type="http://schemas.openxmlformats.org/officeDocument/2006/relationships/image" Target="../media/image409.png"/><Relationship Id="rId277" Type="http://schemas.openxmlformats.org/officeDocument/2006/relationships/customXml" Target="../ink/ink1639.xml"/><Relationship Id="rId116" Type="http://schemas.openxmlformats.org/officeDocument/2006/relationships/image" Target="../media/image340.png"/><Relationship Id="rId137" Type="http://schemas.openxmlformats.org/officeDocument/2006/relationships/customXml" Target="../ink/ink1569.xml"/><Relationship Id="rId158" Type="http://schemas.openxmlformats.org/officeDocument/2006/relationships/image" Target="../media/image360.png"/><Relationship Id="rId20" Type="http://schemas.openxmlformats.org/officeDocument/2006/relationships/image" Target="../media/image292.png"/><Relationship Id="rId41" Type="http://schemas.openxmlformats.org/officeDocument/2006/relationships/customXml" Target="../ink/ink1521.xml"/><Relationship Id="rId62" Type="http://schemas.openxmlformats.org/officeDocument/2006/relationships/image" Target="../media/image313.png"/><Relationship Id="rId83" Type="http://schemas.openxmlformats.org/officeDocument/2006/relationships/customXml" Target="../ink/ink1542.xml"/><Relationship Id="rId179" Type="http://schemas.openxmlformats.org/officeDocument/2006/relationships/customXml" Target="../ink/ink1590.xml"/><Relationship Id="rId190" Type="http://schemas.openxmlformats.org/officeDocument/2006/relationships/image" Target="../media/image376.png"/><Relationship Id="rId204" Type="http://schemas.openxmlformats.org/officeDocument/2006/relationships/image" Target="../media/image383.png"/><Relationship Id="rId225" Type="http://schemas.openxmlformats.org/officeDocument/2006/relationships/customXml" Target="../ink/ink1613.xml"/><Relationship Id="rId246" Type="http://schemas.openxmlformats.org/officeDocument/2006/relationships/image" Target="../media/image404.png"/><Relationship Id="rId267" Type="http://schemas.openxmlformats.org/officeDocument/2006/relationships/customXml" Target="../ink/ink1634.xml"/><Relationship Id="rId288" Type="http://schemas.openxmlformats.org/officeDocument/2006/relationships/image" Target="../media/image425.png"/><Relationship Id="rId106" Type="http://schemas.openxmlformats.org/officeDocument/2006/relationships/image" Target="../media/image335.png"/><Relationship Id="rId127" Type="http://schemas.openxmlformats.org/officeDocument/2006/relationships/customXml" Target="../ink/ink1564.xml"/><Relationship Id="rId10" Type="http://schemas.openxmlformats.org/officeDocument/2006/relationships/image" Target="../media/image287.png"/><Relationship Id="rId31" Type="http://schemas.openxmlformats.org/officeDocument/2006/relationships/customXml" Target="../ink/ink1516.xml"/><Relationship Id="rId52" Type="http://schemas.openxmlformats.org/officeDocument/2006/relationships/image" Target="../media/image308.png"/><Relationship Id="rId73" Type="http://schemas.openxmlformats.org/officeDocument/2006/relationships/customXml" Target="../ink/ink1537.xml"/><Relationship Id="rId94" Type="http://schemas.openxmlformats.org/officeDocument/2006/relationships/image" Target="../media/image329.png"/><Relationship Id="rId148" Type="http://schemas.openxmlformats.org/officeDocument/2006/relationships/image" Target="../media/image355.png"/><Relationship Id="rId169" Type="http://schemas.openxmlformats.org/officeDocument/2006/relationships/customXml" Target="../ink/ink1585.xml"/><Relationship Id="rId4" Type="http://schemas.openxmlformats.org/officeDocument/2006/relationships/image" Target="../media/image284.png"/><Relationship Id="rId180" Type="http://schemas.openxmlformats.org/officeDocument/2006/relationships/image" Target="../media/image371.png"/><Relationship Id="rId215" Type="http://schemas.openxmlformats.org/officeDocument/2006/relationships/customXml" Target="../ink/ink1608.xml"/><Relationship Id="rId236" Type="http://schemas.openxmlformats.org/officeDocument/2006/relationships/image" Target="../media/image399.png"/><Relationship Id="rId257" Type="http://schemas.openxmlformats.org/officeDocument/2006/relationships/customXml" Target="../ink/ink1629.xml"/><Relationship Id="rId278" Type="http://schemas.openxmlformats.org/officeDocument/2006/relationships/image" Target="../media/image420.png"/><Relationship Id="rId42" Type="http://schemas.openxmlformats.org/officeDocument/2006/relationships/image" Target="../media/image303.png"/><Relationship Id="rId84" Type="http://schemas.openxmlformats.org/officeDocument/2006/relationships/image" Target="../media/image324.png"/><Relationship Id="rId138" Type="http://schemas.openxmlformats.org/officeDocument/2006/relationships/image" Target="../media/image350.png"/><Relationship Id="rId191" Type="http://schemas.openxmlformats.org/officeDocument/2006/relationships/customXml" Target="../ink/ink1596.xml"/><Relationship Id="rId205" Type="http://schemas.openxmlformats.org/officeDocument/2006/relationships/customXml" Target="../ink/ink1603.xml"/><Relationship Id="rId247" Type="http://schemas.openxmlformats.org/officeDocument/2006/relationships/customXml" Target="../ink/ink1624.xml"/><Relationship Id="rId107" Type="http://schemas.openxmlformats.org/officeDocument/2006/relationships/customXml" Target="../ink/ink1554.xml"/><Relationship Id="rId289" Type="http://schemas.openxmlformats.org/officeDocument/2006/relationships/customXml" Target="../ink/ink1645.xml"/><Relationship Id="rId11" Type="http://schemas.openxmlformats.org/officeDocument/2006/relationships/customXml" Target="../ink/ink1506.xml"/><Relationship Id="rId53" Type="http://schemas.openxmlformats.org/officeDocument/2006/relationships/customXml" Target="../ink/ink1527.xml"/><Relationship Id="rId149" Type="http://schemas.openxmlformats.org/officeDocument/2006/relationships/customXml" Target="../ink/ink1575.xml"/><Relationship Id="rId95" Type="http://schemas.openxmlformats.org/officeDocument/2006/relationships/customXml" Target="../ink/ink1548.xml"/><Relationship Id="rId160" Type="http://schemas.openxmlformats.org/officeDocument/2006/relationships/image" Target="../media/image361.png"/><Relationship Id="rId216" Type="http://schemas.openxmlformats.org/officeDocument/2006/relationships/image" Target="../media/image389.png"/><Relationship Id="rId258" Type="http://schemas.openxmlformats.org/officeDocument/2006/relationships/image" Target="../media/image410.png"/><Relationship Id="rId22" Type="http://schemas.openxmlformats.org/officeDocument/2006/relationships/image" Target="../media/image293.png"/><Relationship Id="rId64" Type="http://schemas.openxmlformats.org/officeDocument/2006/relationships/image" Target="../media/image314.png"/><Relationship Id="rId118" Type="http://schemas.openxmlformats.org/officeDocument/2006/relationships/image" Target="../media/image341.png"/><Relationship Id="rId171" Type="http://schemas.openxmlformats.org/officeDocument/2006/relationships/customXml" Target="../ink/ink1586.xml"/><Relationship Id="rId227" Type="http://schemas.openxmlformats.org/officeDocument/2006/relationships/customXml" Target="../ink/ink1614.xml"/><Relationship Id="rId269" Type="http://schemas.openxmlformats.org/officeDocument/2006/relationships/customXml" Target="../ink/ink1635.xml"/><Relationship Id="rId33" Type="http://schemas.openxmlformats.org/officeDocument/2006/relationships/customXml" Target="../ink/ink1517.xml"/><Relationship Id="rId129" Type="http://schemas.openxmlformats.org/officeDocument/2006/relationships/customXml" Target="../ink/ink1565.xml"/><Relationship Id="rId280" Type="http://schemas.openxmlformats.org/officeDocument/2006/relationships/image" Target="../media/image421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4.png"/><Relationship Id="rId21" Type="http://schemas.openxmlformats.org/officeDocument/2006/relationships/customXml" Target="../ink/ink1659.xml"/><Relationship Id="rId63" Type="http://schemas.openxmlformats.org/officeDocument/2006/relationships/customXml" Target="../ink/ink1681.xml"/><Relationship Id="rId159" Type="http://schemas.openxmlformats.org/officeDocument/2006/relationships/image" Target="../media/image504.png"/><Relationship Id="rId170" Type="http://schemas.openxmlformats.org/officeDocument/2006/relationships/customXml" Target="../ink/ink1736.xml"/><Relationship Id="rId226" Type="http://schemas.openxmlformats.org/officeDocument/2006/relationships/customXml" Target="../ink/ink1764.xml"/><Relationship Id="rId268" Type="http://schemas.openxmlformats.org/officeDocument/2006/relationships/image" Target="../media/image558.png"/><Relationship Id="rId32" Type="http://schemas.openxmlformats.org/officeDocument/2006/relationships/image" Target="../media/image444.png"/><Relationship Id="rId74" Type="http://schemas.openxmlformats.org/officeDocument/2006/relationships/customXml" Target="../ink/ink1687.xml"/><Relationship Id="rId128" Type="http://schemas.openxmlformats.org/officeDocument/2006/relationships/image" Target="../media/image489.png"/><Relationship Id="rId5" Type="http://schemas.openxmlformats.org/officeDocument/2006/relationships/customXml" Target="../ink/ink1651.xml"/><Relationship Id="rId181" Type="http://schemas.openxmlformats.org/officeDocument/2006/relationships/image" Target="../media/image515.png"/><Relationship Id="rId237" Type="http://schemas.openxmlformats.org/officeDocument/2006/relationships/image" Target="../media/image543.png"/><Relationship Id="rId258" Type="http://schemas.openxmlformats.org/officeDocument/2006/relationships/image" Target="../media/image553.png"/><Relationship Id="rId22" Type="http://schemas.openxmlformats.org/officeDocument/2006/relationships/image" Target="../media/image439.png"/><Relationship Id="rId43" Type="http://schemas.openxmlformats.org/officeDocument/2006/relationships/customXml" Target="../ink/ink1670.xml"/><Relationship Id="rId64" Type="http://schemas.openxmlformats.org/officeDocument/2006/relationships/image" Target="../media/image458.png"/><Relationship Id="rId118" Type="http://schemas.openxmlformats.org/officeDocument/2006/relationships/customXml" Target="../ink/ink1709.xml"/><Relationship Id="rId139" Type="http://schemas.openxmlformats.org/officeDocument/2006/relationships/customXml" Target="../ink/ink1720.xml"/><Relationship Id="rId85" Type="http://schemas.openxmlformats.org/officeDocument/2006/relationships/image" Target="../media/image468.png"/><Relationship Id="rId150" Type="http://schemas.openxmlformats.org/officeDocument/2006/relationships/customXml" Target="../ink/ink1726.xml"/><Relationship Id="rId171" Type="http://schemas.openxmlformats.org/officeDocument/2006/relationships/image" Target="../media/image510.png"/><Relationship Id="rId192" Type="http://schemas.openxmlformats.org/officeDocument/2006/relationships/customXml" Target="../ink/ink1747.xml"/><Relationship Id="rId206" Type="http://schemas.openxmlformats.org/officeDocument/2006/relationships/customXml" Target="../ink/ink1754.xml"/><Relationship Id="rId227" Type="http://schemas.openxmlformats.org/officeDocument/2006/relationships/image" Target="../media/image538.png"/><Relationship Id="rId248" Type="http://schemas.openxmlformats.org/officeDocument/2006/relationships/customXml" Target="../ink/ink1775.xml"/><Relationship Id="rId269" Type="http://schemas.openxmlformats.org/officeDocument/2006/relationships/customXml" Target="../ink/ink1786.xml"/><Relationship Id="rId12" Type="http://schemas.openxmlformats.org/officeDocument/2006/relationships/image" Target="../media/image434.png"/><Relationship Id="rId33" Type="http://schemas.openxmlformats.org/officeDocument/2006/relationships/customXml" Target="../ink/ink1665.xml"/><Relationship Id="rId108" Type="http://schemas.openxmlformats.org/officeDocument/2006/relationships/customXml" Target="../ink/ink1704.xml"/><Relationship Id="rId129" Type="http://schemas.openxmlformats.org/officeDocument/2006/relationships/customXml" Target="../ink/ink1715.xml"/><Relationship Id="rId54" Type="http://schemas.openxmlformats.org/officeDocument/2006/relationships/customXml" Target="../ink/ink1676.xml"/><Relationship Id="rId75" Type="http://schemas.openxmlformats.org/officeDocument/2006/relationships/image" Target="../media/image463.png"/><Relationship Id="rId96" Type="http://schemas.openxmlformats.org/officeDocument/2006/relationships/customXml" Target="../ink/ink1698.xml"/><Relationship Id="rId140" Type="http://schemas.openxmlformats.org/officeDocument/2006/relationships/image" Target="../media/image495.png"/><Relationship Id="rId161" Type="http://schemas.openxmlformats.org/officeDocument/2006/relationships/image" Target="../media/image505.png"/><Relationship Id="rId182" Type="http://schemas.openxmlformats.org/officeDocument/2006/relationships/customXml" Target="../ink/ink1742.xml"/><Relationship Id="rId217" Type="http://schemas.openxmlformats.org/officeDocument/2006/relationships/image" Target="../media/image533.png"/><Relationship Id="rId6" Type="http://schemas.openxmlformats.org/officeDocument/2006/relationships/image" Target="../media/image431.png"/><Relationship Id="rId238" Type="http://schemas.openxmlformats.org/officeDocument/2006/relationships/customXml" Target="../ink/ink1770.xml"/><Relationship Id="rId259" Type="http://schemas.openxmlformats.org/officeDocument/2006/relationships/customXml" Target="../ink/ink1781.xml"/><Relationship Id="rId23" Type="http://schemas.openxmlformats.org/officeDocument/2006/relationships/customXml" Target="../ink/ink1660.xml"/><Relationship Id="rId119" Type="http://schemas.openxmlformats.org/officeDocument/2006/relationships/image" Target="../media/image485.png"/><Relationship Id="rId270" Type="http://schemas.openxmlformats.org/officeDocument/2006/relationships/image" Target="../media/image559.png"/><Relationship Id="rId44" Type="http://schemas.openxmlformats.org/officeDocument/2006/relationships/image" Target="../media/image449.png"/><Relationship Id="rId65" Type="http://schemas.openxmlformats.org/officeDocument/2006/relationships/customXml" Target="../ink/ink1682.xml"/><Relationship Id="rId86" Type="http://schemas.openxmlformats.org/officeDocument/2006/relationships/customXml" Target="../ink/ink1693.xml"/><Relationship Id="rId130" Type="http://schemas.openxmlformats.org/officeDocument/2006/relationships/image" Target="../media/image490.png"/><Relationship Id="rId151" Type="http://schemas.openxmlformats.org/officeDocument/2006/relationships/image" Target="../media/image500.png"/><Relationship Id="rId172" Type="http://schemas.openxmlformats.org/officeDocument/2006/relationships/customXml" Target="../ink/ink1737.xml"/><Relationship Id="rId193" Type="http://schemas.openxmlformats.org/officeDocument/2006/relationships/image" Target="../media/image521.png"/><Relationship Id="rId207" Type="http://schemas.openxmlformats.org/officeDocument/2006/relationships/image" Target="../media/image528.png"/><Relationship Id="rId228" Type="http://schemas.openxmlformats.org/officeDocument/2006/relationships/customXml" Target="../ink/ink1765.xml"/><Relationship Id="rId249" Type="http://schemas.openxmlformats.org/officeDocument/2006/relationships/image" Target="../media/image549.png"/><Relationship Id="rId13" Type="http://schemas.openxmlformats.org/officeDocument/2006/relationships/customXml" Target="../ink/ink1655.xml"/><Relationship Id="rId109" Type="http://schemas.openxmlformats.org/officeDocument/2006/relationships/image" Target="../media/image480.png"/><Relationship Id="rId260" Type="http://schemas.openxmlformats.org/officeDocument/2006/relationships/image" Target="../media/image554.png"/><Relationship Id="rId34" Type="http://schemas.openxmlformats.org/officeDocument/2006/relationships/image" Target="../media/image148.png"/><Relationship Id="rId55" Type="http://schemas.openxmlformats.org/officeDocument/2006/relationships/image" Target="../media/image454.png"/><Relationship Id="rId76" Type="http://schemas.openxmlformats.org/officeDocument/2006/relationships/customXml" Target="../ink/ink1688.xml"/><Relationship Id="rId97" Type="http://schemas.openxmlformats.org/officeDocument/2006/relationships/image" Target="../media/image474.png"/><Relationship Id="rId120" Type="http://schemas.openxmlformats.org/officeDocument/2006/relationships/customXml" Target="../ink/ink1710.xml"/><Relationship Id="rId141" Type="http://schemas.openxmlformats.org/officeDocument/2006/relationships/customXml" Target="../ink/ink1721.xml"/><Relationship Id="rId7" Type="http://schemas.openxmlformats.org/officeDocument/2006/relationships/customXml" Target="../ink/ink1652.xml"/><Relationship Id="rId162" Type="http://schemas.openxmlformats.org/officeDocument/2006/relationships/customXml" Target="../ink/ink1732.xml"/><Relationship Id="rId183" Type="http://schemas.openxmlformats.org/officeDocument/2006/relationships/image" Target="../media/image516.png"/><Relationship Id="rId218" Type="http://schemas.openxmlformats.org/officeDocument/2006/relationships/customXml" Target="../ink/ink1760.xml"/><Relationship Id="rId239" Type="http://schemas.openxmlformats.org/officeDocument/2006/relationships/image" Target="../media/image544.png"/><Relationship Id="rId250" Type="http://schemas.openxmlformats.org/officeDocument/2006/relationships/customXml" Target="../ink/ink1776.xml"/><Relationship Id="rId271" Type="http://schemas.openxmlformats.org/officeDocument/2006/relationships/customXml" Target="../ink/ink1787.xml"/><Relationship Id="rId24" Type="http://schemas.openxmlformats.org/officeDocument/2006/relationships/image" Target="../media/image440.png"/><Relationship Id="rId45" Type="http://schemas.openxmlformats.org/officeDocument/2006/relationships/customXml" Target="../ink/ink1671.xml"/><Relationship Id="rId66" Type="http://schemas.openxmlformats.org/officeDocument/2006/relationships/image" Target="../media/image459.png"/><Relationship Id="rId87" Type="http://schemas.openxmlformats.org/officeDocument/2006/relationships/image" Target="../media/image469.png"/><Relationship Id="rId110" Type="http://schemas.openxmlformats.org/officeDocument/2006/relationships/customXml" Target="../ink/ink1705.xml"/><Relationship Id="rId131" Type="http://schemas.openxmlformats.org/officeDocument/2006/relationships/customXml" Target="../ink/ink1716.xml"/><Relationship Id="rId152" Type="http://schemas.openxmlformats.org/officeDocument/2006/relationships/customXml" Target="../ink/ink1727.xml"/><Relationship Id="rId173" Type="http://schemas.openxmlformats.org/officeDocument/2006/relationships/image" Target="../media/image511.png"/><Relationship Id="rId194" Type="http://schemas.openxmlformats.org/officeDocument/2006/relationships/customXml" Target="../ink/ink1748.xml"/><Relationship Id="rId208" Type="http://schemas.openxmlformats.org/officeDocument/2006/relationships/customXml" Target="../ink/ink1755.xml"/><Relationship Id="rId229" Type="http://schemas.openxmlformats.org/officeDocument/2006/relationships/image" Target="../media/image539.png"/><Relationship Id="rId240" Type="http://schemas.openxmlformats.org/officeDocument/2006/relationships/customXml" Target="../ink/ink1771.xml"/><Relationship Id="rId261" Type="http://schemas.openxmlformats.org/officeDocument/2006/relationships/customXml" Target="../ink/ink1782.xml"/><Relationship Id="rId14" Type="http://schemas.openxmlformats.org/officeDocument/2006/relationships/image" Target="../media/image435.png"/><Relationship Id="rId35" Type="http://schemas.openxmlformats.org/officeDocument/2006/relationships/customXml" Target="../ink/ink1666.xml"/><Relationship Id="rId56" Type="http://schemas.openxmlformats.org/officeDocument/2006/relationships/customXml" Target="../ink/ink1677.xml"/><Relationship Id="rId77" Type="http://schemas.openxmlformats.org/officeDocument/2006/relationships/image" Target="../media/image464.png"/><Relationship Id="rId100" Type="http://schemas.openxmlformats.org/officeDocument/2006/relationships/customXml" Target="../ink/ink1700.xml"/><Relationship Id="rId8" Type="http://schemas.openxmlformats.org/officeDocument/2006/relationships/image" Target="../media/image432.png"/><Relationship Id="rId98" Type="http://schemas.openxmlformats.org/officeDocument/2006/relationships/customXml" Target="../ink/ink1699.xml"/><Relationship Id="rId121" Type="http://schemas.openxmlformats.org/officeDocument/2006/relationships/image" Target="../media/image486.png"/><Relationship Id="rId142" Type="http://schemas.openxmlformats.org/officeDocument/2006/relationships/customXml" Target="../ink/ink1722.xml"/><Relationship Id="rId163" Type="http://schemas.openxmlformats.org/officeDocument/2006/relationships/image" Target="../media/image506.png"/><Relationship Id="rId184" Type="http://schemas.openxmlformats.org/officeDocument/2006/relationships/customXml" Target="../ink/ink1743.xml"/><Relationship Id="rId219" Type="http://schemas.openxmlformats.org/officeDocument/2006/relationships/image" Target="../media/image534.png"/><Relationship Id="rId230" Type="http://schemas.openxmlformats.org/officeDocument/2006/relationships/customXml" Target="../ink/ink1766.xml"/><Relationship Id="rId251" Type="http://schemas.openxmlformats.org/officeDocument/2006/relationships/image" Target="../media/image550.png"/><Relationship Id="rId25" Type="http://schemas.openxmlformats.org/officeDocument/2006/relationships/customXml" Target="../ink/ink1661.xml"/><Relationship Id="rId46" Type="http://schemas.openxmlformats.org/officeDocument/2006/relationships/image" Target="../media/image450.png"/><Relationship Id="rId67" Type="http://schemas.openxmlformats.org/officeDocument/2006/relationships/customXml" Target="../ink/ink1683.xml"/><Relationship Id="rId272" Type="http://schemas.openxmlformats.org/officeDocument/2006/relationships/image" Target="../media/image560.png"/><Relationship Id="rId88" Type="http://schemas.openxmlformats.org/officeDocument/2006/relationships/customXml" Target="../ink/ink1694.xml"/><Relationship Id="rId111" Type="http://schemas.openxmlformats.org/officeDocument/2006/relationships/image" Target="../media/image481.png"/><Relationship Id="rId132" Type="http://schemas.openxmlformats.org/officeDocument/2006/relationships/image" Target="../media/image491.png"/><Relationship Id="rId153" Type="http://schemas.openxmlformats.org/officeDocument/2006/relationships/image" Target="../media/image501.png"/><Relationship Id="rId174" Type="http://schemas.openxmlformats.org/officeDocument/2006/relationships/customXml" Target="../ink/ink1738.xml"/><Relationship Id="rId195" Type="http://schemas.openxmlformats.org/officeDocument/2006/relationships/image" Target="../media/image522.png"/><Relationship Id="rId209" Type="http://schemas.openxmlformats.org/officeDocument/2006/relationships/image" Target="../media/image529.png"/><Relationship Id="rId220" Type="http://schemas.openxmlformats.org/officeDocument/2006/relationships/customXml" Target="../ink/ink1761.xml"/><Relationship Id="rId241" Type="http://schemas.openxmlformats.org/officeDocument/2006/relationships/image" Target="../media/image545.png"/><Relationship Id="rId15" Type="http://schemas.openxmlformats.org/officeDocument/2006/relationships/customXml" Target="../ink/ink1656.xml"/><Relationship Id="rId36" Type="http://schemas.openxmlformats.org/officeDocument/2006/relationships/image" Target="../media/image445.png"/><Relationship Id="rId57" Type="http://schemas.openxmlformats.org/officeDocument/2006/relationships/image" Target="../media/image455.png"/><Relationship Id="rId262" Type="http://schemas.openxmlformats.org/officeDocument/2006/relationships/image" Target="../media/image555.png"/><Relationship Id="rId78" Type="http://schemas.openxmlformats.org/officeDocument/2006/relationships/customXml" Target="../ink/ink1689.xml"/><Relationship Id="rId99" Type="http://schemas.openxmlformats.org/officeDocument/2006/relationships/image" Target="../media/image475.png"/><Relationship Id="rId101" Type="http://schemas.openxmlformats.org/officeDocument/2006/relationships/image" Target="../media/image476.png"/><Relationship Id="rId122" Type="http://schemas.openxmlformats.org/officeDocument/2006/relationships/customXml" Target="../ink/ink1711.xml"/><Relationship Id="rId143" Type="http://schemas.openxmlformats.org/officeDocument/2006/relationships/image" Target="../media/image496.png"/><Relationship Id="rId164" Type="http://schemas.openxmlformats.org/officeDocument/2006/relationships/customXml" Target="../ink/ink1733.xml"/><Relationship Id="rId185" Type="http://schemas.openxmlformats.org/officeDocument/2006/relationships/image" Target="../media/image517.png"/><Relationship Id="rId9" Type="http://schemas.openxmlformats.org/officeDocument/2006/relationships/customXml" Target="../ink/ink1653.xml"/><Relationship Id="rId210" Type="http://schemas.openxmlformats.org/officeDocument/2006/relationships/customXml" Target="../ink/ink1756.xml"/><Relationship Id="rId26" Type="http://schemas.openxmlformats.org/officeDocument/2006/relationships/image" Target="../media/image441.png"/><Relationship Id="rId231" Type="http://schemas.openxmlformats.org/officeDocument/2006/relationships/image" Target="../media/image540.png"/><Relationship Id="rId252" Type="http://schemas.openxmlformats.org/officeDocument/2006/relationships/customXml" Target="../ink/ink1777.xml"/><Relationship Id="rId273" Type="http://schemas.openxmlformats.org/officeDocument/2006/relationships/customXml" Target="../ink/ink1788.xml"/><Relationship Id="rId47" Type="http://schemas.openxmlformats.org/officeDocument/2006/relationships/customXml" Target="../ink/ink1672.xml"/><Relationship Id="rId68" Type="http://schemas.openxmlformats.org/officeDocument/2006/relationships/customXml" Target="../ink/ink1684.xml"/><Relationship Id="rId89" Type="http://schemas.openxmlformats.org/officeDocument/2006/relationships/image" Target="../media/image470.png"/><Relationship Id="rId112" Type="http://schemas.openxmlformats.org/officeDocument/2006/relationships/customXml" Target="../ink/ink1706.xml"/><Relationship Id="rId133" Type="http://schemas.openxmlformats.org/officeDocument/2006/relationships/customXml" Target="../ink/ink1717.xml"/><Relationship Id="rId154" Type="http://schemas.openxmlformats.org/officeDocument/2006/relationships/customXml" Target="../ink/ink1728.xml"/><Relationship Id="rId175" Type="http://schemas.openxmlformats.org/officeDocument/2006/relationships/image" Target="../media/image512.png"/><Relationship Id="rId196" Type="http://schemas.openxmlformats.org/officeDocument/2006/relationships/customXml" Target="../ink/ink1749.xml"/><Relationship Id="rId200" Type="http://schemas.openxmlformats.org/officeDocument/2006/relationships/customXml" Target="../ink/ink1751.xml"/><Relationship Id="rId16" Type="http://schemas.openxmlformats.org/officeDocument/2006/relationships/image" Target="../media/image436.png"/><Relationship Id="rId221" Type="http://schemas.openxmlformats.org/officeDocument/2006/relationships/image" Target="../media/image535.png"/><Relationship Id="rId242" Type="http://schemas.openxmlformats.org/officeDocument/2006/relationships/customXml" Target="../ink/ink1772.xml"/><Relationship Id="rId263" Type="http://schemas.openxmlformats.org/officeDocument/2006/relationships/customXml" Target="../ink/ink1783.xml"/><Relationship Id="rId37" Type="http://schemas.openxmlformats.org/officeDocument/2006/relationships/customXml" Target="../ink/ink1667.xml"/><Relationship Id="rId58" Type="http://schemas.openxmlformats.org/officeDocument/2006/relationships/customXml" Target="../ink/ink1678.xml"/><Relationship Id="rId79" Type="http://schemas.openxmlformats.org/officeDocument/2006/relationships/image" Target="../media/image465.png"/><Relationship Id="rId102" Type="http://schemas.openxmlformats.org/officeDocument/2006/relationships/customXml" Target="../ink/ink1701.xml"/><Relationship Id="rId123" Type="http://schemas.openxmlformats.org/officeDocument/2006/relationships/customXml" Target="../ink/ink1712.xml"/><Relationship Id="rId144" Type="http://schemas.openxmlformats.org/officeDocument/2006/relationships/customXml" Target="../ink/ink1723.xml"/><Relationship Id="rId90" Type="http://schemas.openxmlformats.org/officeDocument/2006/relationships/customXml" Target="../ink/ink1695.xml"/><Relationship Id="rId165" Type="http://schemas.openxmlformats.org/officeDocument/2006/relationships/image" Target="../media/image507.png"/><Relationship Id="rId186" Type="http://schemas.openxmlformats.org/officeDocument/2006/relationships/customXml" Target="../ink/ink1744.xml"/><Relationship Id="rId211" Type="http://schemas.openxmlformats.org/officeDocument/2006/relationships/image" Target="../media/image530.png"/><Relationship Id="rId232" Type="http://schemas.openxmlformats.org/officeDocument/2006/relationships/customXml" Target="../ink/ink1767.xml"/><Relationship Id="rId253" Type="http://schemas.openxmlformats.org/officeDocument/2006/relationships/customXml" Target="../ink/ink1778.xml"/><Relationship Id="rId274" Type="http://schemas.openxmlformats.org/officeDocument/2006/relationships/image" Target="../media/image561.png"/><Relationship Id="rId27" Type="http://schemas.openxmlformats.org/officeDocument/2006/relationships/customXml" Target="../ink/ink1662.xml"/><Relationship Id="rId48" Type="http://schemas.openxmlformats.org/officeDocument/2006/relationships/image" Target="../media/image451.png"/><Relationship Id="rId69" Type="http://schemas.openxmlformats.org/officeDocument/2006/relationships/image" Target="../media/image460.png"/><Relationship Id="rId113" Type="http://schemas.openxmlformats.org/officeDocument/2006/relationships/image" Target="../media/image482.png"/><Relationship Id="rId134" Type="http://schemas.openxmlformats.org/officeDocument/2006/relationships/image" Target="../media/image492.png"/><Relationship Id="rId80" Type="http://schemas.openxmlformats.org/officeDocument/2006/relationships/customXml" Target="../ink/ink1690.xml"/><Relationship Id="rId155" Type="http://schemas.openxmlformats.org/officeDocument/2006/relationships/image" Target="../media/image502.png"/><Relationship Id="rId176" Type="http://schemas.openxmlformats.org/officeDocument/2006/relationships/customXml" Target="../ink/ink1739.xml"/><Relationship Id="rId197" Type="http://schemas.openxmlformats.org/officeDocument/2006/relationships/image" Target="../media/image523.png"/><Relationship Id="rId201" Type="http://schemas.openxmlformats.org/officeDocument/2006/relationships/image" Target="../media/image525.png"/><Relationship Id="rId222" Type="http://schemas.openxmlformats.org/officeDocument/2006/relationships/customXml" Target="../ink/ink1762.xml"/><Relationship Id="rId243" Type="http://schemas.openxmlformats.org/officeDocument/2006/relationships/image" Target="../media/image546.png"/><Relationship Id="rId264" Type="http://schemas.openxmlformats.org/officeDocument/2006/relationships/image" Target="../media/image556.png"/><Relationship Id="rId17" Type="http://schemas.openxmlformats.org/officeDocument/2006/relationships/customXml" Target="../ink/ink1657.xml"/><Relationship Id="rId38" Type="http://schemas.openxmlformats.org/officeDocument/2006/relationships/image" Target="../media/image446.png"/><Relationship Id="rId59" Type="http://schemas.openxmlformats.org/officeDocument/2006/relationships/image" Target="../media/image456.png"/><Relationship Id="rId103" Type="http://schemas.openxmlformats.org/officeDocument/2006/relationships/image" Target="../media/image477.png"/><Relationship Id="rId124" Type="http://schemas.openxmlformats.org/officeDocument/2006/relationships/image" Target="../media/image487.png"/><Relationship Id="rId70" Type="http://schemas.openxmlformats.org/officeDocument/2006/relationships/customXml" Target="../ink/ink1685.xml"/><Relationship Id="rId91" Type="http://schemas.openxmlformats.org/officeDocument/2006/relationships/image" Target="../media/image471.png"/><Relationship Id="rId145" Type="http://schemas.openxmlformats.org/officeDocument/2006/relationships/image" Target="../media/image497.png"/><Relationship Id="rId166" Type="http://schemas.openxmlformats.org/officeDocument/2006/relationships/customXml" Target="../ink/ink1734.xml"/><Relationship Id="rId187" Type="http://schemas.openxmlformats.org/officeDocument/2006/relationships/image" Target="../media/image51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57.xml"/><Relationship Id="rId233" Type="http://schemas.openxmlformats.org/officeDocument/2006/relationships/image" Target="../media/image541.png"/><Relationship Id="rId254" Type="http://schemas.openxmlformats.org/officeDocument/2006/relationships/image" Target="../media/image551.png"/><Relationship Id="rId28" Type="http://schemas.openxmlformats.org/officeDocument/2006/relationships/image" Target="../media/image442.png"/><Relationship Id="rId49" Type="http://schemas.openxmlformats.org/officeDocument/2006/relationships/customXml" Target="../ink/ink1673.xml"/><Relationship Id="rId114" Type="http://schemas.openxmlformats.org/officeDocument/2006/relationships/customXml" Target="../ink/ink1707.xml"/><Relationship Id="rId275" Type="http://schemas.openxmlformats.org/officeDocument/2006/relationships/customXml" Target="../ink/ink1789.xml"/><Relationship Id="rId60" Type="http://schemas.openxmlformats.org/officeDocument/2006/relationships/customXml" Target="../ink/ink1679.xml"/><Relationship Id="rId81" Type="http://schemas.openxmlformats.org/officeDocument/2006/relationships/image" Target="../media/image466.png"/><Relationship Id="rId135" Type="http://schemas.openxmlformats.org/officeDocument/2006/relationships/customXml" Target="../ink/ink1718.xml"/><Relationship Id="rId156" Type="http://schemas.openxmlformats.org/officeDocument/2006/relationships/customXml" Target="../ink/ink1729.xml"/><Relationship Id="rId177" Type="http://schemas.openxmlformats.org/officeDocument/2006/relationships/image" Target="../media/image513.png"/><Relationship Id="rId198" Type="http://schemas.openxmlformats.org/officeDocument/2006/relationships/customXml" Target="../ink/ink1750.xml"/><Relationship Id="rId202" Type="http://schemas.openxmlformats.org/officeDocument/2006/relationships/customXml" Target="../ink/ink1752.xml"/><Relationship Id="rId223" Type="http://schemas.openxmlformats.org/officeDocument/2006/relationships/image" Target="../media/image536.png"/><Relationship Id="rId244" Type="http://schemas.openxmlformats.org/officeDocument/2006/relationships/customXml" Target="../ink/ink1773.xml"/><Relationship Id="rId18" Type="http://schemas.openxmlformats.org/officeDocument/2006/relationships/image" Target="../media/image437.png"/><Relationship Id="rId39" Type="http://schemas.openxmlformats.org/officeDocument/2006/relationships/customXml" Target="../ink/ink1668.xml"/><Relationship Id="rId265" Type="http://schemas.openxmlformats.org/officeDocument/2006/relationships/customXml" Target="../ink/ink1784.xml"/><Relationship Id="rId50" Type="http://schemas.openxmlformats.org/officeDocument/2006/relationships/customXml" Target="../ink/ink1674.xml"/><Relationship Id="rId104" Type="http://schemas.openxmlformats.org/officeDocument/2006/relationships/customXml" Target="../ink/ink1702.xml"/><Relationship Id="rId125" Type="http://schemas.openxmlformats.org/officeDocument/2006/relationships/customXml" Target="../ink/ink1713.xml"/><Relationship Id="rId146" Type="http://schemas.openxmlformats.org/officeDocument/2006/relationships/customXml" Target="../ink/ink1724.xml"/><Relationship Id="rId167" Type="http://schemas.openxmlformats.org/officeDocument/2006/relationships/image" Target="../media/image508.png"/><Relationship Id="rId188" Type="http://schemas.openxmlformats.org/officeDocument/2006/relationships/customXml" Target="../ink/ink1745.xml"/><Relationship Id="rId71" Type="http://schemas.openxmlformats.org/officeDocument/2006/relationships/image" Target="../media/image461.png"/><Relationship Id="rId92" Type="http://schemas.openxmlformats.org/officeDocument/2006/relationships/customXml" Target="../ink/ink1696.xml"/><Relationship Id="rId213" Type="http://schemas.openxmlformats.org/officeDocument/2006/relationships/image" Target="../media/image531.png"/><Relationship Id="rId234" Type="http://schemas.openxmlformats.org/officeDocument/2006/relationships/customXml" Target="../ink/ink1768.xml"/><Relationship Id="rId2" Type="http://schemas.openxmlformats.org/officeDocument/2006/relationships/notesSlide" Target="../notesSlides/notesSlide20.xml"/><Relationship Id="rId29" Type="http://schemas.openxmlformats.org/officeDocument/2006/relationships/customXml" Target="../ink/ink1663.xml"/><Relationship Id="rId255" Type="http://schemas.openxmlformats.org/officeDocument/2006/relationships/customXml" Target="../ink/ink1779.xml"/><Relationship Id="rId276" Type="http://schemas.openxmlformats.org/officeDocument/2006/relationships/image" Target="../media/image562.png"/><Relationship Id="rId40" Type="http://schemas.openxmlformats.org/officeDocument/2006/relationships/image" Target="../media/image447.png"/><Relationship Id="rId115" Type="http://schemas.openxmlformats.org/officeDocument/2006/relationships/image" Target="../media/image483.png"/><Relationship Id="rId136" Type="http://schemas.openxmlformats.org/officeDocument/2006/relationships/image" Target="../media/image493.png"/><Relationship Id="rId157" Type="http://schemas.openxmlformats.org/officeDocument/2006/relationships/image" Target="../media/image503.png"/><Relationship Id="rId178" Type="http://schemas.openxmlformats.org/officeDocument/2006/relationships/customXml" Target="../ink/ink1740.xml"/><Relationship Id="rId61" Type="http://schemas.openxmlformats.org/officeDocument/2006/relationships/image" Target="../media/image457.png"/><Relationship Id="rId82" Type="http://schemas.openxmlformats.org/officeDocument/2006/relationships/customXml" Target="../ink/ink1691.xml"/><Relationship Id="rId199" Type="http://schemas.openxmlformats.org/officeDocument/2006/relationships/image" Target="../media/image524.png"/><Relationship Id="rId203" Type="http://schemas.openxmlformats.org/officeDocument/2006/relationships/image" Target="../media/image526.png"/><Relationship Id="rId19" Type="http://schemas.openxmlformats.org/officeDocument/2006/relationships/customXml" Target="../ink/ink1658.xml"/><Relationship Id="rId224" Type="http://schemas.openxmlformats.org/officeDocument/2006/relationships/customXml" Target="../ink/ink1763.xml"/><Relationship Id="rId245" Type="http://schemas.openxmlformats.org/officeDocument/2006/relationships/image" Target="../media/image547.png"/><Relationship Id="rId266" Type="http://schemas.openxmlformats.org/officeDocument/2006/relationships/image" Target="../media/image557.png"/><Relationship Id="rId30" Type="http://schemas.openxmlformats.org/officeDocument/2006/relationships/image" Target="../media/image443.png"/><Relationship Id="rId105" Type="http://schemas.openxmlformats.org/officeDocument/2006/relationships/image" Target="../media/image478.png"/><Relationship Id="rId126" Type="http://schemas.openxmlformats.org/officeDocument/2006/relationships/image" Target="../media/image488.png"/><Relationship Id="rId147" Type="http://schemas.openxmlformats.org/officeDocument/2006/relationships/image" Target="../media/image498.png"/><Relationship Id="rId168" Type="http://schemas.openxmlformats.org/officeDocument/2006/relationships/customXml" Target="../ink/ink1735.xml"/><Relationship Id="rId51" Type="http://schemas.openxmlformats.org/officeDocument/2006/relationships/image" Target="../media/image452.png"/><Relationship Id="rId72" Type="http://schemas.openxmlformats.org/officeDocument/2006/relationships/customXml" Target="../ink/ink1686.xml"/><Relationship Id="rId93" Type="http://schemas.openxmlformats.org/officeDocument/2006/relationships/image" Target="../media/image472.png"/><Relationship Id="rId189" Type="http://schemas.openxmlformats.org/officeDocument/2006/relationships/image" Target="../media/image519.png"/><Relationship Id="rId3" Type="http://schemas.openxmlformats.org/officeDocument/2006/relationships/customXml" Target="../ink/ink1650.xml"/><Relationship Id="rId214" Type="http://schemas.openxmlformats.org/officeDocument/2006/relationships/customXml" Target="../ink/ink1758.xml"/><Relationship Id="rId235" Type="http://schemas.openxmlformats.org/officeDocument/2006/relationships/image" Target="../media/image542.png"/><Relationship Id="rId256" Type="http://schemas.openxmlformats.org/officeDocument/2006/relationships/image" Target="../media/image552.png"/><Relationship Id="rId277" Type="http://schemas.openxmlformats.org/officeDocument/2006/relationships/customXml" Target="../ink/ink1790.xml"/><Relationship Id="rId116" Type="http://schemas.openxmlformats.org/officeDocument/2006/relationships/customXml" Target="../ink/ink1708.xml"/><Relationship Id="rId137" Type="http://schemas.openxmlformats.org/officeDocument/2006/relationships/customXml" Target="../ink/ink1719.xml"/><Relationship Id="rId158" Type="http://schemas.openxmlformats.org/officeDocument/2006/relationships/customXml" Target="../ink/ink1730.xml"/><Relationship Id="rId20" Type="http://schemas.openxmlformats.org/officeDocument/2006/relationships/image" Target="../media/image438.png"/><Relationship Id="rId41" Type="http://schemas.openxmlformats.org/officeDocument/2006/relationships/customXml" Target="../ink/ink1669.xml"/><Relationship Id="rId62" Type="http://schemas.openxmlformats.org/officeDocument/2006/relationships/customXml" Target="../ink/ink1680.xml"/><Relationship Id="rId83" Type="http://schemas.openxmlformats.org/officeDocument/2006/relationships/image" Target="../media/image467.png"/><Relationship Id="rId179" Type="http://schemas.openxmlformats.org/officeDocument/2006/relationships/image" Target="../media/image514.png"/><Relationship Id="rId190" Type="http://schemas.openxmlformats.org/officeDocument/2006/relationships/customXml" Target="../ink/ink1746.xml"/><Relationship Id="rId204" Type="http://schemas.openxmlformats.org/officeDocument/2006/relationships/customXml" Target="../ink/ink1753.xml"/><Relationship Id="rId225" Type="http://schemas.openxmlformats.org/officeDocument/2006/relationships/image" Target="../media/image537.png"/><Relationship Id="rId246" Type="http://schemas.openxmlformats.org/officeDocument/2006/relationships/customXml" Target="../ink/ink1774.xml"/><Relationship Id="rId267" Type="http://schemas.openxmlformats.org/officeDocument/2006/relationships/customXml" Target="../ink/ink1785.xml"/><Relationship Id="rId106" Type="http://schemas.openxmlformats.org/officeDocument/2006/relationships/customXml" Target="../ink/ink1703.xml"/><Relationship Id="rId127" Type="http://schemas.openxmlformats.org/officeDocument/2006/relationships/customXml" Target="../ink/ink1714.xml"/><Relationship Id="rId10" Type="http://schemas.openxmlformats.org/officeDocument/2006/relationships/image" Target="../media/image433.png"/><Relationship Id="rId31" Type="http://schemas.openxmlformats.org/officeDocument/2006/relationships/customXml" Target="../ink/ink1664.xml"/><Relationship Id="rId52" Type="http://schemas.openxmlformats.org/officeDocument/2006/relationships/customXml" Target="../ink/ink1675.xml"/><Relationship Id="rId73" Type="http://schemas.openxmlformats.org/officeDocument/2006/relationships/image" Target="../media/image462.png"/><Relationship Id="rId94" Type="http://schemas.openxmlformats.org/officeDocument/2006/relationships/customXml" Target="../ink/ink1697.xml"/><Relationship Id="rId148" Type="http://schemas.openxmlformats.org/officeDocument/2006/relationships/customXml" Target="../ink/ink1725.xml"/><Relationship Id="rId169" Type="http://schemas.openxmlformats.org/officeDocument/2006/relationships/image" Target="../media/image509.png"/><Relationship Id="rId4" Type="http://schemas.openxmlformats.org/officeDocument/2006/relationships/image" Target="../media/image430.png"/><Relationship Id="rId180" Type="http://schemas.openxmlformats.org/officeDocument/2006/relationships/customXml" Target="../ink/ink1741.xml"/><Relationship Id="rId215" Type="http://schemas.openxmlformats.org/officeDocument/2006/relationships/image" Target="../media/image532.png"/><Relationship Id="rId236" Type="http://schemas.openxmlformats.org/officeDocument/2006/relationships/customXml" Target="../ink/ink1769.xml"/><Relationship Id="rId257" Type="http://schemas.openxmlformats.org/officeDocument/2006/relationships/customXml" Target="../ink/ink1780.xml"/><Relationship Id="rId278" Type="http://schemas.openxmlformats.org/officeDocument/2006/relationships/image" Target="../media/image563.png"/><Relationship Id="rId42" Type="http://schemas.openxmlformats.org/officeDocument/2006/relationships/image" Target="../media/image448.png"/><Relationship Id="rId84" Type="http://schemas.openxmlformats.org/officeDocument/2006/relationships/customXml" Target="../ink/ink1692.xml"/><Relationship Id="rId138" Type="http://schemas.openxmlformats.org/officeDocument/2006/relationships/image" Target="../media/image494.png"/><Relationship Id="rId191" Type="http://schemas.openxmlformats.org/officeDocument/2006/relationships/image" Target="../media/image520.png"/><Relationship Id="rId205" Type="http://schemas.openxmlformats.org/officeDocument/2006/relationships/image" Target="../media/image527.png"/><Relationship Id="rId247" Type="http://schemas.openxmlformats.org/officeDocument/2006/relationships/image" Target="../media/image548.png"/><Relationship Id="rId107" Type="http://schemas.openxmlformats.org/officeDocument/2006/relationships/image" Target="../media/image479.png"/><Relationship Id="rId11" Type="http://schemas.openxmlformats.org/officeDocument/2006/relationships/customXml" Target="../ink/ink1654.xml"/><Relationship Id="rId53" Type="http://schemas.openxmlformats.org/officeDocument/2006/relationships/image" Target="../media/image453.png"/><Relationship Id="rId149" Type="http://schemas.openxmlformats.org/officeDocument/2006/relationships/image" Target="../media/image499.png"/><Relationship Id="rId95" Type="http://schemas.openxmlformats.org/officeDocument/2006/relationships/image" Target="../media/image473.png"/><Relationship Id="rId160" Type="http://schemas.openxmlformats.org/officeDocument/2006/relationships/customXml" Target="../ink/ink1731.xml"/><Relationship Id="rId216" Type="http://schemas.openxmlformats.org/officeDocument/2006/relationships/customXml" Target="../ink/ink1759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48.xml"/><Relationship Id="rId671" Type="http://schemas.openxmlformats.org/officeDocument/2006/relationships/image" Target="../media/image896.png"/><Relationship Id="rId21" Type="http://schemas.openxmlformats.org/officeDocument/2006/relationships/customXml" Target="../ink/ink1800.xml"/><Relationship Id="rId324" Type="http://schemas.openxmlformats.org/officeDocument/2006/relationships/customXml" Target="../ink/ink1952.xml"/><Relationship Id="rId531" Type="http://schemas.openxmlformats.org/officeDocument/2006/relationships/image" Target="../media/image827.png"/><Relationship Id="rId629" Type="http://schemas.openxmlformats.org/officeDocument/2006/relationships/image" Target="../media/image876.png"/><Relationship Id="rId170" Type="http://schemas.openxmlformats.org/officeDocument/2006/relationships/image" Target="../media/image647.png"/><Relationship Id="rId268" Type="http://schemas.openxmlformats.org/officeDocument/2006/relationships/customXml" Target="../ink/ink1924.xml"/><Relationship Id="rId475" Type="http://schemas.openxmlformats.org/officeDocument/2006/relationships/image" Target="../media/image799.png"/><Relationship Id="rId682" Type="http://schemas.openxmlformats.org/officeDocument/2006/relationships/image" Target="../media/image901.png"/><Relationship Id="rId32" Type="http://schemas.openxmlformats.org/officeDocument/2006/relationships/image" Target="../media/image578.png"/><Relationship Id="rId128" Type="http://schemas.openxmlformats.org/officeDocument/2006/relationships/image" Target="../media/image626.png"/><Relationship Id="rId335" Type="http://schemas.openxmlformats.org/officeDocument/2006/relationships/image" Target="../media/image729.png"/><Relationship Id="rId542" Type="http://schemas.openxmlformats.org/officeDocument/2006/relationships/customXml" Target="../ink/ink2061.xml"/><Relationship Id="rId181" Type="http://schemas.openxmlformats.org/officeDocument/2006/relationships/customXml" Target="../ink/ink1880.xml"/><Relationship Id="rId402" Type="http://schemas.openxmlformats.org/officeDocument/2006/relationships/customXml" Target="../ink/ink1991.xml"/><Relationship Id="rId279" Type="http://schemas.openxmlformats.org/officeDocument/2006/relationships/image" Target="../media/image701.png"/><Relationship Id="rId486" Type="http://schemas.openxmlformats.org/officeDocument/2006/relationships/customXml" Target="../ink/ink2033.xml"/><Relationship Id="rId693" Type="http://schemas.openxmlformats.org/officeDocument/2006/relationships/customXml" Target="../ink/ink2137.xml"/><Relationship Id="rId707" Type="http://schemas.openxmlformats.org/officeDocument/2006/relationships/customXml" Target="../ink/ink2144.xml"/><Relationship Id="rId43" Type="http://schemas.openxmlformats.org/officeDocument/2006/relationships/customXml" Target="../ink/ink1811.xml"/><Relationship Id="rId139" Type="http://schemas.openxmlformats.org/officeDocument/2006/relationships/customXml" Target="../ink/ink1859.xml"/><Relationship Id="rId346" Type="http://schemas.openxmlformats.org/officeDocument/2006/relationships/customXml" Target="../ink/ink1963.xml"/><Relationship Id="rId553" Type="http://schemas.openxmlformats.org/officeDocument/2006/relationships/image" Target="../media/image838.png"/><Relationship Id="rId192" Type="http://schemas.openxmlformats.org/officeDocument/2006/relationships/image" Target="../media/image658.png"/><Relationship Id="rId206" Type="http://schemas.openxmlformats.org/officeDocument/2006/relationships/image" Target="../media/image665.png"/><Relationship Id="rId413" Type="http://schemas.openxmlformats.org/officeDocument/2006/relationships/image" Target="../media/image768.png"/><Relationship Id="rId497" Type="http://schemas.openxmlformats.org/officeDocument/2006/relationships/image" Target="../media/image810.png"/><Relationship Id="rId620" Type="http://schemas.openxmlformats.org/officeDocument/2006/relationships/customXml" Target="../ink/ink2100.xml"/><Relationship Id="rId357" Type="http://schemas.openxmlformats.org/officeDocument/2006/relationships/image" Target="../media/image740.png"/><Relationship Id="rId54" Type="http://schemas.openxmlformats.org/officeDocument/2006/relationships/image" Target="../media/image589.png"/><Relationship Id="rId217" Type="http://schemas.openxmlformats.org/officeDocument/2006/relationships/customXml" Target="../ink/ink1898.xml"/><Relationship Id="rId564" Type="http://schemas.openxmlformats.org/officeDocument/2006/relationships/customXml" Target="../ink/ink2072.xml"/><Relationship Id="rId424" Type="http://schemas.openxmlformats.org/officeDocument/2006/relationships/customXml" Target="../ink/ink2002.xml"/><Relationship Id="rId631" Type="http://schemas.openxmlformats.org/officeDocument/2006/relationships/image" Target="../media/image877.png"/><Relationship Id="rId270" Type="http://schemas.openxmlformats.org/officeDocument/2006/relationships/customXml" Target="../ink/ink1925.xml"/><Relationship Id="rId65" Type="http://schemas.openxmlformats.org/officeDocument/2006/relationships/customXml" Target="../ink/ink1822.xml"/><Relationship Id="rId130" Type="http://schemas.openxmlformats.org/officeDocument/2006/relationships/image" Target="../media/image627.png"/><Relationship Id="rId368" Type="http://schemas.openxmlformats.org/officeDocument/2006/relationships/customXml" Target="../ink/ink1974.xml"/><Relationship Id="rId575" Type="http://schemas.openxmlformats.org/officeDocument/2006/relationships/image" Target="../media/image849.png"/><Relationship Id="rId228" Type="http://schemas.openxmlformats.org/officeDocument/2006/relationships/image" Target="../media/image676.png"/><Relationship Id="rId435" Type="http://schemas.openxmlformats.org/officeDocument/2006/relationships/image" Target="../media/image779.png"/><Relationship Id="rId642" Type="http://schemas.openxmlformats.org/officeDocument/2006/relationships/customXml" Target="../ink/ink2111.xml"/><Relationship Id="rId281" Type="http://schemas.openxmlformats.org/officeDocument/2006/relationships/image" Target="../media/image702.png"/><Relationship Id="rId502" Type="http://schemas.openxmlformats.org/officeDocument/2006/relationships/customXml" Target="../ink/ink2041.xml"/><Relationship Id="rId76" Type="http://schemas.openxmlformats.org/officeDocument/2006/relationships/image" Target="../media/image600.png"/><Relationship Id="rId141" Type="http://schemas.openxmlformats.org/officeDocument/2006/relationships/customXml" Target="../ink/ink1860.xml"/><Relationship Id="rId379" Type="http://schemas.openxmlformats.org/officeDocument/2006/relationships/image" Target="../media/image751.png"/><Relationship Id="rId586" Type="http://schemas.openxmlformats.org/officeDocument/2006/relationships/customXml" Target="../ink/ink2083.xml"/><Relationship Id="rId7" Type="http://schemas.openxmlformats.org/officeDocument/2006/relationships/customXml" Target="../ink/ink1793.xml"/><Relationship Id="rId239" Type="http://schemas.openxmlformats.org/officeDocument/2006/relationships/customXml" Target="../ink/ink1909.xml"/><Relationship Id="rId446" Type="http://schemas.openxmlformats.org/officeDocument/2006/relationships/customXml" Target="../ink/ink2013.xml"/><Relationship Id="rId653" Type="http://schemas.openxmlformats.org/officeDocument/2006/relationships/image" Target="../media/image887.png"/><Relationship Id="rId292" Type="http://schemas.openxmlformats.org/officeDocument/2006/relationships/customXml" Target="../ink/ink1936.xml"/><Relationship Id="rId306" Type="http://schemas.openxmlformats.org/officeDocument/2006/relationships/customXml" Target="../ink/ink1943.xml"/><Relationship Id="rId87" Type="http://schemas.openxmlformats.org/officeDocument/2006/relationships/customXml" Target="../ink/ink1833.xml"/><Relationship Id="rId513" Type="http://schemas.openxmlformats.org/officeDocument/2006/relationships/image" Target="../media/image818.png"/><Relationship Id="rId597" Type="http://schemas.openxmlformats.org/officeDocument/2006/relationships/image" Target="../media/image860.png"/><Relationship Id="rId152" Type="http://schemas.openxmlformats.org/officeDocument/2006/relationships/image" Target="../media/image638.png"/><Relationship Id="rId457" Type="http://schemas.openxmlformats.org/officeDocument/2006/relationships/image" Target="../media/image790.png"/><Relationship Id="rId664" Type="http://schemas.openxmlformats.org/officeDocument/2006/relationships/customXml" Target="../ink/ink2122.xml"/><Relationship Id="rId14" Type="http://schemas.openxmlformats.org/officeDocument/2006/relationships/image" Target="../media/image569.png"/><Relationship Id="rId317" Type="http://schemas.openxmlformats.org/officeDocument/2006/relationships/image" Target="../media/image720.png"/><Relationship Id="rId524" Type="http://schemas.openxmlformats.org/officeDocument/2006/relationships/customXml" Target="../ink/ink2052.xml"/><Relationship Id="rId98" Type="http://schemas.openxmlformats.org/officeDocument/2006/relationships/image" Target="../media/image611.png"/><Relationship Id="rId163" Type="http://schemas.openxmlformats.org/officeDocument/2006/relationships/customXml" Target="../ink/ink1871.xml"/><Relationship Id="rId370" Type="http://schemas.openxmlformats.org/officeDocument/2006/relationships/customXml" Target="../ink/ink1975.xml"/><Relationship Id="rId230" Type="http://schemas.openxmlformats.org/officeDocument/2006/relationships/image" Target="../media/image677.png"/><Relationship Id="rId468" Type="http://schemas.openxmlformats.org/officeDocument/2006/relationships/customXml" Target="../ink/ink2024.xml"/><Relationship Id="rId675" Type="http://schemas.openxmlformats.org/officeDocument/2006/relationships/image" Target="../media/image898.png"/><Relationship Id="rId25" Type="http://schemas.openxmlformats.org/officeDocument/2006/relationships/customXml" Target="../ink/ink1802.xml"/><Relationship Id="rId328" Type="http://schemas.openxmlformats.org/officeDocument/2006/relationships/customXml" Target="../ink/ink1954.xml"/><Relationship Id="rId535" Type="http://schemas.openxmlformats.org/officeDocument/2006/relationships/image" Target="../media/image829.png"/><Relationship Id="rId174" Type="http://schemas.openxmlformats.org/officeDocument/2006/relationships/image" Target="../media/image649.png"/><Relationship Id="rId381" Type="http://schemas.openxmlformats.org/officeDocument/2006/relationships/image" Target="../media/image752.png"/><Relationship Id="rId602" Type="http://schemas.openxmlformats.org/officeDocument/2006/relationships/customXml" Target="../ink/ink2091.xml"/><Relationship Id="rId241" Type="http://schemas.openxmlformats.org/officeDocument/2006/relationships/customXml" Target="../ink/ink1910.xml"/><Relationship Id="rId479" Type="http://schemas.openxmlformats.org/officeDocument/2006/relationships/image" Target="../media/image801.png"/><Relationship Id="rId686" Type="http://schemas.openxmlformats.org/officeDocument/2006/relationships/image" Target="../media/image903.png"/><Relationship Id="rId36" Type="http://schemas.openxmlformats.org/officeDocument/2006/relationships/image" Target="../media/image580.png"/><Relationship Id="rId339" Type="http://schemas.openxmlformats.org/officeDocument/2006/relationships/image" Target="../media/image731.png"/><Relationship Id="rId546" Type="http://schemas.openxmlformats.org/officeDocument/2006/relationships/customXml" Target="../ink/ink2063.xml"/><Relationship Id="rId101" Type="http://schemas.openxmlformats.org/officeDocument/2006/relationships/customXml" Target="../ink/ink1840.xml"/><Relationship Id="rId185" Type="http://schemas.openxmlformats.org/officeDocument/2006/relationships/customXml" Target="../ink/ink1882.xml"/><Relationship Id="rId406" Type="http://schemas.openxmlformats.org/officeDocument/2006/relationships/customXml" Target="../ink/ink1993.xml"/><Relationship Id="rId392" Type="http://schemas.openxmlformats.org/officeDocument/2006/relationships/customXml" Target="../ink/ink1986.xml"/><Relationship Id="rId613" Type="http://schemas.openxmlformats.org/officeDocument/2006/relationships/image" Target="../media/image868.png"/><Relationship Id="rId697" Type="http://schemas.openxmlformats.org/officeDocument/2006/relationships/customXml" Target="../ink/ink2139.xml"/><Relationship Id="rId252" Type="http://schemas.openxmlformats.org/officeDocument/2006/relationships/image" Target="../media/image688.png"/><Relationship Id="rId47" Type="http://schemas.openxmlformats.org/officeDocument/2006/relationships/customXml" Target="../ink/ink1813.xml"/><Relationship Id="rId112" Type="http://schemas.openxmlformats.org/officeDocument/2006/relationships/image" Target="../media/image618.png"/><Relationship Id="rId557" Type="http://schemas.openxmlformats.org/officeDocument/2006/relationships/image" Target="../media/image840.png"/><Relationship Id="rId196" Type="http://schemas.openxmlformats.org/officeDocument/2006/relationships/image" Target="../media/image660.png"/><Relationship Id="rId417" Type="http://schemas.openxmlformats.org/officeDocument/2006/relationships/image" Target="../media/image770.png"/><Relationship Id="rId624" Type="http://schemas.openxmlformats.org/officeDocument/2006/relationships/customXml" Target="../ink/ink2102.xml"/><Relationship Id="rId263" Type="http://schemas.openxmlformats.org/officeDocument/2006/relationships/image" Target="../media/image693.png"/><Relationship Id="rId470" Type="http://schemas.openxmlformats.org/officeDocument/2006/relationships/customXml" Target="../ink/ink2025.xml"/><Relationship Id="rId58" Type="http://schemas.openxmlformats.org/officeDocument/2006/relationships/image" Target="../media/image591.png"/><Relationship Id="rId123" Type="http://schemas.openxmlformats.org/officeDocument/2006/relationships/customXml" Target="../ink/ink1851.xml"/><Relationship Id="rId330" Type="http://schemas.openxmlformats.org/officeDocument/2006/relationships/customXml" Target="../ink/ink1955.xml"/><Relationship Id="rId568" Type="http://schemas.openxmlformats.org/officeDocument/2006/relationships/customXml" Target="../ink/ink2074.xml"/><Relationship Id="rId428" Type="http://schemas.openxmlformats.org/officeDocument/2006/relationships/customXml" Target="../ink/ink2004.xml"/><Relationship Id="rId635" Type="http://schemas.openxmlformats.org/officeDocument/2006/relationships/image" Target="../media/image879.png"/><Relationship Id="rId274" Type="http://schemas.openxmlformats.org/officeDocument/2006/relationships/customXml" Target="../ink/ink1927.xml"/><Relationship Id="rId481" Type="http://schemas.openxmlformats.org/officeDocument/2006/relationships/image" Target="../media/image802.png"/><Relationship Id="rId702" Type="http://schemas.openxmlformats.org/officeDocument/2006/relationships/image" Target="../media/image911.png"/><Relationship Id="rId69" Type="http://schemas.openxmlformats.org/officeDocument/2006/relationships/customXml" Target="../ink/ink1824.xml"/><Relationship Id="rId134" Type="http://schemas.openxmlformats.org/officeDocument/2006/relationships/image" Target="../media/image629.png"/><Relationship Id="rId579" Type="http://schemas.openxmlformats.org/officeDocument/2006/relationships/image" Target="../media/image851.png"/><Relationship Id="rId341" Type="http://schemas.openxmlformats.org/officeDocument/2006/relationships/image" Target="../media/image732.png"/><Relationship Id="rId439" Type="http://schemas.openxmlformats.org/officeDocument/2006/relationships/image" Target="../media/image781.png"/><Relationship Id="rId646" Type="http://schemas.openxmlformats.org/officeDocument/2006/relationships/customXml" Target="../ink/ink2113.xml"/><Relationship Id="rId201" Type="http://schemas.openxmlformats.org/officeDocument/2006/relationships/customXml" Target="../ink/ink1890.xml"/><Relationship Id="rId285" Type="http://schemas.openxmlformats.org/officeDocument/2006/relationships/image" Target="../media/image704.png"/><Relationship Id="rId506" Type="http://schemas.openxmlformats.org/officeDocument/2006/relationships/customXml" Target="../ink/ink2043.xml"/><Relationship Id="rId492" Type="http://schemas.openxmlformats.org/officeDocument/2006/relationships/customXml" Target="../ink/ink2036.xml"/><Relationship Id="rId713" Type="http://schemas.openxmlformats.org/officeDocument/2006/relationships/customXml" Target="../ink/ink2147.xml"/><Relationship Id="rId145" Type="http://schemas.openxmlformats.org/officeDocument/2006/relationships/customXml" Target="../ink/ink1862.xml"/><Relationship Id="rId352" Type="http://schemas.openxmlformats.org/officeDocument/2006/relationships/customXml" Target="../ink/ink1966.xml"/><Relationship Id="rId212" Type="http://schemas.openxmlformats.org/officeDocument/2006/relationships/image" Target="../media/image668.png"/><Relationship Id="rId657" Type="http://schemas.openxmlformats.org/officeDocument/2006/relationships/image" Target="../media/image889.png"/><Relationship Id="rId296" Type="http://schemas.openxmlformats.org/officeDocument/2006/relationships/customXml" Target="../ink/ink1938.xml"/><Relationship Id="rId517" Type="http://schemas.openxmlformats.org/officeDocument/2006/relationships/image" Target="../media/image820.png"/><Relationship Id="rId60" Type="http://schemas.openxmlformats.org/officeDocument/2006/relationships/image" Target="../media/image592.png"/><Relationship Id="rId156" Type="http://schemas.openxmlformats.org/officeDocument/2006/relationships/image" Target="../media/image640.png"/><Relationship Id="rId363" Type="http://schemas.openxmlformats.org/officeDocument/2006/relationships/image" Target="../media/image743.png"/><Relationship Id="rId570" Type="http://schemas.openxmlformats.org/officeDocument/2006/relationships/customXml" Target="../ink/ink2075.xml"/><Relationship Id="rId223" Type="http://schemas.openxmlformats.org/officeDocument/2006/relationships/customXml" Target="../ink/ink1901.xml"/><Relationship Id="rId430" Type="http://schemas.openxmlformats.org/officeDocument/2006/relationships/customXml" Target="../ink/ink2005.xml"/><Relationship Id="rId668" Type="http://schemas.openxmlformats.org/officeDocument/2006/relationships/customXml" Target="../ink/ink2124.xml"/><Relationship Id="rId18" Type="http://schemas.openxmlformats.org/officeDocument/2006/relationships/image" Target="../media/image571.png"/><Relationship Id="rId528" Type="http://schemas.openxmlformats.org/officeDocument/2006/relationships/customXml" Target="../ink/ink2054.xml"/><Relationship Id="rId167" Type="http://schemas.openxmlformats.org/officeDocument/2006/relationships/customXml" Target="../ink/ink1873.xml"/><Relationship Id="rId374" Type="http://schemas.openxmlformats.org/officeDocument/2006/relationships/customXml" Target="../ink/ink1977.xml"/><Relationship Id="rId581" Type="http://schemas.openxmlformats.org/officeDocument/2006/relationships/image" Target="../media/image852.png"/><Relationship Id="rId71" Type="http://schemas.openxmlformats.org/officeDocument/2006/relationships/customXml" Target="../ink/ink1825.xml"/><Relationship Id="rId234" Type="http://schemas.openxmlformats.org/officeDocument/2006/relationships/image" Target="../media/image679.png"/><Relationship Id="rId679" Type="http://schemas.openxmlformats.org/officeDocument/2006/relationships/customXml" Target="../ink/ink2130.xml"/><Relationship Id="rId2" Type="http://schemas.openxmlformats.org/officeDocument/2006/relationships/notesSlide" Target="../notesSlides/notesSlide21.xml"/><Relationship Id="rId29" Type="http://schemas.openxmlformats.org/officeDocument/2006/relationships/customXml" Target="../ink/ink1804.xml"/><Relationship Id="rId276" Type="http://schemas.openxmlformats.org/officeDocument/2006/relationships/customXml" Target="../ink/ink1928.xml"/><Relationship Id="rId441" Type="http://schemas.openxmlformats.org/officeDocument/2006/relationships/image" Target="../media/image782.png"/><Relationship Id="rId483" Type="http://schemas.openxmlformats.org/officeDocument/2006/relationships/image" Target="../media/image803.png"/><Relationship Id="rId539" Type="http://schemas.openxmlformats.org/officeDocument/2006/relationships/image" Target="../media/image831.png"/><Relationship Id="rId690" Type="http://schemas.openxmlformats.org/officeDocument/2006/relationships/image" Target="../media/image905.png"/><Relationship Id="rId704" Type="http://schemas.openxmlformats.org/officeDocument/2006/relationships/image" Target="../media/image912.png"/><Relationship Id="rId40" Type="http://schemas.openxmlformats.org/officeDocument/2006/relationships/image" Target="../media/image582.png"/><Relationship Id="rId136" Type="http://schemas.openxmlformats.org/officeDocument/2006/relationships/image" Target="../media/image630.png"/><Relationship Id="rId178" Type="http://schemas.openxmlformats.org/officeDocument/2006/relationships/image" Target="../media/image651.png"/><Relationship Id="rId301" Type="http://schemas.openxmlformats.org/officeDocument/2006/relationships/image" Target="../media/image712.png"/><Relationship Id="rId343" Type="http://schemas.openxmlformats.org/officeDocument/2006/relationships/image" Target="../media/image733.png"/><Relationship Id="rId550" Type="http://schemas.openxmlformats.org/officeDocument/2006/relationships/customXml" Target="../ink/ink2065.xml"/><Relationship Id="rId82" Type="http://schemas.openxmlformats.org/officeDocument/2006/relationships/image" Target="../media/image603.png"/><Relationship Id="rId203" Type="http://schemas.openxmlformats.org/officeDocument/2006/relationships/customXml" Target="../ink/ink1891.xml"/><Relationship Id="rId385" Type="http://schemas.openxmlformats.org/officeDocument/2006/relationships/image" Target="../media/image754.png"/><Relationship Id="rId592" Type="http://schemas.openxmlformats.org/officeDocument/2006/relationships/customXml" Target="../ink/ink2086.xml"/><Relationship Id="rId606" Type="http://schemas.openxmlformats.org/officeDocument/2006/relationships/customXml" Target="../ink/ink2093.xml"/><Relationship Id="rId648" Type="http://schemas.openxmlformats.org/officeDocument/2006/relationships/customXml" Target="../ink/ink2114.xml"/><Relationship Id="rId245" Type="http://schemas.openxmlformats.org/officeDocument/2006/relationships/customXml" Target="../ink/ink1912.xml"/><Relationship Id="rId287" Type="http://schemas.openxmlformats.org/officeDocument/2006/relationships/image" Target="../media/image705.png"/><Relationship Id="rId410" Type="http://schemas.openxmlformats.org/officeDocument/2006/relationships/customXml" Target="../ink/ink1995.xml"/><Relationship Id="rId452" Type="http://schemas.openxmlformats.org/officeDocument/2006/relationships/customXml" Target="../ink/ink2016.xml"/><Relationship Id="rId494" Type="http://schemas.openxmlformats.org/officeDocument/2006/relationships/customXml" Target="../ink/ink2037.xml"/><Relationship Id="rId508" Type="http://schemas.openxmlformats.org/officeDocument/2006/relationships/customXml" Target="../ink/ink2044.xml"/><Relationship Id="rId715" Type="http://schemas.openxmlformats.org/officeDocument/2006/relationships/customXml" Target="../ink/ink2148.xml"/><Relationship Id="rId105" Type="http://schemas.openxmlformats.org/officeDocument/2006/relationships/customXml" Target="../ink/ink1842.xml"/><Relationship Id="rId147" Type="http://schemas.openxmlformats.org/officeDocument/2006/relationships/customXml" Target="../ink/ink1863.xml"/><Relationship Id="rId312" Type="http://schemas.openxmlformats.org/officeDocument/2006/relationships/customXml" Target="../ink/ink1946.xml"/><Relationship Id="rId354" Type="http://schemas.openxmlformats.org/officeDocument/2006/relationships/customXml" Target="../ink/ink1967.xml"/><Relationship Id="rId51" Type="http://schemas.openxmlformats.org/officeDocument/2006/relationships/customXml" Target="../ink/ink1815.xml"/><Relationship Id="rId93" Type="http://schemas.openxmlformats.org/officeDocument/2006/relationships/customXml" Target="../ink/ink1836.xml"/><Relationship Id="rId189" Type="http://schemas.openxmlformats.org/officeDocument/2006/relationships/customXml" Target="../ink/ink1884.xml"/><Relationship Id="rId396" Type="http://schemas.openxmlformats.org/officeDocument/2006/relationships/customXml" Target="../ink/ink1988.xml"/><Relationship Id="rId561" Type="http://schemas.openxmlformats.org/officeDocument/2006/relationships/image" Target="../media/image842.png"/><Relationship Id="rId617" Type="http://schemas.openxmlformats.org/officeDocument/2006/relationships/image" Target="../media/image870.png"/><Relationship Id="rId659" Type="http://schemas.openxmlformats.org/officeDocument/2006/relationships/image" Target="../media/image890.png"/><Relationship Id="rId214" Type="http://schemas.openxmlformats.org/officeDocument/2006/relationships/image" Target="../media/image669.png"/><Relationship Id="rId256" Type="http://schemas.openxmlformats.org/officeDocument/2006/relationships/image" Target="../media/image690.png"/><Relationship Id="rId298" Type="http://schemas.openxmlformats.org/officeDocument/2006/relationships/customXml" Target="../ink/ink1939.xml"/><Relationship Id="rId421" Type="http://schemas.openxmlformats.org/officeDocument/2006/relationships/image" Target="../media/image772.png"/><Relationship Id="rId463" Type="http://schemas.openxmlformats.org/officeDocument/2006/relationships/image" Target="../media/image793.png"/><Relationship Id="rId519" Type="http://schemas.openxmlformats.org/officeDocument/2006/relationships/image" Target="../media/image821.png"/><Relationship Id="rId670" Type="http://schemas.openxmlformats.org/officeDocument/2006/relationships/customXml" Target="../ink/ink2125.xml"/><Relationship Id="rId116" Type="http://schemas.openxmlformats.org/officeDocument/2006/relationships/image" Target="../media/image620.png"/><Relationship Id="rId158" Type="http://schemas.openxmlformats.org/officeDocument/2006/relationships/image" Target="../media/image641.png"/><Relationship Id="rId323" Type="http://schemas.openxmlformats.org/officeDocument/2006/relationships/image" Target="../media/image723.png"/><Relationship Id="rId530" Type="http://schemas.openxmlformats.org/officeDocument/2006/relationships/customXml" Target="../ink/ink2055.xml"/><Relationship Id="rId20" Type="http://schemas.openxmlformats.org/officeDocument/2006/relationships/image" Target="../media/image572.png"/><Relationship Id="rId62" Type="http://schemas.openxmlformats.org/officeDocument/2006/relationships/image" Target="../media/image593.png"/><Relationship Id="rId365" Type="http://schemas.openxmlformats.org/officeDocument/2006/relationships/image" Target="../media/image744.png"/><Relationship Id="rId572" Type="http://schemas.openxmlformats.org/officeDocument/2006/relationships/customXml" Target="../ink/ink2076.xml"/><Relationship Id="rId628" Type="http://schemas.openxmlformats.org/officeDocument/2006/relationships/customXml" Target="../ink/ink2104.xml"/><Relationship Id="rId225" Type="http://schemas.openxmlformats.org/officeDocument/2006/relationships/customXml" Target="../ink/ink1902.xml"/><Relationship Id="rId267" Type="http://schemas.openxmlformats.org/officeDocument/2006/relationships/image" Target="../media/image695.png"/><Relationship Id="rId432" Type="http://schemas.openxmlformats.org/officeDocument/2006/relationships/customXml" Target="../ink/ink2006.xml"/><Relationship Id="rId474" Type="http://schemas.openxmlformats.org/officeDocument/2006/relationships/customXml" Target="../ink/ink2027.xml"/><Relationship Id="rId127" Type="http://schemas.openxmlformats.org/officeDocument/2006/relationships/customXml" Target="../ink/ink1853.xml"/><Relationship Id="rId681" Type="http://schemas.openxmlformats.org/officeDocument/2006/relationships/customXml" Target="../ink/ink2131.xml"/><Relationship Id="rId31" Type="http://schemas.openxmlformats.org/officeDocument/2006/relationships/customXml" Target="../ink/ink1805.xml"/><Relationship Id="rId73" Type="http://schemas.openxmlformats.org/officeDocument/2006/relationships/customXml" Target="../ink/ink1826.xml"/><Relationship Id="rId169" Type="http://schemas.openxmlformats.org/officeDocument/2006/relationships/customXml" Target="../ink/ink1874.xml"/><Relationship Id="rId334" Type="http://schemas.openxmlformats.org/officeDocument/2006/relationships/customXml" Target="../ink/ink1957.xml"/><Relationship Id="rId376" Type="http://schemas.openxmlformats.org/officeDocument/2006/relationships/customXml" Target="../ink/ink1978.xml"/><Relationship Id="rId541" Type="http://schemas.openxmlformats.org/officeDocument/2006/relationships/image" Target="../media/image832.png"/><Relationship Id="rId583" Type="http://schemas.openxmlformats.org/officeDocument/2006/relationships/image" Target="../media/image853.png"/><Relationship Id="rId639" Type="http://schemas.openxmlformats.org/officeDocument/2006/relationships/image" Target="../media/image881.png"/><Relationship Id="rId4" Type="http://schemas.openxmlformats.org/officeDocument/2006/relationships/image" Target="../media/image564.png"/><Relationship Id="rId180" Type="http://schemas.openxmlformats.org/officeDocument/2006/relationships/image" Target="../media/image652.png"/><Relationship Id="rId236" Type="http://schemas.openxmlformats.org/officeDocument/2006/relationships/image" Target="../media/image680.png"/><Relationship Id="rId278" Type="http://schemas.openxmlformats.org/officeDocument/2006/relationships/customXml" Target="../ink/ink1929.xml"/><Relationship Id="rId401" Type="http://schemas.openxmlformats.org/officeDocument/2006/relationships/image" Target="../media/image762.png"/><Relationship Id="rId443" Type="http://schemas.openxmlformats.org/officeDocument/2006/relationships/image" Target="../media/image783.png"/><Relationship Id="rId650" Type="http://schemas.openxmlformats.org/officeDocument/2006/relationships/customXml" Target="../ink/ink2115.xml"/><Relationship Id="rId303" Type="http://schemas.openxmlformats.org/officeDocument/2006/relationships/image" Target="../media/image713.png"/><Relationship Id="rId485" Type="http://schemas.openxmlformats.org/officeDocument/2006/relationships/image" Target="../media/image804.png"/><Relationship Id="rId692" Type="http://schemas.openxmlformats.org/officeDocument/2006/relationships/image" Target="../media/image906.png"/><Relationship Id="rId706" Type="http://schemas.openxmlformats.org/officeDocument/2006/relationships/image" Target="../media/image913.png"/><Relationship Id="rId42" Type="http://schemas.openxmlformats.org/officeDocument/2006/relationships/image" Target="../media/image583.png"/><Relationship Id="rId84" Type="http://schemas.openxmlformats.org/officeDocument/2006/relationships/image" Target="../media/image604.png"/><Relationship Id="rId138" Type="http://schemas.openxmlformats.org/officeDocument/2006/relationships/image" Target="../media/image631.png"/><Relationship Id="rId345" Type="http://schemas.openxmlformats.org/officeDocument/2006/relationships/image" Target="../media/image734.png"/><Relationship Id="rId387" Type="http://schemas.openxmlformats.org/officeDocument/2006/relationships/image" Target="../media/image755.png"/><Relationship Id="rId510" Type="http://schemas.openxmlformats.org/officeDocument/2006/relationships/customXml" Target="../ink/ink2045.xml"/><Relationship Id="rId552" Type="http://schemas.openxmlformats.org/officeDocument/2006/relationships/customXml" Target="../ink/ink2066.xml"/><Relationship Id="rId594" Type="http://schemas.openxmlformats.org/officeDocument/2006/relationships/customXml" Target="../ink/ink2087.xml"/><Relationship Id="rId608" Type="http://schemas.openxmlformats.org/officeDocument/2006/relationships/customXml" Target="../ink/ink2094.xml"/><Relationship Id="rId191" Type="http://schemas.openxmlformats.org/officeDocument/2006/relationships/customXml" Target="../ink/ink1885.xml"/><Relationship Id="rId205" Type="http://schemas.openxmlformats.org/officeDocument/2006/relationships/customXml" Target="../ink/ink1892.xml"/><Relationship Id="rId247" Type="http://schemas.openxmlformats.org/officeDocument/2006/relationships/customXml" Target="../ink/ink1913.xml"/><Relationship Id="rId412" Type="http://schemas.openxmlformats.org/officeDocument/2006/relationships/customXml" Target="../ink/ink1996.xml"/><Relationship Id="rId107" Type="http://schemas.openxmlformats.org/officeDocument/2006/relationships/customXml" Target="../ink/ink1843.xml"/><Relationship Id="rId289" Type="http://schemas.openxmlformats.org/officeDocument/2006/relationships/image" Target="../media/image706.png"/><Relationship Id="rId454" Type="http://schemas.openxmlformats.org/officeDocument/2006/relationships/customXml" Target="../ink/ink2017.xml"/><Relationship Id="rId496" Type="http://schemas.openxmlformats.org/officeDocument/2006/relationships/customXml" Target="../ink/ink2038.xml"/><Relationship Id="rId661" Type="http://schemas.openxmlformats.org/officeDocument/2006/relationships/image" Target="../media/image891.png"/><Relationship Id="rId11" Type="http://schemas.openxmlformats.org/officeDocument/2006/relationships/customXml" Target="../ink/ink1795.xml"/><Relationship Id="rId53" Type="http://schemas.openxmlformats.org/officeDocument/2006/relationships/customXml" Target="../ink/ink1816.xml"/><Relationship Id="rId149" Type="http://schemas.openxmlformats.org/officeDocument/2006/relationships/customXml" Target="../ink/ink1864.xml"/><Relationship Id="rId314" Type="http://schemas.openxmlformats.org/officeDocument/2006/relationships/customXml" Target="../ink/ink1947.xml"/><Relationship Id="rId356" Type="http://schemas.openxmlformats.org/officeDocument/2006/relationships/customXml" Target="../ink/ink1968.xml"/><Relationship Id="rId398" Type="http://schemas.openxmlformats.org/officeDocument/2006/relationships/customXml" Target="../ink/ink1989.xml"/><Relationship Id="rId521" Type="http://schemas.openxmlformats.org/officeDocument/2006/relationships/image" Target="../media/image822.png"/><Relationship Id="rId563" Type="http://schemas.openxmlformats.org/officeDocument/2006/relationships/image" Target="../media/image843.png"/><Relationship Id="rId619" Type="http://schemas.openxmlformats.org/officeDocument/2006/relationships/image" Target="../media/image871.png"/><Relationship Id="rId95" Type="http://schemas.openxmlformats.org/officeDocument/2006/relationships/customXml" Target="../ink/ink1837.xml"/><Relationship Id="rId160" Type="http://schemas.openxmlformats.org/officeDocument/2006/relationships/image" Target="../media/image642.png"/><Relationship Id="rId216" Type="http://schemas.openxmlformats.org/officeDocument/2006/relationships/image" Target="../media/image670.png"/><Relationship Id="rId423" Type="http://schemas.openxmlformats.org/officeDocument/2006/relationships/image" Target="../media/image773.png"/><Relationship Id="rId258" Type="http://schemas.openxmlformats.org/officeDocument/2006/relationships/customXml" Target="../ink/ink1919.xml"/><Relationship Id="rId465" Type="http://schemas.openxmlformats.org/officeDocument/2006/relationships/image" Target="../media/image794.png"/><Relationship Id="rId630" Type="http://schemas.openxmlformats.org/officeDocument/2006/relationships/customXml" Target="../ink/ink2105.xml"/><Relationship Id="rId672" Type="http://schemas.openxmlformats.org/officeDocument/2006/relationships/customXml" Target="../ink/ink2126.xml"/><Relationship Id="rId22" Type="http://schemas.openxmlformats.org/officeDocument/2006/relationships/image" Target="../media/image573.png"/><Relationship Id="rId64" Type="http://schemas.openxmlformats.org/officeDocument/2006/relationships/image" Target="../media/image594.png"/><Relationship Id="rId118" Type="http://schemas.openxmlformats.org/officeDocument/2006/relationships/image" Target="../media/image621.png"/><Relationship Id="rId325" Type="http://schemas.openxmlformats.org/officeDocument/2006/relationships/image" Target="../media/image724.png"/><Relationship Id="rId367" Type="http://schemas.openxmlformats.org/officeDocument/2006/relationships/image" Target="../media/image745.png"/><Relationship Id="rId532" Type="http://schemas.openxmlformats.org/officeDocument/2006/relationships/customXml" Target="../ink/ink2056.xml"/><Relationship Id="rId574" Type="http://schemas.openxmlformats.org/officeDocument/2006/relationships/customXml" Target="../ink/ink2077.xml"/><Relationship Id="rId171" Type="http://schemas.openxmlformats.org/officeDocument/2006/relationships/customXml" Target="../ink/ink1875.xml"/><Relationship Id="rId227" Type="http://schemas.openxmlformats.org/officeDocument/2006/relationships/customXml" Target="../ink/ink1903.xml"/><Relationship Id="rId269" Type="http://schemas.openxmlformats.org/officeDocument/2006/relationships/image" Target="../media/image696.png"/><Relationship Id="rId434" Type="http://schemas.openxmlformats.org/officeDocument/2006/relationships/customXml" Target="../ink/ink2007.xml"/><Relationship Id="rId476" Type="http://schemas.openxmlformats.org/officeDocument/2006/relationships/customXml" Target="../ink/ink2028.xml"/><Relationship Id="rId641" Type="http://schemas.openxmlformats.org/officeDocument/2006/relationships/image" Target="../media/image882.png"/><Relationship Id="rId683" Type="http://schemas.openxmlformats.org/officeDocument/2006/relationships/customXml" Target="../ink/ink2132.xml"/><Relationship Id="rId33" Type="http://schemas.openxmlformats.org/officeDocument/2006/relationships/customXml" Target="../ink/ink1806.xml"/><Relationship Id="rId129" Type="http://schemas.openxmlformats.org/officeDocument/2006/relationships/customXml" Target="../ink/ink1854.xml"/><Relationship Id="rId280" Type="http://schemas.openxmlformats.org/officeDocument/2006/relationships/customXml" Target="../ink/ink1930.xml"/><Relationship Id="rId336" Type="http://schemas.openxmlformats.org/officeDocument/2006/relationships/customXml" Target="../ink/ink1958.xml"/><Relationship Id="rId501" Type="http://schemas.openxmlformats.org/officeDocument/2006/relationships/image" Target="../media/image812.png"/><Relationship Id="rId543" Type="http://schemas.openxmlformats.org/officeDocument/2006/relationships/image" Target="../media/image833.png"/><Relationship Id="rId75" Type="http://schemas.openxmlformats.org/officeDocument/2006/relationships/customXml" Target="../ink/ink1827.xml"/><Relationship Id="rId140" Type="http://schemas.openxmlformats.org/officeDocument/2006/relationships/image" Target="../media/image632.png"/><Relationship Id="rId182" Type="http://schemas.openxmlformats.org/officeDocument/2006/relationships/image" Target="../media/image653.png"/><Relationship Id="rId378" Type="http://schemas.openxmlformats.org/officeDocument/2006/relationships/customXml" Target="../ink/ink1979.xml"/><Relationship Id="rId403" Type="http://schemas.openxmlformats.org/officeDocument/2006/relationships/image" Target="../media/image763.png"/><Relationship Id="rId585" Type="http://schemas.openxmlformats.org/officeDocument/2006/relationships/image" Target="../media/image854.png"/><Relationship Id="rId6" Type="http://schemas.openxmlformats.org/officeDocument/2006/relationships/image" Target="../media/image565.png"/><Relationship Id="rId238" Type="http://schemas.openxmlformats.org/officeDocument/2006/relationships/image" Target="../media/image681.png"/><Relationship Id="rId445" Type="http://schemas.openxmlformats.org/officeDocument/2006/relationships/image" Target="../media/image784.png"/><Relationship Id="rId487" Type="http://schemas.openxmlformats.org/officeDocument/2006/relationships/image" Target="../media/image805.png"/><Relationship Id="rId610" Type="http://schemas.openxmlformats.org/officeDocument/2006/relationships/customXml" Target="../ink/ink2095.xml"/><Relationship Id="rId652" Type="http://schemas.openxmlformats.org/officeDocument/2006/relationships/customXml" Target="../ink/ink2116.xml"/><Relationship Id="rId694" Type="http://schemas.openxmlformats.org/officeDocument/2006/relationships/image" Target="../media/image907.png"/><Relationship Id="rId708" Type="http://schemas.openxmlformats.org/officeDocument/2006/relationships/image" Target="../media/image914.png"/><Relationship Id="rId291" Type="http://schemas.openxmlformats.org/officeDocument/2006/relationships/image" Target="../media/image707.png"/><Relationship Id="rId305" Type="http://schemas.openxmlformats.org/officeDocument/2006/relationships/image" Target="../media/image714.png"/><Relationship Id="rId347" Type="http://schemas.openxmlformats.org/officeDocument/2006/relationships/image" Target="../media/image735.png"/><Relationship Id="rId512" Type="http://schemas.openxmlformats.org/officeDocument/2006/relationships/customXml" Target="../ink/ink2046.xml"/><Relationship Id="rId44" Type="http://schemas.openxmlformats.org/officeDocument/2006/relationships/image" Target="../media/image584.png"/><Relationship Id="rId86" Type="http://schemas.openxmlformats.org/officeDocument/2006/relationships/image" Target="../media/image605.png"/><Relationship Id="rId151" Type="http://schemas.openxmlformats.org/officeDocument/2006/relationships/customXml" Target="../ink/ink1865.xml"/><Relationship Id="rId389" Type="http://schemas.openxmlformats.org/officeDocument/2006/relationships/image" Target="../media/image756.png"/><Relationship Id="rId554" Type="http://schemas.openxmlformats.org/officeDocument/2006/relationships/customXml" Target="../ink/ink2067.xml"/><Relationship Id="rId596" Type="http://schemas.openxmlformats.org/officeDocument/2006/relationships/customXml" Target="../ink/ink2088.xml"/><Relationship Id="rId193" Type="http://schemas.openxmlformats.org/officeDocument/2006/relationships/customXml" Target="../ink/ink1886.xml"/><Relationship Id="rId207" Type="http://schemas.openxmlformats.org/officeDocument/2006/relationships/customXml" Target="../ink/ink1893.xml"/><Relationship Id="rId249" Type="http://schemas.openxmlformats.org/officeDocument/2006/relationships/customXml" Target="../ink/ink1914.xml"/><Relationship Id="rId414" Type="http://schemas.openxmlformats.org/officeDocument/2006/relationships/customXml" Target="../ink/ink1997.xml"/><Relationship Id="rId456" Type="http://schemas.openxmlformats.org/officeDocument/2006/relationships/customXml" Target="../ink/ink2018.xml"/><Relationship Id="rId498" Type="http://schemas.openxmlformats.org/officeDocument/2006/relationships/customXml" Target="../ink/ink2039.xml"/><Relationship Id="rId621" Type="http://schemas.openxmlformats.org/officeDocument/2006/relationships/image" Target="../media/image872.png"/><Relationship Id="rId663" Type="http://schemas.openxmlformats.org/officeDocument/2006/relationships/image" Target="../media/image892.png"/><Relationship Id="rId13" Type="http://schemas.openxmlformats.org/officeDocument/2006/relationships/customXml" Target="../ink/ink1796.xml"/><Relationship Id="rId109" Type="http://schemas.openxmlformats.org/officeDocument/2006/relationships/customXml" Target="../ink/ink1844.xml"/><Relationship Id="rId260" Type="http://schemas.openxmlformats.org/officeDocument/2006/relationships/customXml" Target="../ink/ink1920.xml"/><Relationship Id="rId316" Type="http://schemas.openxmlformats.org/officeDocument/2006/relationships/customXml" Target="../ink/ink1948.xml"/><Relationship Id="rId523" Type="http://schemas.openxmlformats.org/officeDocument/2006/relationships/image" Target="../media/image823.png"/><Relationship Id="rId55" Type="http://schemas.openxmlformats.org/officeDocument/2006/relationships/customXml" Target="../ink/ink1817.xml"/><Relationship Id="rId97" Type="http://schemas.openxmlformats.org/officeDocument/2006/relationships/customXml" Target="../ink/ink1838.xml"/><Relationship Id="rId120" Type="http://schemas.openxmlformats.org/officeDocument/2006/relationships/image" Target="../media/image622.png"/><Relationship Id="rId358" Type="http://schemas.openxmlformats.org/officeDocument/2006/relationships/customXml" Target="../ink/ink1969.xml"/><Relationship Id="rId565" Type="http://schemas.openxmlformats.org/officeDocument/2006/relationships/image" Target="../media/image844.png"/><Relationship Id="rId162" Type="http://schemas.openxmlformats.org/officeDocument/2006/relationships/image" Target="../media/image643.png"/><Relationship Id="rId218" Type="http://schemas.openxmlformats.org/officeDocument/2006/relationships/image" Target="../media/image671.png"/><Relationship Id="rId425" Type="http://schemas.openxmlformats.org/officeDocument/2006/relationships/image" Target="../media/image774.png"/><Relationship Id="rId467" Type="http://schemas.openxmlformats.org/officeDocument/2006/relationships/image" Target="../media/image795.png"/><Relationship Id="rId632" Type="http://schemas.openxmlformats.org/officeDocument/2006/relationships/customXml" Target="../ink/ink2106.xml"/><Relationship Id="rId271" Type="http://schemas.openxmlformats.org/officeDocument/2006/relationships/image" Target="../media/image697.png"/><Relationship Id="rId674" Type="http://schemas.openxmlformats.org/officeDocument/2006/relationships/customXml" Target="../ink/ink2127.xml"/><Relationship Id="rId24" Type="http://schemas.openxmlformats.org/officeDocument/2006/relationships/image" Target="../media/image574.png"/><Relationship Id="rId66" Type="http://schemas.openxmlformats.org/officeDocument/2006/relationships/image" Target="../media/image595.png"/><Relationship Id="rId131" Type="http://schemas.openxmlformats.org/officeDocument/2006/relationships/customXml" Target="../ink/ink1855.xml"/><Relationship Id="rId327" Type="http://schemas.openxmlformats.org/officeDocument/2006/relationships/image" Target="../media/image725.png"/><Relationship Id="rId369" Type="http://schemas.openxmlformats.org/officeDocument/2006/relationships/image" Target="../media/image746.png"/><Relationship Id="rId534" Type="http://schemas.openxmlformats.org/officeDocument/2006/relationships/customXml" Target="../ink/ink2057.xml"/><Relationship Id="rId576" Type="http://schemas.openxmlformats.org/officeDocument/2006/relationships/customXml" Target="../ink/ink2078.xml"/><Relationship Id="rId173" Type="http://schemas.openxmlformats.org/officeDocument/2006/relationships/customXml" Target="../ink/ink1876.xml"/><Relationship Id="rId229" Type="http://schemas.openxmlformats.org/officeDocument/2006/relationships/customXml" Target="../ink/ink1904.xml"/><Relationship Id="rId380" Type="http://schemas.openxmlformats.org/officeDocument/2006/relationships/customXml" Target="../ink/ink1980.xml"/><Relationship Id="rId436" Type="http://schemas.openxmlformats.org/officeDocument/2006/relationships/customXml" Target="../ink/ink2008.xml"/><Relationship Id="rId601" Type="http://schemas.openxmlformats.org/officeDocument/2006/relationships/image" Target="../media/image862.png"/><Relationship Id="rId643" Type="http://schemas.openxmlformats.org/officeDocument/2006/relationships/image" Target="../media/image883.png"/><Relationship Id="rId240" Type="http://schemas.openxmlformats.org/officeDocument/2006/relationships/image" Target="../media/image682.png"/><Relationship Id="rId478" Type="http://schemas.openxmlformats.org/officeDocument/2006/relationships/customXml" Target="../ink/ink2029.xml"/><Relationship Id="rId685" Type="http://schemas.openxmlformats.org/officeDocument/2006/relationships/customXml" Target="../ink/ink2133.xml"/><Relationship Id="rId35" Type="http://schemas.openxmlformats.org/officeDocument/2006/relationships/customXml" Target="../ink/ink1807.xml"/><Relationship Id="rId77" Type="http://schemas.openxmlformats.org/officeDocument/2006/relationships/customXml" Target="../ink/ink1828.xml"/><Relationship Id="rId100" Type="http://schemas.openxmlformats.org/officeDocument/2006/relationships/image" Target="../media/image612.png"/><Relationship Id="rId282" Type="http://schemas.openxmlformats.org/officeDocument/2006/relationships/customXml" Target="../ink/ink1931.xml"/><Relationship Id="rId338" Type="http://schemas.openxmlformats.org/officeDocument/2006/relationships/customXml" Target="../ink/ink1959.xml"/><Relationship Id="rId503" Type="http://schemas.openxmlformats.org/officeDocument/2006/relationships/image" Target="../media/image813.png"/><Relationship Id="rId545" Type="http://schemas.openxmlformats.org/officeDocument/2006/relationships/image" Target="../media/image834.png"/><Relationship Id="rId587" Type="http://schemas.openxmlformats.org/officeDocument/2006/relationships/image" Target="../media/image855.png"/><Relationship Id="rId710" Type="http://schemas.openxmlformats.org/officeDocument/2006/relationships/image" Target="../media/image915.png"/><Relationship Id="rId8" Type="http://schemas.openxmlformats.org/officeDocument/2006/relationships/image" Target="../media/image566.png"/><Relationship Id="rId142" Type="http://schemas.openxmlformats.org/officeDocument/2006/relationships/image" Target="../media/image633.png"/><Relationship Id="rId184" Type="http://schemas.openxmlformats.org/officeDocument/2006/relationships/image" Target="../media/image654.png"/><Relationship Id="rId391" Type="http://schemas.openxmlformats.org/officeDocument/2006/relationships/image" Target="../media/image757.png"/><Relationship Id="rId405" Type="http://schemas.openxmlformats.org/officeDocument/2006/relationships/image" Target="../media/image764.png"/><Relationship Id="rId447" Type="http://schemas.openxmlformats.org/officeDocument/2006/relationships/image" Target="../media/image785.png"/><Relationship Id="rId612" Type="http://schemas.openxmlformats.org/officeDocument/2006/relationships/customXml" Target="../ink/ink2096.xml"/><Relationship Id="rId251" Type="http://schemas.openxmlformats.org/officeDocument/2006/relationships/customXml" Target="../ink/ink1915.xml"/><Relationship Id="rId489" Type="http://schemas.openxmlformats.org/officeDocument/2006/relationships/image" Target="../media/image806.png"/><Relationship Id="rId654" Type="http://schemas.openxmlformats.org/officeDocument/2006/relationships/customXml" Target="../ink/ink2117.xml"/><Relationship Id="rId696" Type="http://schemas.openxmlformats.org/officeDocument/2006/relationships/image" Target="../media/image908.png"/><Relationship Id="rId46" Type="http://schemas.openxmlformats.org/officeDocument/2006/relationships/image" Target="../media/image585.png"/><Relationship Id="rId293" Type="http://schemas.openxmlformats.org/officeDocument/2006/relationships/image" Target="../media/image708.png"/><Relationship Id="rId307" Type="http://schemas.openxmlformats.org/officeDocument/2006/relationships/image" Target="../media/image715.png"/><Relationship Id="rId349" Type="http://schemas.openxmlformats.org/officeDocument/2006/relationships/image" Target="../media/image736.png"/><Relationship Id="rId514" Type="http://schemas.openxmlformats.org/officeDocument/2006/relationships/customXml" Target="../ink/ink2047.xml"/><Relationship Id="rId556" Type="http://schemas.openxmlformats.org/officeDocument/2006/relationships/customXml" Target="../ink/ink2068.xml"/><Relationship Id="rId88" Type="http://schemas.openxmlformats.org/officeDocument/2006/relationships/image" Target="../media/image606.png"/><Relationship Id="rId111" Type="http://schemas.openxmlformats.org/officeDocument/2006/relationships/customXml" Target="../ink/ink1845.xml"/><Relationship Id="rId153" Type="http://schemas.openxmlformats.org/officeDocument/2006/relationships/customXml" Target="../ink/ink1866.xml"/><Relationship Id="rId195" Type="http://schemas.openxmlformats.org/officeDocument/2006/relationships/customXml" Target="../ink/ink1887.xml"/><Relationship Id="rId209" Type="http://schemas.openxmlformats.org/officeDocument/2006/relationships/customXml" Target="../ink/ink1894.xml"/><Relationship Id="rId360" Type="http://schemas.openxmlformats.org/officeDocument/2006/relationships/customXml" Target="../ink/ink1970.xml"/><Relationship Id="rId416" Type="http://schemas.openxmlformats.org/officeDocument/2006/relationships/customXml" Target="../ink/ink1998.xml"/><Relationship Id="rId598" Type="http://schemas.openxmlformats.org/officeDocument/2006/relationships/customXml" Target="../ink/ink2089.xml"/><Relationship Id="rId220" Type="http://schemas.openxmlformats.org/officeDocument/2006/relationships/image" Target="../media/image672.png"/><Relationship Id="rId458" Type="http://schemas.openxmlformats.org/officeDocument/2006/relationships/customXml" Target="../ink/ink2019.xml"/><Relationship Id="rId623" Type="http://schemas.openxmlformats.org/officeDocument/2006/relationships/image" Target="../media/image873.png"/><Relationship Id="rId665" Type="http://schemas.openxmlformats.org/officeDocument/2006/relationships/image" Target="../media/image893.png"/><Relationship Id="rId15" Type="http://schemas.openxmlformats.org/officeDocument/2006/relationships/customXml" Target="../ink/ink1797.xml"/><Relationship Id="rId57" Type="http://schemas.openxmlformats.org/officeDocument/2006/relationships/customXml" Target="../ink/ink1818.xml"/><Relationship Id="rId262" Type="http://schemas.openxmlformats.org/officeDocument/2006/relationships/customXml" Target="../ink/ink1921.xml"/><Relationship Id="rId318" Type="http://schemas.openxmlformats.org/officeDocument/2006/relationships/customXml" Target="../ink/ink1949.xml"/><Relationship Id="rId525" Type="http://schemas.openxmlformats.org/officeDocument/2006/relationships/image" Target="../media/image824.png"/><Relationship Id="rId567" Type="http://schemas.openxmlformats.org/officeDocument/2006/relationships/image" Target="../media/image845.png"/><Relationship Id="rId99" Type="http://schemas.openxmlformats.org/officeDocument/2006/relationships/customXml" Target="../ink/ink1839.xml"/><Relationship Id="rId122" Type="http://schemas.openxmlformats.org/officeDocument/2006/relationships/image" Target="../media/image623.png"/><Relationship Id="rId164" Type="http://schemas.openxmlformats.org/officeDocument/2006/relationships/image" Target="../media/image644.png"/><Relationship Id="rId371" Type="http://schemas.openxmlformats.org/officeDocument/2006/relationships/image" Target="../media/image747.png"/><Relationship Id="rId427" Type="http://schemas.openxmlformats.org/officeDocument/2006/relationships/image" Target="../media/image775.png"/><Relationship Id="rId469" Type="http://schemas.openxmlformats.org/officeDocument/2006/relationships/image" Target="../media/image796.png"/><Relationship Id="rId634" Type="http://schemas.openxmlformats.org/officeDocument/2006/relationships/customXml" Target="../ink/ink2107.xml"/><Relationship Id="rId676" Type="http://schemas.openxmlformats.org/officeDocument/2006/relationships/customXml" Target="../ink/ink2128.xml"/><Relationship Id="rId26" Type="http://schemas.openxmlformats.org/officeDocument/2006/relationships/image" Target="../media/image575.png"/><Relationship Id="rId231" Type="http://schemas.openxmlformats.org/officeDocument/2006/relationships/customXml" Target="../ink/ink1905.xml"/><Relationship Id="rId273" Type="http://schemas.openxmlformats.org/officeDocument/2006/relationships/image" Target="../media/image698.png"/><Relationship Id="rId329" Type="http://schemas.openxmlformats.org/officeDocument/2006/relationships/image" Target="../media/image726.png"/><Relationship Id="rId480" Type="http://schemas.openxmlformats.org/officeDocument/2006/relationships/customXml" Target="../ink/ink2030.xml"/><Relationship Id="rId536" Type="http://schemas.openxmlformats.org/officeDocument/2006/relationships/customXml" Target="../ink/ink2058.xml"/><Relationship Id="rId701" Type="http://schemas.openxmlformats.org/officeDocument/2006/relationships/customXml" Target="../ink/ink2141.xml"/><Relationship Id="rId68" Type="http://schemas.openxmlformats.org/officeDocument/2006/relationships/image" Target="../media/image596.png"/><Relationship Id="rId133" Type="http://schemas.openxmlformats.org/officeDocument/2006/relationships/customXml" Target="../ink/ink1856.xml"/><Relationship Id="rId175" Type="http://schemas.openxmlformats.org/officeDocument/2006/relationships/customXml" Target="../ink/ink1877.xml"/><Relationship Id="rId340" Type="http://schemas.openxmlformats.org/officeDocument/2006/relationships/customXml" Target="../ink/ink1960.xml"/><Relationship Id="rId578" Type="http://schemas.openxmlformats.org/officeDocument/2006/relationships/customXml" Target="../ink/ink2079.xml"/><Relationship Id="rId200" Type="http://schemas.openxmlformats.org/officeDocument/2006/relationships/image" Target="../media/image662.png"/><Relationship Id="rId382" Type="http://schemas.openxmlformats.org/officeDocument/2006/relationships/customXml" Target="../ink/ink1981.xml"/><Relationship Id="rId438" Type="http://schemas.openxmlformats.org/officeDocument/2006/relationships/customXml" Target="../ink/ink2009.xml"/><Relationship Id="rId603" Type="http://schemas.openxmlformats.org/officeDocument/2006/relationships/image" Target="../media/image863.png"/><Relationship Id="rId645" Type="http://schemas.openxmlformats.org/officeDocument/2006/relationships/image" Target="../media/image884.png"/><Relationship Id="rId687" Type="http://schemas.openxmlformats.org/officeDocument/2006/relationships/customXml" Target="../ink/ink2134.xml"/><Relationship Id="rId242" Type="http://schemas.openxmlformats.org/officeDocument/2006/relationships/image" Target="../media/image683.png"/><Relationship Id="rId284" Type="http://schemas.openxmlformats.org/officeDocument/2006/relationships/customXml" Target="../ink/ink1932.xml"/><Relationship Id="rId491" Type="http://schemas.openxmlformats.org/officeDocument/2006/relationships/image" Target="../media/image807.png"/><Relationship Id="rId505" Type="http://schemas.openxmlformats.org/officeDocument/2006/relationships/image" Target="../media/image814.png"/><Relationship Id="rId712" Type="http://schemas.openxmlformats.org/officeDocument/2006/relationships/image" Target="../media/image916.png"/><Relationship Id="rId37" Type="http://schemas.openxmlformats.org/officeDocument/2006/relationships/customXml" Target="../ink/ink1808.xml"/><Relationship Id="rId79" Type="http://schemas.openxmlformats.org/officeDocument/2006/relationships/customXml" Target="../ink/ink1829.xml"/><Relationship Id="rId102" Type="http://schemas.openxmlformats.org/officeDocument/2006/relationships/image" Target="../media/image613.png"/><Relationship Id="rId144" Type="http://schemas.openxmlformats.org/officeDocument/2006/relationships/image" Target="../media/image634.png"/><Relationship Id="rId547" Type="http://schemas.openxmlformats.org/officeDocument/2006/relationships/image" Target="../media/image835.png"/><Relationship Id="rId589" Type="http://schemas.openxmlformats.org/officeDocument/2006/relationships/image" Target="../media/image856.png"/><Relationship Id="rId90" Type="http://schemas.openxmlformats.org/officeDocument/2006/relationships/image" Target="../media/image607.png"/><Relationship Id="rId186" Type="http://schemas.openxmlformats.org/officeDocument/2006/relationships/image" Target="../media/image655.png"/><Relationship Id="rId351" Type="http://schemas.openxmlformats.org/officeDocument/2006/relationships/image" Target="../media/image737.png"/><Relationship Id="rId393" Type="http://schemas.openxmlformats.org/officeDocument/2006/relationships/image" Target="../media/image758.png"/><Relationship Id="rId407" Type="http://schemas.openxmlformats.org/officeDocument/2006/relationships/image" Target="../media/image765.png"/><Relationship Id="rId449" Type="http://schemas.openxmlformats.org/officeDocument/2006/relationships/image" Target="../media/image786.png"/><Relationship Id="rId614" Type="http://schemas.openxmlformats.org/officeDocument/2006/relationships/customXml" Target="../ink/ink2097.xml"/><Relationship Id="rId656" Type="http://schemas.openxmlformats.org/officeDocument/2006/relationships/customXml" Target="../ink/ink2118.xml"/><Relationship Id="rId211" Type="http://schemas.openxmlformats.org/officeDocument/2006/relationships/customXml" Target="../ink/ink1895.xml"/><Relationship Id="rId253" Type="http://schemas.openxmlformats.org/officeDocument/2006/relationships/customXml" Target="../ink/ink1916.xml"/><Relationship Id="rId295" Type="http://schemas.openxmlformats.org/officeDocument/2006/relationships/image" Target="../media/image709.png"/><Relationship Id="rId309" Type="http://schemas.openxmlformats.org/officeDocument/2006/relationships/image" Target="../media/image716.png"/><Relationship Id="rId460" Type="http://schemas.openxmlformats.org/officeDocument/2006/relationships/customXml" Target="../ink/ink2020.xml"/><Relationship Id="rId516" Type="http://schemas.openxmlformats.org/officeDocument/2006/relationships/customXml" Target="../ink/ink2048.xml"/><Relationship Id="rId698" Type="http://schemas.openxmlformats.org/officeDocument/2006/relationships/image" Target="../media/image909.png"/><Relationship Id="rId48" Type="http://schemas.openxmlformats.org/officeDocument/2006/relationships/image" Target="../media/image586.png"/><Relationship Id="rId113" Type="http://schemas.openxmlformats.org/officeDocument/2006/relationships/customXml" Target="../ink/ink1846.xml"/><Relationship Id="rId320" Type="http://schemas.openxmlformats.org/officeDocument/2006/relationships/customXml" Target="../ink/ink1950.xml"/><Relationship Id="rId558" Type="http://schemas.openxmlformats.org/officeDocument/2006/relationships/customXml" Target="../ink/ink2069.xml"/><Relationship Id="rId155" Type="http://schemas.openxmlformats.org/officeDocument/2006/relationships/customXml" Target="../ink/ink1867.xml"/><Relationship Id="rId197" Type="http://schemas.openxmlformats.org/officeDocument/2006/relationships/customXml" Target="../ink/ink1888.xml"/><Relationship Id="rId362" Type="http://schemas.openxmlformats.org/officeDocument/2006/relationships/customXml" Target="../ink/ink1971.xml"/><Relationship Id="rId418" Type="http://schemas.openxmlformats.org/officeDocument/2006/relationships/customXml" Target="../ink/ink1999.xml"/><Relationship Id="rId625" Type="http://schemas.openxmlformats.org/officeDocument/2006/relationships/image" Target="../media/image874.png"/><Relationship Id="rId222" Type="http://schemas.openxmlformats.org/officeDocument/2006/relationships/image" Target="../media/image673.png"/><Relationship Id="rId264" Type="http://schemas.openxmlformats.org/officeDocument/2006/relationships/customXml" Target="../ink/ink1922.xml"/><Relationship Id="rId471" Type="http://schemas.openxmlformats.org/officeDocument/2006/relationships/image" Target="../media/image797.png"/><Relationship Id="rId667" Type="http://schemas.openxmlformats.org/officeDocument/2006/relationships/image" Target="../media/image894.png"/><Relationship Id="rId17" Type="http://schemas.openxmlformats.org/officeDocument/2006/relationships/customXml" Target="../ink/ink1798.xml"/><Relationship Id="rId59" Type="http://schemas.openxmlformats.org/officeDocument/2006/relationships/customXml" Target="../ink/ink1819.xml"/><Relationship Id="rId124" Type="http://schemas.openxmlformats.org/officeDocument/2006/relationships/image" Target="../media/image624.png"/><Relationship Id="rId527" Type="http://schemas.openxmlformats.org/officeDocument/2006/relationships/image" Target="../media/image825.png"/><Relationship Id="rId569" Type="http://schemas.openxmlformats.org/officeDocument/2006/relationships/image" Target="../media/image846.png"/><Relationship Id="rId70" Type="http://schemas.openxmlformats.org/officeDocument/2006/relationships/image" Target="../media/image597.png"/><Relationship Id="rId166" Type="http://schemas.openxmlformats.org/officeDocument/2006/relationships/image" Target="../media/image645.png"/><Relationship Id="rId331" Type="http://schemas.openxmlformats.org/officeDocument/2006/relationships/image" Target="../media/image727.png"/><Relationship Id="rId373" Type="http://schemas.openxmlformats.org/officeDocument/2006/relationships/image" Target="../media/image748.png"/><Relationship Id="rId429" Type="http://schemas.openxmlformats.org/officeDocument/2006/relationships/image" Target="../media/image776.png"/><Relationship Id="rId580" Type="http://schemas.openxmlformats.org/officeDocument/2006/relationships/customXml" Target="../ink/ink2080.xml"/><Relationship Id="rId636" Type="http://schemas.openxmlformats.org/officeDocument/2006/relationships/customXml" Target="../ink/ink210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906.xml"/><Relationship Id="rId440" Type="http://schemas.openxmlformats.org/officeDocument/2006/relationships/customXml" Target="../ink/ink2010.xml"/><Relationship Id="rId678" Type="http://schemas.openxmlformats.org/officeDocument/2006/relationships/image" Target="../media/image899.png"/><Relationship Id="rId28" Type="http://schemas.openxmlformats.org/officeDocument/2006/relationships/image" Target="../media/image576.png"/><Relationship Id="rId275" Type="http://schemas.openxmlformats.org/officeDocument/2006/relationships/image" Target="../media/image699.png"/><Relationship Id="rId300" Type="http://schemas.openxmlformats.org/officeDocument/2006/relationships/customXml" Target="../ink/ink1940.xml"/><Relationship Id="rId482" Type="http://schemas.openxmlformats.org/officeDocument/2006/relationships/customXml" Target="../ink/ink2031.xml"/><Relationship Id="rId538" Type="http://schemas.openxmlformats.org/officeDocument/2006/relationships/customXml" Target="../ink/ink2059.xml"/><Relationship Id="rId703" Type="http://schemas.openxmlformats.org/officeDocument/2006/relationships/customXml" Target="../ink/ink2142.xml"/><Relationship Id="rId81" Type="http://schemas.openxmlformats.org/officeDocument/2006/relationships/customXml" Target="../ink/ink1830.xml"/><Relationship Id="rId135" Type="http://schemas.openxmlformats.org/officeDocument/2006/relationships/customXml" Target="../ink/ink1857.xml"/><Relationship Id="rId177" Type="http://schemas.openxmlformats.org/officeDocument/2006/relationships/customXml" Target="../ink/ink1878.xml"/><Relationship Id="rId342" Type="http://schemas.openxmlformats.org/officeDocument/2006/relationships/customXml" Target="../ink/ink1961.xml"/><Relationship Id="rId384" Type="http://schemas.openxmlformats.org/officeDocument/2006/relationships/customXml" Target="../ink/ink1982.xml"/><Relationship Id="rId591" Type="http://schemas.openxmlformats.org/officeDocument/2006/relationships/image" Target="../media/image857.png"/><Relationship Id="rId605" Type="http://schemas.openxmlformats.org/officeDocument/2006/relationships/image" Target="../media/image864.png"/><Relationship Id="rId202" Type="http://schemas.openxmlformats.org/officeDocument/2006/relationships/image" Target="../media/image663.png"/><Relationship Id="rId244" Type="http://schemas.openxmlformats.org/officeDocument/2006/relationships/image" Target="../media/image684.png"/><Relationship Id="rId647" Type="http://schemas.openxmlformats.org/officeDocument/2006/relationships/image" Target="../media/image885.png"/><Relationship Id="rId689" Type="http://schemas.openxmlformats.org/officeDocument/2006/relationships/customXml" Target="../ink/ink2135.xml"/><Relationship Id="rId39" Type="http://schemas.openxmlformats.org/officeDocument/2006/relationships/customXml" Target="../ink/ink1809.xml"/><Relationship Id="rId286" Type="http://schemas.openxmlformats.org/officeDocument/2006/relationships/customXml" Target="../ink/ink1933.xml"/><Relationship Id="rId451" Type="http://schemas.openxmlformats.org/officeDocument/2006/relationships/image" Target="../media/image787.png"/><Relationship Id="rId493" Type="http://schemas.openxmlformats.org/officeDocument/2006/relationships/image" Target="../media/image808.png"/><Relationship Id="rId507" Type="http://schemas.openxmlformats.org/officeDocument/2006/relationships/image" Target="../media/image815.png"/><Relationship Id="rId549" Type="http://schemas.openxmlformats.org/officeDocument/2006/relationships/image" Target="../media/image836.png"/><Relationship Id="rId714" Type="http://schemas.openxmlformats.org/officeDocument/2006/relationships/image" Target="../media/image917.png"/><Relationship Id="rId50" Type="http://schemas.openxmlformats.org/officeDocument/2006/relationships/image" Target="../media/image587.png"/><Relationship Id="rId104" Type="http://schemas.openxmlformats.org/officeDocument/2006/relationships/image" Target="../media/image614.png"/><Relationship Id="rId146" Type="http://schemas.openxmlformats.org/officeDocument/2006/relationships/image" Target="../media/image635.png"/><Relationship Id="rId188" Type="http://schemas.openxmlformats.org/officeDocument/2006/relationships/image" Target="../media/image656.png"/><Relationship Id="rId311" Type="http://schemas.openxmlformats.org/officeDocument/2006/relationships/image" Target="../media/image717.png"/><Relationship Id="rId353" Type="http://schemas.openxmlformats.org/officeDocument/2006/relationships/image" Target="../media/image738.png"/><Relationship Id="rId395" Type="http://schemas.openxmlformats.org/officeDocument/2006/relationships/image" Target="../media/image759.png"/><Relationship Id="rId409" Type="http://schemas.openxmlformats.org/officeDocument/2006/relationships/image" Target="../media/image766.png"/><Relationship Id="rId560" Type="http://schemas.openxmlformats.org/officeDocument/2006/relationships/customXml" Target="../ink/ink2070.xml"/><Relationship Id="rId92" Type="http://schemas.openxmlformats.org/officeDocument/2006/relationships/image" Target="../media/image608.png"/><Relationship Id="rId213" Type="http://schemas.openxmlformats.org/officeDocument/2006/relationships/customXml" Target="../ink/ink1896.xml"/><Relationship Id="rId420" Type="http://schemas.openxmlformats.org/officeDocument/2006/relationships/customXml" Target="../ink/ink2000.xml"/><Relationship Id="rId616" Type="http://schemas.openxmlformats.org/officeDocument/2006/relationships/customXml" Target="../ink/ink2098.xml"/><Relationship Id="rId658" Type="http://schemas.openxmlformats.org/officeDocument/2006/relationships/customXml" Target="../ink/ink2119.xml"/><Relationship Id="rId255" Type="http://schemas.openxmlformats.org/officeDocument/2006/relationships/customXml" Target="../ink/ink1917.xml"/><Relationship Id="rId297" Type="http://schemas.openxmlformats.org/officeDocument/2006/relationships/image" Target="../media/image710.png"/><Relationship Id="rId462" Type="http://schemas.openxmlformats.org/officeDocument/2006/relationships/customXml" Target="../ink/ink2021.xml"/><Relationship Id="rId518" Type="http://schemas.openxmlformats.org/officeDocument/2006/relationships/customXml" Target="../ink/ink2049.xml"/><Relationship Id="rId115" Type="http://schemas.openxmlformats.org/officeDocument/2006/relationships/customXml" Target="../ink/ink1847.xml"/><Relationship Id="rId157" Type="http://schemas.openxmlformats.org/officeDocument/2006/relationships/customXml" Target="../ink/ink1868.xml"/><Relationship Id="rId322" Type="http://schemas.openxmlformats.org/officeDocument/2006/relationships/customXml" Target="../ink/ink1951.xml"/><Relationship Id="rId364" Type="http://schemas.openxmlformats.org/officeDocument/2006/relationships/customXml" Target="../ink/ink1972.xml"/><Relationship Id="rId61" Type="http://schemas.openxmlformats.org/officeDocument/2006/relationships/customXml" Target="../ink/ink1820.xml"/><Relationship Id="rId199" Type="http://schemas.openxmlformats.org/officeDocument/2006/relationships/customXml" Target="../ink/ink1889.xml"/><Relationship Id="rId571" Type="http://schemas.openxmlformats.org/officeDocument/2006/relationships/image" Target="../media/image847.png"/><Relationship Id="rId627" Type="http://schemas.openxmlformats.org/officeDocument/2006/relationships/image" Target="../media/image875.png"/><Relationship Id="rId669" Type="http://schemas.openxmlformats.org/officeDocument/2006/relationships/image" Target="../media/image895.png"/><Relationship Id="rId19" Type="http://schemas.openxmlformats.org/officeDocument/2006/relationships/customXml" Target="../ink/ink1799.xml"/><Relationship Id="rId224" Type="http://schemas.openxmlformats.org/officeDocument/2006/relationships/image" Target="../media/image674.png"/><Relationship Id="rId266" Type="http://schemas.openxmlformats.org/officeDocument/2006/relationships/customXml" Target="../ink/ink1923.xml"/><Relationship Id="rId431" Type="http://schemas.openxmlformats.org/officeDocument/2006/relationships/image" Target="../media/image777.png"/><Relationship Id="rId473" Type="http://schemas.openxmlformats.org/officeDocument/2006/relationships/image" Target="../media/image798.png"/><Relationship Id="rId529" Type="http://schemas.openxmlformats.org/officeDocument/2006/relationships/image" Target="../media/image826.png"/><Relationship Id="rId680" Type="http://schemas.openxmlformats.org/officeDocument/2006/relationships/image" Target="../media/image900.png"/><Relationship Id="rId30" Type="http://schemas.openxmlformats.org/officeDocument/2006/relationships/image" Target="../media/image577.png"/><Relationship Id="rId126" Type="http://schemas.openxmlformats.org/officeDocument/2006/relationships/image" Target="../media/image625.png"/><Relationship Id="rId168" Type="http://schemas.openxmlformats.org/officeDocument/2006/relationships/image" Target="../media/image646.png"/><Relationship Id="rId333" Type="http://schemas.openxmlformats.org/officeDocument/2006/relationships/image" Target="../media/image728.png"/><Relationship Id="rId540" Type="http://schemas.openxmlformats.org/officeDocument/2006/relationships/customXml" Target="../ink/ink2060.xml"/><Relationship Id="rId72" Type="http://schemas.openxmlformats.org/officeDocument/2006/relationships/image" Target="../media/image598.png"/><Relationship Id="rId375" Type="http://schemas.openxmlformats.org/officeDocument/2006/relationships/image" Target="../media/image749.png"/><Relationship Id="rId582" Type="http://schemas.openxmlformats.org/officeDocument/2006/relationships/customXml" Target="../ink/ink2081.xml"/><Relationship Id="rId638" Type="http://schemas.openxmlformats.org/officeDocument/2006/relationships/customXml" Target="../ink/ink2109.xml"/><Relationship Id="rId3" Type="http://schemas.openxmlformats.org/officeDocument/2006/relationships/customXml" Target="../ink/ink1791.xml"/><Relationship Id="rId235" Type="http://schemas.openxmlformats.org/officeDocument/2006/relationships/customXml" Target="../ink/ink1907.xml"/><Relationship Id="rId277" Type="http://schemas.openxmlformats.org/officeDocument/2006/relationships/image" Target="../media/image700.png"/><Relationship Id="rId400" Type="http://schemas.openxmlformats.org/officeDocument/2006/relationships/customXml" Target="../ink/ink1990.xml"/><Relationship Id="rId442" Type="http://schemas.openxmlformats.org/officeDocument/2006/relationships/customXml" Target="../ink/ink2011.xml"/><Relationship Id="rId484" Type="http://schemas.openxmlformats.org/officeDocument/2006/relationships/customXml" Target="../ink/ink2032.xml"/><Relationship Id="rId705" Type="http://schemas.openxmlformats.org/officeDocument/2006/relationships/customXml" Target="../ink/ink2143.xml"/><Relationship Id="rId137" Type="http://schemas.openxmlformats.org/officeDocument/2006/relationships/customXml" Target="../ink/ink1858.xml"/><Relationship Id="rId302" Type="http://schemas.openxmlformats.org/officeDocument/2006/relationships/customXml" Target="../ink/ink1941.xml"/><Relationship Id="rId344" Type="http://schemas.openxmlformats.org/officeDocument/2006/relationships/customXml" Target="../ink/ink1962.xml"/><Relationship Id="rId691" Type="http://schemas.openxmlformats.org/officeDocument/2006/relationships/customXml" Target="../ink/ink2136.xml"/><Relationship Id="rId41" Type="http://schemas.openxmlformats.org/officeDocument/2006/relationships/customXml" Target="../ink/ink1810.xml"/><Relationship Id="rId83" Type="http://schemas.openxmlformats.org/officeDocument/2006/relationships/customXml" Target="../ink/ink1831.xml"/><Relationship Id="rId179" Type="http://schemas.openxmlformats.org/officeDocument/2006/relationships/customXml" Target="../ink/ink1879.xml"/><Relationship Id="rId386" Type="http://schemas.openxmlformats.org/officeDocument/2006/relationships/customXml" Target="../ink/ink1983.xml"/><Relationship Id="rId551" Type="http://schemas.openxmlformats.org/officeDocument/2006/relationships/image" Target="../media/image837.png"/><Relationship Id="rId593" Type="http://schemas.openxmlformats.org/officeDocument/2006/relationships/image" Target="../media/image858.png"/><Relationship Id="rId607" Type="http://schemas.openxmlformats.org/officeDocument/2006/relationships/image" Target="../media/image865.png"/><Relationship Id="rId649" Type="http://schemas.openxmlformats.org/officeDocument/2006/relationships/image" Target="../media/image886.png"/><Relationship Id="rId190" Type="http://schemas.openxmlformats.org/officeDocument/2006/relationships/image" Target="../media/image657.png"/><Relationship Id="rId204" Type="http://schemas.openxmlformats.org/officeDocument/2006/relationships/image" Target="../media/image664.png"/><Relationship Id="rId246" Type="http://schemas.openxmlformats.org/officeDocument/2006/relationships/image" Target="../media/image685.png"/><Relationship Id="rId288" Type="http://schemas.openxmlformats.org/officeDocument/2006/relationships/customXml" Target="../ink/ink1934.xml"/><Relationship Id="rId411" Type="http://schemas.openxmlformats.org/officeDocument/2006/relationships/image" Target="../media/image767.png"/><Relationship Id="rId453" Type="http://schemas.openxmlformats.org/officeDocument/2006/relationships/image" Target="../media/image788.png"/><Relationship Id="rId509" Type="http://schemas.openxmlformats.org/officeDocument/2006/relationships/image" Target="../media/image816.png"/><Relationship Id="rId660" Type="http://schemas.openxmlformats.org/officeDocument/2006/relationships/customXml" Target="../ink/ink2120.xml"/><Relationship Id="rId106" Type="http://schemas.openxmlformats.org/officeDocument/2006/relationships/image" Target="../media/image615.png"/><Relationship Id="rId313" Type="http://schemas.openxmlformats.org/officeDocument/2006/relationships/image" Target="../media/image718.png"/><Relationship Id="rId495" Type="http://schemas.openxmlformats.org/officeDocument/2006/relationships/image" Target="../media/image809.png"/><Relationship Id="rId716" Type="http://schemas.openxmlformats.org/officeDocument/2006/relationships/image" Target="../media/image918.png"/><Relationship Id="rId10" Type="http://schemas.openxmlformats.org/officeDocument/2006/relationships/image" Target="../media/image567.png"/><Relationship Id="rId52" Type="http://schemas.openxmlformats.org/officeDocument/2006/relationships/image" Target="../media/image588.png"/><Relationship Id="rId94" Type="http://schemas.openxmlformats.org/officeDocument/2006/relationships/image" Target="../media/image609.png"/><Relationship Id="rId148" Type="http://schemas.openxmlformats.org/officeDocument/2006/relationships/image" Target="../media/image636.png"/><Relationship Id="rId355" Type="http://schemas.openxmlformats.org/officeDocument/2006/relationships/image" Target="../media/image739.png"/><Relationship Id="rId397" Type="http://schemas.openxmlformats.org/officeDocument/2006/relationships/image" Target="../media/image760.png"/><Relationship Id="rId520" Type="http://schemas.openxmlformats.org/officeDocument/2006/relationships/customXml" Target="../ink/ink2050.xml"/><Relationship Id="rId562" Type="http://schemas.openxmlformats.org/officeDocument/2006/relationships/customXml" Target="../ink/ink2071.xml"/><Relationship Id="rId618" Type="http://schemas.openxmlformats.org/officeDocument/2006/relationships/customXml" Target="../ink/ink2099.xml"/><Relationship Id="rId215" Type="http://schemas.openxmlformats.org/officeDocument/2006/relationships/customXml" Target="../ink/ink1897.xml"/><Relationship Id="rId257" Type="http://schemas.openxmlformats.org/officeDocument/2006/relationships/customXml" Target="../ink/ink1918.xml"/><Relationship Id="rId422" Type="http://schemas.openxmlformats.org/officeDocument/2006/relationships/customXml" Target="../ink/ink2001.xml"/><Relationship Id="rId464" Type="http://schemas.openxmlformats.org/officeDocument/2006/relationships/customXml" Target="../ink/ink2022.xml"/><Relationship Id="rId299" Type="http://schemas.openxmlformats.org/officeDocument/2006/relationships/image" Target="../media/image711.png"/><Relationship Id="rId63" Type="http://schemas.openxmlformats.org/officeDocument/2006/relationships/customXml" Target="../ink/ink1821.xml"/><Relationship Id="rId159" Type="http://schemas.openxmlformats.org/officeDocument/2006/relationships/customXml" Target="../ink/ink1869.xml"/><Relationship Id="rId366" Type="http://schemas.openxmlformats.org/officeDocument/2006/relationships/customXml" Target="../ink/ink1973.xml"/><Relationship Id="rId573" Type="http://schemas.openxmlformats.org/officeDocument/2006/relationships/image" Target="../media/image848.png"/><Relationship Id="rId226" Type="http://schemas.openxmlformats.org/officeDocument/2006/relationships/image" Target="../media/image675.png"/><Relationship Id="rId433" Type="http://schemas.openxmlformats.org/officeDocument/2006/relationships/image" Target="../media/image778.png"/><Relationship Id="rId640" Type="http://schemas.openxmlformats.org/officeDocument/2006/relationships/customXml" Target="../ink/ink2110.xml"/><Relationship Id="rId74" Type="http://schemas.openxmlformats.org/officeDocument/2006/relationships/image" Target="../media/image599.png"/><Relationship Id="rId377" Type="http://schemas.openxmlformats.org/officeDocument/2006/relationships/image" Target="../media/image750.png"/><Relationship Id="rId500" Type="http://schemas.openxmlformats.org/officeDocument/2006/relationships/customXml" Target="../ink/ink2040.xml"/><Relationship Id="rId584" Type="http://schemas.openxmlformats.org/officeDocument/2006/relationships/customXml" Target="../ink/ink2082.xml"/><Relationship Id="rId5" Type="http://schemas.openxmlformats.org/officeDocument/2006/relationships/customXml" Target="../ink/ink1792.xml"/><Relationship Id="rId237" Type="http://schemas.openxmlformats.org/officeDocument/2006/relationships/customXml" Target="../ink/ink1908.xml"/><Relationship Id="rId444" Type="http://schemas.openxmlformats.org/officeDocument/2006/relationships/customXml" Target="../ink/ink2012.xml"/><Relationship Id="rId651" Type="http://schemas.openxmlformats.org/officeDocument/2006/relationships/image" Target="../media/image148.png"/><Relationship Id="rId290" Type="http://schemas.openxmlformats.org/officeDocument/2006/relationships/customXml" Target="../ink/ink1935.xml"/><Relationship Id="rId304" Type="http://schemas.openxmlformats.org/officeDocument/2006/relationships/customXml" Target="../ink/ink1942.xml"/><Relationship Id="rId388" Type="http://schemas.openxmlformats.org/officeDocument/2006/relationships/customXml" Target="../ink/ink1984.xml"/><Relationship Id="rId511" Type="http://schemas.openxmlformats.org/officeDocument/2006/relationships/image" Target="../media/image817.png"/><Relationship Id="rId609" Type="http://schemas.openxmlformats.org/officeDocument/2006/relationships/image" Target="../media/image866.png"/><Relationship Id="rId85" Type="http://schemas.openxmlformats.org/officeDocument/2006/relationships/customXml" Target="../ink/ink1832.xml"/><Relationship Id="rId150" Type="http://schemas.openxmlformats.org/officeDocument/2006/relationships/image" Target="../media/image637.png"/><Relationship Id="rId595" Type="http://schemas.openxmlformats.org/officeDocument/2006/relationships/image" Target="../media/image859.png"/><Relationship Id="rId248" Type="http://schemas.openxmlformats.org/officeDocument/2006/relationships/image" Target="../media/image686.png"/><Relationship Id="rId455" Type="http://schemas.openxmlformats.org/officeDocument/2006/relationships/image" Target="../media/image789.png"/><Relationship Id="rId662" Type="http://schemas.openxmlformats.org/officeDocument/2006/relationships/customXml" Target="../ink/ink2121.xml"/><Relationship Id="rId12" Type="http://schemas.openxmlformats.org/officeDocument/2006/relationships/image" Target="../media/image568.png"/><Relationship Id="rId108" Type="http://schemas.openxmlformats.org/officeDocument/2006/relationships/image" Target="../media/image616.png"/><Relationship Id="rId315" Type="http://schemas.openxmlformats.org/officeDocument/2006/relationships/image" Target="../media/image719.png"/><Relationship Id="rId522" Type="http://schemas.openxmlformats.org/officeDocument/2006/relationships/customXml" Target="../ink/ink2051.xml"/><Relationship Id="rId96" Type="http://schemas.openxmlformats.org/officeDocument/2006/relationships/image" Target="../media/image610.png"/><Relationship Id="rId161" Type="http://schemas.openxmlformats.org/officeDocument/2006/relationships/customXml" Target="../ink/ink1870.xml"/><Relationship Id="rId399" Type="http://schemas.openxmlformats.org/officeDocument/2006/relationships/image" Target="../media/image761.png"/><Relationship Id="rId259" Type="http://schemas.openxmlformats.org/officeDocument/2006/relationships/image" Target="../media/image691.png"/><Relationship Id="rId466" Type="http://schemas.openxmlformats.org/officeDocument/2006/relationships/customXml" Target="../ink/ink2023.xml"/><Relationship Id="rId673" Type="http://schemas.openxmlformats.org/officeDocument/2006/relationships/image" Target="../media/image897.png"/><Relationship Id="rId23" Type="http://schemas.openxmlformats.org/officeDocument/2006/relationships/customXml" Target="../ink/ink1801.xml"/><Relationship Id="rId119" Type="http://schemas.openxmlformats.org/officeDocument/2006/relationships/customXml" Target="../ink/ink1849.xml"/><Relationship Id="rId326" Type="http://schemas.openxmlformats.org/officeDocument/2006/relationships/customXml" Target="../ink/ink1953.xml"/><Relationship Id="rId533" Type="http://schemas.openxmlformats.org/officeDocument/2006/relationships/image" Target="../media/image828.png"/><Relationship Id="rId172" Type="http://schemas.openxmlformats.org/officeDocument/2006/relationships/image" Target="../media/image648.png"/><Relationship Id="rId477" Type="http://schemas.openxmlformats.org/officeDocument/2006/relationships/image" Target="../media/image800.png"/><Relationship Id="rId600" Type="http://schemas.openxmlformats.org/officeDocument/2006/relationships/customXml" Target="../ink/ink2090.xml"/><Relationship Id="rId684" Type="http://schemas.openxmlformats.org/officeDocument/2006/relationships/image" Target="../media/image902.png"/><Relationship Id="rId337" Type="http://schemas.openxmlformats.org/officeDocument/2006/relationships/image" Target="../media/image730.png"/><Relationship Id="rId34" Type="http://schemas.openxmlformats.org/officeDocument/2006/relationships/image" Target="../media/image579.png"/><Relationship Id="rId544" Type="http://schemas.openxmlformats.org/officeDocument/2006/relationships/customXml" Target="../ink/ink2062.xml"/><Relationship Id="rId183" Type="http://schemas.openxmlformats.org/officeDocument/2006/relationships/customXml" Target="../ink/ink1881.xml"/><Relationship Id="rId390" Type="http://schemas.openxmlformats.org/officeDocument/2006/relationships/customXml" Target="../ink/ink1985.xml"/><Relationship Id="rId404" Type="http://schemas.openxmlformats.org/officeDocument/2006/relationships/customXml" Target="../ink/ink1992.xml"/><Relationship Id="rId611" Type="http://schemas.openxmlformats.org/officeDocument/2006/relationships/image" Target="../media/image867.png"/><Relationship Id="rId250" Type="http://schemas.openxmlformats.org/officeDocument/2006/relationships/image" Target="../media/image687.png"/><Relationship Id="rId488" Type="http://schemas.openxmlformats.org/officeDocument/2006/relationships/customXml" Target="../ink/ink2034.xml"/><Relationship Id="rId695" Type="http://schemas.openxmlformats.org/officeDocument/2006/relationships/customXml" Target="../ink/ink2138.xml"/><Relationship Id="rId709" Type="http://schemas.openxmlformats.org/officeDocument/2006/relationships/customXml" Target="../ink/ink2145.xml"/><Relationship Id="rId45" Type="http://schemas.openxmlformats.org/officeDocument/2006/relationships/customXml" Target="../ink/ink1812.xml"/><Relationship Id="rId110" Type="http://schemas.openxmlformats.org/officeDocument/2006/relationships/image" Target="../media/image617.png"/><Relationship Id="rId348" Type="http://schemas.openxmlformats.org/officeDocument/2006/relationships/customXml" Target="../ink/ink1964.xml"/><Relationship Id="rId555" Type="http://schemas.openxmlformats.org/officeDocument/2006/relationships/image" Target="../media/image839.png"/><Relationship Id="rId194" Type="http://schemas.openxmlformats.org/officeDocument/2006/relationships/image" Target="../media/image659.png"/><Relationship Id="rId208" Type="http://schemas.openxmlformats.org/officeDocument/2006/relationships/image" Target="../media/image666.png"/><Relationship Id="rId415" Type="http://schemas.openxmlformats.org/officeDocument/2006/relationships/image" Target="../media/image769.png"/><Relationship Id="rId622" Type="http://schemas.openxmlformats.org/officeDocument/2006/relationships/customXml" Target="../ink/ink2101.xml"/><Relationship Id="rId261" Type="http://schemas.openxmlformats.org/officeDocument/2006/relationships/image" Target="../media/image692.png"/><Relationship Id="rId499" Type="http://schemas.openxmlformats.org/officeDocument/2006/relationships/image" Target="../media/image811.png"/><Relationship Id="rId56" Type="http://schemas.openxmlformats.org/officeDocument/2006/relationships/image" Target="../media/image590.png"/><Relationship Id="rId359" Type="http://schemas.openxmlformats.org/officeDocument/2006/relationships/image" Target="../media/image741.png"/><Relationship Id="rId566" Type="http://schemas.openxmlformats.org/officeDocument/2006/relationships/customXml" Target="../ink/ink2073.xml"/><Relationship Id="rId121" Type="http://schemas.openxmlformats.org/officeDocument/2006/relationships/customXml" Target="../ink/ink1850.xml"/><Relationship Id="rId219" Type="http://schemas.openxmlformats.org/officeDocument/2006/relationships/customXml" Target="../ink/ink1899.xml"/><Relationship Id="rId426" Type="http://schemas.openxmlformats.org/officeDocument/2006/relationships/customXml" Target="../ink/ink2003.xml"/><Relationship Id="rId633" Type="http://schemas.openxmlformats.org/officeDocument/2006/relationships/image" Target="../media/image878.png"/><Relationship Id="rId67" Type="http://schemas.openxmlformats.org/officeDocument/2006/relationships/customXml" Target="../ink/ink1823.xml"/><Relationship Id="rId272" Type="http://schemas.openxmlformats.org/officeDocument/2006/relationships/customXml" Target="../ink/ink1926.xml"/><Relationship Id="rId577" Type="http://schemas.openxmlformats.org/officeDocument/2006/relationships/image" Target="../media/image850.png"/><Relationship Id="rId700" Type="http://schemas.openxmlformats.org/officeDocument/2006/relationships/image" Target="../media/image910.png"/><Relationship Id="rId132" Type="http://schemas.openxmlformats.org/officeDocument/2006/relationships/image" Target="../media/image628.png"/><Relationship Id="rId437" Type="http://schemas.openxmlformats.org/officeDocument/2006/relationships/image" Target="../media/image780.png"/><Relationship Id="rId644" Type="http://schemas.openxmlformats.org/officeDocument/2006/relationships/customXml" Target="../ink/ink2112.xml"/><Relationship Id="rId283" Type="http://schemas.openxmlformats.org/officeDocument/2006/relationships/image" Target="../media/image703.png"/><Relationship Id="rId490" Type="http://schemas.openxmlformats.org/officeDocument/2006/relationships/customXml" Target="../ink/ink2035.xml"/><Relationship Id="rId504" Type="http://schemas.openxmlformats.org/officeDocument/2006/relationships/customXml" Target="../ink/ink2042.xml"/><Relationship Id="rId711" Type="http://schemas.openxmlformats.org/officeDocument/2006/relationships/customXml" Target="../ink/ink2146.xml"/><Relationship Id="rId78" Type="http://schemas.openxmlformats.org/officeDocument/2006/relationships/image" Target="../media/image601.png"/><Relationship Id="rId143" Type="http://schemas.openxmlformats.org/officeDocument/2006/relationships/customXml" Target="../ink/ink1861.xml"/><Relationship Id="rId350" Type="http://schemas.openxmlformats.org/officeDocument/2006/relationships/customXml" Target="../ink/ink1965.xml"/><Relationship Id="rId588" Type="http://schemas.openxmlformats.org/officeDocument/2006/relationships/customXml" Target="../ink/ink2084.xml"/><Relationship Id="rId9" Type="http://schemas.openxmlformats.org/officeDocument/2006/relationships/customXml" Target="../ink/ink1794.xml"/><Relationship Id="rId210" Type="http://schemas.openxmlformats.org/officeDocument/2006/relationships/image" Target="../media/image667.png"/><Relationship Id="rId448" Type="http://schemas.openxmlformats.org/officeDocument/2006/relationships/customXml" Target="../ink/ink2014.xml"/><Relationship Id="rId655" Type="http://schemas.openxmlformats.org/officeDocument/2006/relationships/image" Target="../media/image888.png"/><Relationship Id="rId294" Type="http://schemas.openxmlformats.org/officeDocument/2006/relationships/customXml" Target="../ink/ink1937.xml"/><Relationship Id="rId308" Type="http://schemas.openxmlformats.org/officeDocument/2006/relationships/customXml" Target="../ink/ink1944.xml"/><Relationship Id="rId515" Type="http://schemas.openxmlformats.org/officeDocument/2006/relationships/image" Target="../media/image819.png"/><Relationship Id="rId89" Type="http://schemas.openxmlformats.org/officeDocument/2006/relationships/customXml" Target="../ink/ink1834.xml"/><Relationship Id="rId154" Type="http://schemas.openxmlformats.org/officeDocument/2006/relationships/image" Target="../media/image639.png"/><Relationship Id="rId361" Type="http://schemas.openxmlformats.org/officeDocument/2006/relationships/image" Target="../media/image742.png"/><Relationship Id="rId599" Type="http://schemas.openxmlformats.org/officeDocument/2006/relationships/image" Target="../media/image861.png"/><Relationship Id="rId459" Type="http://schemas.openxmlformats.org/officeDocument/2006/relationships/image" Target="../media/image791.png"/><Relationship Id="rId666" Type="http://schemas.openxmlformats.org/officeDocument/2006/relationships/customXml" Target="../ink/ink2123.xml"/><Relationship Id="rId16" Type="http://schemas.openxmlformats.org/officeDocument/2006/relationships/image" Target="../media/image570.png"/><Relationship Id="rId221" Type="http://schemas.openxmlformats.org/officeDocument/2006/relationships/customXml" Target="../ink/ink1900.xml"/><Relationship Id="rId319" Type="http://schemas.openxmlformats.org/officeDocument/2006/relationships/image" Target="../media/image721.png"/><Relationship Id="rId526" Type="http://schemas.openxmlformats.org/officeDocument/2006/relationships/customXml" Target="../ink/ink2053.xml"/><Relationship Id="rId165" Type="http://schemas.openxmlformats.org/officeDocument/2006/relationships/customXml" Target="../ink/ink1872.xml"/><Relationship Id="rId372" Type="http://schemas.openxmlformats.org/officeDocument/2006/relationships/customXml" Target="../ink/ink1976.xml"/><Relationship Id="rId677" Type="http://schemas.openxmlformats.org/officeDocument/2006/relationships/customXml" Target="../ink/ink2129.xml"/><Relationship Id="rId232" Type="http://schemas.openxmlformats.org/officeDocument/2006/relationships/image" Target="../media/image678.png"/><Relationship Id="rId27" Type="http://schemas.openxmlformats.org/officeDocument/2006/relationships/customXml" Target="../ink/ink1803.xml"/><Relationship Id="rId537" Type="http://schemas.openxmlformats.org/officeDocument/2006/relationships/image" Target="../media/image830.png"/><Relationship Id="rId80" Type="http://schemas.openxmlformats.org/officeDocument/2006/relationships/image" Target="../media/image602.png"/><Relationship Id="rId176" Type="http://schemas.openxmlformats.org/officeDocument/2006/relationships/image" Target="../media/image650.png"/><Relationship Id="rId383" Type="http://schemas.openxmlformats.org/officeDocument/2006/relationships/image" Target="../media/image753.png"/><Relationship Id="rId590" Type="http://schemas.openxmlformats.org/officeDocument/2006/relationships/customXml" Target="../ink/ink2085.xml"/><Relationship Id="rId604" Type="http://schemas.openxmlformats.org/officeDocument/2006/relationships/customXml" Target="../ink/ink2092.xml"/><Relationship Id="rId243" Type="http://schemas.openxmlformats.org/officeDocument/2006/relationships/customXml" Target="../ink/ink1911.xml"/><Relationship Id="rId450" Type="http://schemas.openxmlformats.org/officeDocument/2006/relationships/customXml" Target="../ink/ink2015.xml"/><Relationship Id="rId688" Type="http://schemas.openxmlformats.org/officeDocument/2006/relationships/image" Target="../media/image904.png"/><Relationship Id="rId38" Type="http://schemas.openxmlformats.org/officeDocument/2006/relationships/image" Target="../media/image581.png"/><Relationship Id="rId103" Type="http://schemas.openxmlformats.org/officeDocument/2006/relationships/customXml" Target="../ink/ink1841.xml"/><Relationship Id="rId310" Type="http://schemas.openxmlformats.org/officeDocument/2006/relationships/customXml" Target="../ink/ink1945.xml"/><Relationship Id="rId548" Type="http://schemas.openxmlformats.org/officeDocument/2006/relationships/customXml" Target="../ink/ink2064.xml"/><Relationship Id="rId91" Type="http://schemas.openxmlformats.org/officeDocument/2006/relationships/customXml" Target="../ink/ink1835.xml"/><Relationship Id="rId187" Type="http://schemas.openxmlformats.org/officeDocument/2006/relationships/customXml" Target="../ink/ink1883.xml"/><Relationship Id="rId394" Type="http://schemas.openxmlformats.org/officeDocument/2006/relationships/customXml" Target="../ink/ink1987.xml"/><Relationship Id="rId408" Type="http://schemas.openxmlformats.org/officeDocument/2006/relationships/customXml" Target="../ink/ink1994.xml"/><Relationship Id="rId615" Type="http://schemas.openxmlformats.org/officeDocument/2006/relationships/image" Target="../media/image869.png"/><Relationship Id="rId254" Type="http://schemas.openxmlformats.org/officeDocument/2006/relationships/image" Target="../media/image689.png"/><Relationship Id="rId699" Type="http://schemas.openxmlformats.org/officeDocument/2006/relationships/customXml" Target="../ink/ink2140.xml"/><Relationship Id="rId49" Type="http://schemas.openxmlformats.org/officeDocument/2006/relationships/customXml" Target="../ink/ink1814.xml"/><Relationship Id="rId114" Type="http://schemas.openxmlformats.org/officeDocument/2006/relationships/image" Target="../media/image619.png"/><Relationship Id="rId461" Type="http://schemas.openxmlformats.org/officeDocument/2006/relationships/image" Target="../media/image792.png"/><Relationship Id="rId559" Type="http://schemas.openxmlformats.org/officeDocument/2006/relationships/image" Target="../media/image841.png"/><Relationship Id="rId198" Type="http://schemas.openxmlformats.org/officeDocument/2006/relationships/image" Target="../media/image661.png"/><Relationship Id="rId321" Type="http://schemas.openxmlformats.org/officeDocument/2006/relationships/image" Target="../media/image722.png"/><Relationship Id="rId419" Type="http://schemas.openxmlformats.org/officeDocument/2006/relationships/image" Target="../media/image771.png"/><Relationship Id="rId626" Type="http://schemas.openxmlformats.org/officeDocument/2006/relationships/customXml" Target="../ink/ink2103.xml"/><Relationship Id="rId265" Type="http://schemas.openxmlformats.org/officeDocument/2006/relationships/image" Target="../media/image694.png"/><Relationship Id="rId472" Type="http://schemas.openxmlformats.org/officeDocument/2006/relationships/customXml" Target="../ink/ink2026.xml"/><Relationship Id="rId125" Type="http://schemas.openxmlformats.org/officeDocument/2006/relationships/customXml" Target="../ink/ink1852.xml"/><Relationship Id="rId332" Type="http://schemas.openxmlformats.org/officeDocument/2006/relationships/customXml" Target="../ink/ink1956.xml"/><Relationship Id="rId637" Type="http://schemas.openxmlformats.org/officeDocument/2006/relationships/image" Target="../media/image880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30.png"/><Relationship Id="rId21" Type="http://schemas.openxmlformats.org/officeDocument/2006/relationships/customXml" Target="../ink/ink2158.xml"/><Relationship Id="rId42" Type="http://schemas.openxmlformats.org/officeDocument/2006/relationships/image" Target="../media/image938.png"/><Relationship Id="rId47" Type="http://schemas.openxmlformats.org/officeDocument/2006/relationships/customXml" Target="../ink/ink2171.xml"/><Relationship Id="rId63" Type="http://schemas.openxmlformats.org/officeDocument/2006/relationships/customXml" Target="../ink/ink2179.xml"/><Relationship Id="rId68" Type="http://schemas.openxmlformats.org/officeDocument/2006/relationships/image" Target="../media/image951.png"/><Relationship Id="rId84" Type="http://schemas.openxmlformats.org/officeDocument/2006/relationships/customXml" Target="../ink/ink2190.xml"/><Relationship Id="rId89" Type="http://schemas.openxmlformats.org/officeDocument/2006/relationships/image" Target="../media/image961.png"/><Relationship Id="rId16" Type="http://schemas.openxmlformats.org/officeDocument/2006/relationships/image" Target="../media/image925.png"/><Relationship Id="rId107" Type="http://schemas.openxmlformats.org/officeDocument/2006/relationships/image" Target="../media/image970.png"/><Relationship Id="rId11" Type="http://schemas.openxmlformats.org/officeDocument/2006/relationships/customXml" Target="../ink/ink2153.xml"/><Relationship Id="rId32" Type="http://schemas.openxmlformats.org/officeDocument/2006/relationships/image" Target="../media/image933.png"/><Relationship Id="rId37" Type="http://schemas.openxmlformats.org/officeDocument/2006/relationships/customXml" Target="../ink/ink2166.xml"/><Relationship Id="rId53" Type="http://schemas.openxmlformats.org/officeDocument/2006/relationships/customXml" Target="../ink/ink2174.xml"/><Relationship Id="rId58" Type="http://schemas.openxmlformats.org/officeDocument/2006/relationships/image" Target="../media/image946.png"/><Relationship Id="rId74" Type="http://schemas.openxmlformats.org/officeDocument/2006/relationships/customXml" Target="../ink/ink2185.xml"/><Relationship Id="rId79" Type="http://schemas.openxmlformats.org/officeDocument/2006/relationships/image" Target="../media/image956.png"/><Relationship Id="rId102" Type="http://schemas.openxmlformats.org/officeDocument/2006/relationships/customXml" Target="../ink/ink2199.xml"/><Relationship Id="rId5" Type="http://schemas.openxmlformats.org/officeDocument/2006/relationships/customXml" Target="../ink/ink2150.xml"/><Relationship Id="rId90" Type="http://schemas.openxmlformats.org/officeDocument/2006/relationships/customXml" Target="../ink/ink2193.xml"/><Relationship Id="rId95" Type="http://schemas.openxmlformats.org/officeDocument/2006/relationships/image" Target="../media/image964.png"/><Relationship Id="rId22" Type="http://schemas.openxmlformats.org/officeDocument/2006/relationships/image" Target="../media/image928.png"/><Relationship Id="rId27" Type="http://schemas.openxmlformats.org/officeDocument/2006/relationships/customXml" Target="../ink/ink2161.xml"/><Relationship Id="rId43" Type="http://schemas.openxmlformats.org/officeDocument/2006/relationships/customXml" Target="../ink/ink2169.xml"/><Relationship Id="rId48" Type="http://schemas.openxmlformats.org/officeDocument/2006/relationships/image" Target="../media/image941.png"/><Relationship Id="rId64" Type="http://schemas.openxmlformats.org/officeDocument/2006/relationships/image" Target="../media/image949.png"/><Relationship Id="rId69" Type="http://schemas.openxmlformats.org/officeDocument/2006/relationships/customXml" Target="../ink/ink2182.xml"/><Relationship Id="rId80" Type="http://schemas.openxmlformats.org/officeDocument/2006/relationships/customXml" Target="../ink/ink2188.xml"/><Relationship Id="rId85" Type="http://schemas.openxmlformats.org/officeDocument/2006/relationships/image" Target="../media/image959.png"/><Relationship Id="rId12" Type="http://schemas.openxmlformats.org/officeDocument/2006/relationships/image" Target="../media/image923.png"/><Relationship Id="rId17" Type="http://schemas.openxmlformats.org/officeDocument/2006/relationships/customXml" Target="../ink/ink2156.xml"/><Relationship Id="rId33" Type="http://schemas.openxmlformats.org/officeDocument/2006/relationships/customXml" Target="../ink/ink2164.xml"/><Relationship Id="rId38" Type="http://schemas.openxmlformats.org/officeDocument/2006/relationships/image" Target="../media/image936.png"/><Relationship Id="rId59" Type="http://schemas.openxmlformats.org/officeDocument/2006/relationships/customXml" Target="../ink/ink2177.xml"/><Relationship Id="rId103" Type="http://schemas.openxmlformats.org/officeDocument/2006/relationships/image" Target="../media/image968.png"/><Relationship Id="rId20" Type="http://schemas.openxmlformats.org/officeDocument/2006/relationships/image" Target="../media/image927.png"/><Relationship Id="rId41" Type="http://schemas.openxmlformats.org/officeDocument/2006/relationships/customXml" Target="../ink/ink2168.xml"/><Relationship Id="rId54" Type="http://schemas.openxmlformats.org/officeDocument/2006/relationships/image" Target="../media/image944.png"/><Relationship Id="rId62" Type="http://schemas.openxmlformats.org/officeDocument/2006/relationships/image" Target="../media/image948.png"/><Relationship Id="rId70" Type="http://schemas.openxmlformats.org/officeDocument/2006/relationships/image" Target="../media/image952.png"/><Relationship Id="rId75" Type="http://schemas.openxmlformats.org/officeDocument/2006/relationships/image" Target="../media/image954.png"/><Relationship Id="rId83" Type="http://schemas.openxmlformats.org/officeDocument/2006/relationships/image" Target="../media/image958.png"/><Relationship Id="rId88" Type="http://schemas.openxmlformats.org/officeDocument/2006/relationships/customXml" Target="../ink/ink2192.xml"/><Relationship Id="rId91" Type="http://schemas.openxmlformats.org/officeDocument/2006/relationships/image" Target="../media/image962.png"/><Relationship Id="rId96" Type="http://schemas.openxmlformats.org/officeDocument/2006/relationships/customXml" Target="../ink/ink219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0.png"/><Relationship Id="rId15" Type="http://schemas.openxmlformats.org/officeDocument/2006/relationships/customXml" Target="../ink/ink2155.xml"/><Relationship Id="rId23" Type="http://schemas.openxmlformats.org/officeDocument/2006/relationships/customXml" Target="../ink/ink2159.xml"/><Relationship Id="rId28" Type="http://schemas.openxmlformats.org/officeDocument/2006/relationships/image" Target="../media/image931.png"/><Relationship Id="rId36" Type="http://schemas.openxmlformats.org/officeDocument/2006/relationships/image" Target="../media/image935.png"/><Relationship Id="rId49" Type="http://schemas.openxmlformats.org/officeDocument/2006/relationships/customXml" Target="../ink/ink2172.xml"/><Relationship Id="rId57" Type="http://schemas.openxmlformats.org/officeDocument/2006/relationships/customXml" Target="../ink/ink2176.xml"/><Relationship Id="rId106" Type="http://schemas.openxmlformats.org/officeDocument/2006/relationships/customXml" Target="../ink/ink2201.xml"/><Relationship Id="rId10" Type="http://schemas.openxmlformats.org/officeDocument/2006/relationships/image" Target="../media/image922.png"/><Relationship Id="rId31" Type="http://schemas.openxmlformats.org/officeDocument/2006/relationships/customXml" Target="../ink/ink2163.xml"/><Relationship Id="rId44" Type="http://schemas.openxmlformats.org/officeDocument/2006/relationships/image" Target="../media/image939.png"/><Relationship Id="rId52" Type="http://schemas.openxmlformats.org/officeDocument/2006/relationships/image" Target="../media/image943.png"/><Relationship Id="rId60" Type="http://schemas.openxmlformats.org/officeDocument/2006/relationships/image" Target="../media/image947.png"/><Relationship Id="rId65" Type="http://schemas.openxmlformats.org/officeDocument/2006/relationships/customXml" Target="../ink/ink2180.xml"/><Relationship Id="rId73" Type="http://schemas.openxmlformats.org/officeDocument/2006/relationships/customXml" Target="../ink/ink2184.xml"/><Relationship Id="rId78" Type="http://schemas.openxmlformats.org/officeDocument/2006/relationships/customXml" Target="../ink/ink2187.xml"/><Relationship Id="rId81" Type="http://schemas.openxmlformats.org/officeDocument/2006/relationships/image" Target="../media/image957.png"/><Relationship Id="rId86" Type="http://schemas.openxmlformats.org/officeDocument/2006/relationships/customXml" Target="../ink/ink2191.xml"/><Relationship Id="rId94" Type="http://schemas.openxmlformats.org/officeDocument/2006/relationships/customXml" Target="../ink/ink2195.xml"/><Relationship Id="rId99" Type="http://schemas.openxmlformats.org/officeDocument/2006/relationships/image" Target="../media/image966.png"/><Relationship Id="rId101" Type="http://schemas.openxmlformats.org/officeDocument/2006/relationships/image" Target="../media/image967.png"/><Relationship Id="rId4" Type="http://schemas.openxmlformats.org/officeDocument/2006/relationships/image" Target="../media/image919.png"/><Relationship Id="rId9" Type="http://schemas.openxmlformats.org/officeDocument/2006/relationships/customXml" Target="../ink/ink2152.xml"/><Relationship Id="rId13" Type="http://schemas.openxmlformats.org/officeDocument/2006/relationships/customXml" Target="../ink/ink2154.xml"/><Relationship Id="rId18" Type="http://schemas.openxmlformats.org/officeDocument/2006/relationships/image" Target="../media/image926.png"/><Relationship Id="rId39" Type="http://schemas.openxmlformats.org/officeDocument/2006/relationships/customXml" Target="../ink/ink2167.xml"/><Relationship Id="rId34" Type="http://schemas.openxmlformats.org/officeDocument/2006/relationships/image" Target="../media/image934.png"/><Relationship Id="rId50" Type="http://schemas.openxmlformats.org/officeDocument/2006/relationships/image" Target="../media/image942.png"/><Relationship Id="rId55" Type="http://schemas.openxmlformats.org/officeDocument/2006/relationships/customXml" Target="../ink/ink2175.xml"/><Relationship Id="rId76" Type="http://schemas.openxmlformats.org/officeDocument/2006/relationships/customXml" Target="../ink/ink2186.xml"/><Relationship Id="rId97" Type="http://schemas.openxmlformats.org/officeDocument/2006/relationships/image" Target="../media/image965.png"/><Relationship Id="rId104" Type="http://schemas.openxmlformats.org/officeDocument/2006/relationships/customXml" Target="../ink/ink2200.xml"/><Relationship Id="rId7" Type="http://schemas.openxmlformats.org/officeDocument/2006/relationships/customXml" Target="../ink/ink2151.xml"/><Relationship Id="rId71" Type="http://schemas.openxmlformats.org/officeDocument/2006/relationships/customXml" Target="../ink/ink2183.xml"/><Relationship Id="rId92" Type="http://schemas.openxmlformats.org/officeDocument/2006/relationships/customXml" Target="../ink/ink2194.xml"/><Relationship Id="rId2" Type="http://schemas.openxmlformats.org/officeDocument/2006/relationships/notesSlide" Target="../notesSlides/notesSlide22.xml"/><Relationship Id="rId29" Type="http://schemas.openxmlformats.org/officeDocument/2006/relationships/customXml" Target="../ink/ink2162.xml"/><Relationship Id="rId24" Type="http://schemas.openxmlformats.org/officeDocument/2006/relationships/image" Target="../media/image929.png"/><Relationship Id="rId40" Type="http://schemas.openxmlformats.org/officeDocument/2006/relationships/image" Target="../media/image937.png"/><Relationship Id="rId45" Type="http://schemas.openxmlformats.org/officeDocument/2006/relationships/customXml" Target="../ink/ink2170.xml"/><Relationship Id="rId66" Type="http://schemas.openxmlformats.org/officeDocument/2006/relationships/image" Target="../media/image950.png"/><Relationship Id="rId87" Type="http://schemas.openxmlformats.org/officeDocument/2006/relationships/image" Target="../media/image960.png"/><Relationship Id="rId61" Type="http://schemas.openxmlformats.org/officeDocument/2006/relationships/customXml" Target="../ink/ink2178.xml"/><Relationship Id="rId82" Type="http://schemas.openxmlformats.org/officeDocument/2006/relationships/customXml" Target="../ink/ink2189.xml"/><Relationship Id="rId19" Type="http://schemas.openxmlformats.org/officeDocument/2006/relationships/customXml" Target="../ink/ink2157.xml"/><Relationship Id="rId14" Type="http://schemas.openxmlformats.org/officeDocument/2006/relationships/image" Target="../media/image924.png"/><Relationship Id="rId30" Type="http://schemas.openxmlformats.org/officeDocument/2006/relationships/image" Target="../media/image932.png"/><Relationship Id="rId35" Type="http://schemas.openxmlformats.org/officeDocument/2006/relationships/customXml" Target="../ink/ink2165.xml"/><Relationship Id="rId56" Type="http://schemas.openxmlformats.org/officeDocument/2006/relationships/image" Target="../media/image945.png"/><Relationship Id="rId77" Type="http://schemas.openxmlformats.org/officeDocument/2006/relationships/image" Target="../media/image955.png"/><Relationship Id="rId100" Type="http://schemas.openxmlformats.org/officeDocument/2006/relationships/customXml" Target="../ink/ink2198.xml"/><Relationship Id="rId105" Type="http://schemas.openxmlformats.org/officeDocument/2006/relationships/image" Target="../media/image969.png"/><Relationship Id="rId8" Type="http://schemas.openxmlformats.org/officeDocument/2006/relationships/image" Target="../media/image921.png"/><Relationship Id="rId51" Type="http://schemas.openxmlformats.org/officeDocument/2006/relationships/customXml" Target="../ink/ink2173.xml"/><Relationship Id="rId72" Type="http://schemas.openxmlformats.org/officeDocument/2006/relationships/image" Target="../media/image953.png"/><Relationship Id="rId93" Type="http://schemas.openxmlformats.org/officeDocument/2006/relationships/image" Target="../media/image963.png"/><Relationship Id="rId98" Type="http://schemas.openxmlformats.org/officeDocument/2006/relationships/customXml" Target="../ink/ink2197.xml"/><Relationship Id="rId3" Type="http://schemas.openxmlformats.org/officeDocument/2006/relationships/customXml" Target="../ink/ink2149.xml"/><Relationship Id="rId25" Type="http://schemas.openxmlformats.org/officeDocument/2006/relationships/customXml" Target="../ink/ink2160.xml"/><Relationship Id="rId46" Type="http://schemas.openxmlformats.org/officeDocument/2006/relationships/image" Target="../media/image940.png"/><Relationship Id="rId67" Type="http://schemas.openxmlformats.org/officeDocument/2006/relationships/customXml" Target="../ink/ink2181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6.png"/><Relationship Id="rId21" Type="http://schemas.openxmlformats.org/officeDocument/2006/relationships/customXml" Target="../ink/ink2211.xml"/><Relationship Id="rId42" Type="http://schemas.openxmlformats.org/officeDocument/2006/relationships/image" Target="../media/image990.png"/><Relationship Id="rId63" Type="http://schemas.openxmlformats.org/officeDocument/2006/relationships/customXml" Target="../ink/ink2232.xml"/><Relationship Id="rId84" Type="http://schemas.openxmlformats.org/officeDocument/2006/relationships/image" Target="../media/image1011.png"/><Relationship Id="rId138" Type="http://schemas.openxmlformats.org/officeDocument/2006/relationships/customXml" Target="../ink/ink2270.xml"/><Relationship Id="rId159" Type="http://schemas.openxmlformats.org/officeDocument/2006/relationships/customXml" Target="../ink/ink2281.xml"/><Relationship Id="rId170" Type="http://schemas.openxmlformats.org/officeDocument/2006/relationships/image" Target="../media/image1052.png"/><Relationship Id="rId191" Type="http://schemas.openxmlformats.org/officeDocument/2006/relationships/customXml" Target="../ink/ink2297.xml"/><Relationship Id="rId107" Type="http://schemas.openxmlformats.org/officeDocument/2006/relationships/image" Target="../media/image1021.png"/><Relationship Id="rId11" Type="http://schemas.openxmlformats.org/officeDocument/2006/relationships/customXml" Target="../ink/ink2206.xml"/><Relationship Id="rId32" Type="http://schemas.openxmlformats.org/officeDocument/2006/relationships/image" Target="../media/image985.png"/><Relationship Id="rId53" Type="http://schemas.openxmlformats.org/officeDocument/2006/relationships/customXml" Target="../ink/ink2227.xml"/><Relationship Id="rId74" Type="http://schemas.openxmlformats.org/officeDocument/2006/relationships/image" Target="../media/image1006.png"/><Relationship Id="rId128" Type="http://schemas.openxmlformats.org/officeDocument/2006/relationships/customXml" Target="../ink/ink2265.xml"/><Relationship Id="rId149" Type="http://schemas.openxmlformats.org/officeDocument/2006/relationships/image" Target="../media/image1042.png"/><Relationship Id="rId5" Type="http://schemas.openxmlformats.org/officeDocument/2006/relationships/customXml" Target="../ink/ink2203.xml"/><Relationship Id="rId95" Type="http://schemas.openxmlformats.org/officeDocument/2006/relationships/image" Target="../media/image1015.png"/><Relationship Id="rId160" Type="http://schemas.openxmlformats.org/officeDocument/2006/relationships/image" Target="../media/image1047.png"/><Relationship Id="rId181" Type="http://schemas.openxmlformats.org/officeDocument/2006/relationships/customXml" Target="../ink/ink2292.xml"/><Relationship Id="rId22" Type="http://schemas.openxmlformats.org/officeDocument/2006/relationships/image" Target="../media/image980.png"/><Relationship Id="rId43" Type="http://schemas.openxmlformats.org/officeDocument/2006/relationships/customXml" Target="../ink/ink2222.xml"/><Relationship Id="rId64" Type="http://schemas.openxmlformats.org/officeDocument/2006/relationships/image" Target="../media/image1001.png"/><Relationship Id="rId118" Type="http://schemas.openxmlformats.org/officeDocument/2006/relationships/customXml" Target="../ink/ink2260.xml"/><Relationship Id="rId139" Type="http://schemas.openxmlformats.org/officeDocument/2006/relationships/image" Target="../media/image1037.png"/><Relationship Id="rId85" Type="http://schemas.openxmlformats.org/officeDocument/2006/relationships/customXml" Target="../ink/ink2243.xml"/><Relationship Id="rId150" Type="http://schemas.openxmlformats.org/officeDocument/2006/relationships/customXml" Target="../ink/ink2276.xml"/><Relationship Id="rId171" Type="http://schemas.openxmlformats.org/officeDocument/2006/relationships/customXml" Target="../ink/ink2287.xml"/><Relationship Id="rId192" Type="http://schemas.openxmlformats.org/officeDocument/2006/relationships/image" Target="../media/image1063.png"/><Relationship Id="rId12" Type="http://schemas.openxmlformats.org/officeDocument/2006/relationships/image" Target="../media/image975.png"/><Relationship Id="rId33" Type="http://schemas.openxmlformats.org/officeDocument/2006/relationships/customXml" Target="../ink/ink2217.xml"/><Relationship Id="rId108" Type="http://schemas.openxmlformats.org/officeDocument/2006/relationships/customXml" Target="../ink/ink2255.xml"/><Relationship Id="rId129" Type="http://schemas.openxmlformats.org/officeDocument/2006/relationships/image" Target="../media/image1032.png"/><Relationship Id="rId54" Type="http://schemas.openxmlformats.org/officeDocument/2006/relationships/image" Target="../media/image996.png"/><Relationship Id="rId75" Type="http://schemas.openxmlformats.org/officeDocument/2006/relationships/customXml" Target="../ink/ink2238.xml"/><Relationship Id="rId96" Type="http://schemas.openxmlformats.org/officeDocument/2006/relationships/customXml" Target="../ink/ink2249.xml"/><Relationship Id="rId140" Type="http://schemas.openxmlformats.org/officeDocument/2006/relationships/customXml" Target="../ink/ink2271.xml"/><Relationship Id="rId161" Type="http://schemas.openxmlformats.org/officeDocument/2006/relationships/customXml" Target="../ink/ink2282.xml"/><Relationship Id="rId182" Type="http://schemas.openxmlformats.org/officeDocument/2006/relationships/image" Target="../media/image1058.png"/><Relationship Id="rId6" Type="http://schemas.openxmlformats.org/officeDocument/2006/relationships/image" Target="../media/image972.png"/><Relationship Id="rId23" Type="http://schemas.openxmlformats.org/officeDocument/2006/relationships/customXml" Target="../ink/ink2212.xml"/><Relationship Id="rId119" Type="http://schemas.openxmlformats.org/officeDocument/2006/relationships/image" Target="../media/image1027.png"/><Relationship Id="rId44" Type="http://schemas.openxmlformats.org/officeDocument/2006/relationships/image" Target="../media/image991.png"/><Relationship Id="rId65" Type="http://schemas.openxmlformats.org/officeDocument/2006/relationships/customXml" Target="../ink/ink2233.xml"/><Relationship Id="rId86" Type="http://schemas.openxmlformats.org/officeDocument/2006/relationships/image" Target="../media/image948.png"/><Relationship Id="rId130" Type="http://schemas.openxmlformats.org/officeDocument/2006/relationships/customXml" Target="../ink/ink2266.xml"/><Relationship Id="rId151" Type="http://schemas.openxmlformats.org/officeDocument/2006/relationships/customXml" Target="../ink/ink2277.xml"/><Relationship Id="rId172" Type="http://schemas.openxmlformats.org/officeDocument/2006/relationships/image" Target="../media/image1053.png"/><Relationship Id="rId193" Type="http://schemas.openxmlformats.org/officeDocument/2006/relationships/customXml" Target="../ink/ink2298.xml"/><Relationship Id="rId13" Type="http://schemas.openxmlformats.org/officeDocument/2006/relationships/customXml" Target="../ink/ink2207.xml"/><Relationship Id="rId109" Type="http://schemas.openxmlformats.org/officeDocument/2006/relationships/image" Target="../media/image1022.png"/><Relationship Id="rId34" Type="http://schemas.openxmlformats.org/officeDocument/2006/relationships/image" Target="../media/image986.png"/><Relationship Id="rId55" Type="http://schemas.openxmlformats.org/officeDocument/2006/relationships/customXml" Target="../ink/ink2228.xml"/><Relationship Id="rId76" Type="http://schemas.openxmlformats.org/officeDocument/2006/relationships/image" Target="../media/image1007.png"/><Relationship Id="rId97" Type="http://schemas.openxmlformats.org/officeDocument/2006/relationships/image" Target="../media/image1016.png"/><Relationship Id="rId120" Type="http://schemas.openxmlformats.org/officeDocument/2006/relationships/customXml" Target="../ink/ink2261.xml"/><Relationship Id="rId141" Type="http://schemas.openxmlformats.org/officeDocument/2006/relationships/image" Target="../media/image1038.png"/><Relationship Id="rId7" Type="http://schemas.openxmlformats.org/officeDocument/2006/relationships/customXml" Target="../ink/ink2204.xml"/><Relationship Id="rId162" Type="http://schemas.openxmlformats.org/officeDocument/2006/relationships/image" Target="../media/image1048.png"/><Relationship Id="rId183" Type="http://schemas.openxmlformats.org/officeDocument/2006/relationships/customXml" Target="../ink/ink2293.xml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2215.xml"/><Relationship Id="rId24" Type="http://schemas.openxmlformats.org/officeDocument/2006/relationships/image" Target="../media/image981.png"/><Relationship Id="rId40" Type="http://schemas.openxmlformats.org/officeDocument/2006/relationships/image" Target="../media/image989.png"/><Relationship Id="rId45" Type="http://schemas.openxmlformats.org/officeDocument/2006/relationships/customXml" Target="../ink/ink2223.xml"/><Relationship Id="rId66" Type="http://schemas.openxmlformats.org/officeDocument/2006/relationships/image" Target="../media/image1002.png"/><Relationship Id="rId87" Type="http://schemas.openxmlformats.org/officeDocument/2006/relationships/customXml" Target="../ink/ink2244.xml"/><Relationship Id="rId110" Type="http://schemas.openxmlformats.org/officeDocument/2006/relationships/customXml" Target="../ink/ink2256.xml"/><Relationship Id="rId115" Type="http://schemas.openxmlformats.org/officeDocument/2006/relationships/image" Target="../media/image1025.png"/><Relationship Id="rId131" Type="http://schemas.openxmlformats.org/officeDocument/2006/relationships/image" Target="../media/image1033.png"/><Relationship Id="rId136" Type="http://schemas.openxmlformats.org/officeDocument/2006/relationships/customXml" Target="../ink/ink2269.xml"/><Relationship Id="rId157" Type="http://schemas.openxmlformats.org/officeDocument/2006/relationships/customXml" Target="../ink/ink2280.xml"/><Relationship Id="rId178" Type="http://schemas.openxmlformats.org/officeDocument/2006/relationships/image" Target="../media/image1056.png"/><Relationship Id="rId61" Type="http://schemas.openxmlformats.org/officeDocument/2006/relationships/customXml" Target="../ink/ink2231.xml"/><Relationship Id="rId82" Type="http://schemas.openxmlformats.org/officeDocument/2006/relationships/image" Target="../media/image1010.png"/><Relationship Id="rId152" Type="http://schemas.openxmlformats.org/officeDocument/2006/relationships/image" Target="../media/image1043.png"/><Relationship Id="rId173" Type="http://schemas.openxmlformats.org/officeDocument/2006/relationships/customXml" Target="../ink/ink2288.xml"/><Relationship Id="rId194" Type="http://schemas.openxmlformats.org/officeDocument/2006/relationships/customXml" Target="../ink/ink2299.xml"/><Relationship Id="rId199" Type="http://schemas.openxmlformats.org/officeDocument/2006/relationships/image" Target="../media/image1066.png"/><Relationship Id="rId203" Type="http://schemas.openxmlformats.org/officeDocument/2006/relationships/image" Target="../media/image1068.png"/><Relationship Id="rId19" Type="http://schemas.openxmlformats.org/officeDocument/2006/relationships/customXml" Target="../ink/ink2210.xml"/><Relationship Id="rId14" Type="http://schemas.openxmlformats.org/officeDocument/2006/relationships/image" Target="../media/image976.png"/><Relationship Id="rId30" Type="http://schemas.openxmlformats.org/officeDocument/2006/relationships/image" Target="../media/image984.png"/><Relationship Id="rId35" Type="http://schemas.openxmlformats.org/officeDocument/2006/relationships/customXml" Target="../ink/ink2218.xml"/><Relationship Id="rId56" Type="http://schemas.openxmlformats.org/officeDocument/2006/relationships/image" Target="../media/image997.png"/><Relationship Id="rId77" Type="http://schemas.openxmlformats.org/officeDocument/2006/relationships/customXml" Target="../ink/ink2239.xml"/><Relationship Id="rId100" Type="http://schemas.openxmlformats.org/officeDocument/2006/relationships/customXml" Target="../ink/ink2251.xml"/><Relationship Id="rId105" Type="http://schemas.openxmlformats.org/officeDocument/2006/relationships/image" Target="../media/image1020.png"/><Relationship Id="rId126" Type="http://schemas.openxmlformats.org/officeDocument/2006/relationships/customXml" Target="../ink/ink2264.xml"/><Relationship Id="rId147" Type="http://schemas.openxmlformats.org/officeDocument/2006/relationships/image" Target="../media/image1041.png"/><Relationship Id="rId168" Type="http://schemas.openxmlformats.org/officeDocument/2006/relationships/image" Target="../media/image1051.png"/><Relationship Id="rId8" Type="http://schemas.openxmlformats.org/officeDocument/2006/relationships/image" Target="../media/image973.png"/><Relationship Id="rId51" Type="http://schemas.openxmlformats.org/officeDocument/2006/relationships/customXml" Target="../ink/ink2226.xml"/><Relationship Id="rId72" Type="http://schemas.openxmlformats.org/officeDocument/2006/relationships/image" Target="../media/image1005.png"/><Relationship Id="rId93" Type="http://schemas.openxmlformats.org/officeDocument/2006/relationships/image" Target="../media/image1014.png"/><Relationship Id="rId98" Type="http://schemas.openxmlformats.org/officeDocument/2006/relationships/customXml" Target="../ink/ink2250.xml"/><Relationship Id="rId121" Type="http://schemas.openxmlformats.org/officeDocument/2006/relationships/image" Target="../media/image1028.png"/><Relationship Id="rId142" Type="http://schemas.openxmlformats.org/officeDocument/2006/relationships/customXml" Target="../ink/ink2272.xml"/><Relationship Id="rId163" Type="http://schemas.openxmlformats.org/officeDocument/2006/relationships/customXml" Target="../ink/ink2283.xml"/><Relationship Id="rId184" Type="http://schemas.openxmlformats.org/officeDocument/2006/relationships/image" Target="../media/image1059.png"/><Relationship Id="rId189" Type="http://schemas.openxmlformats.org/officeDocument/2006/relationships/customXml" Target="../ink/ink2296.xml"/><Relationship Id="rId3" Type="http://schemas.openxmlformats.org/officeDocument/2006/relationships/customXml" Target="../ink/ink2202.xml"/><Relationship Id="rId25" Type="http://schemas.openxmlformats.org/officeDocument/2006/relationships/customXml" Target="../ink/ink2213.xml"/><Relationship Id="rId46" Type="http://schemas.openxmlformats.org/officeDocument/2006/relationships/image" Target="../media/image992.png"/><Relationship Id="rId67" Type="http://schemas.openxmlformats.org/officeDocument/2006/relationships/customXml" Target="../ink/ink2234.xml"/><Relationship Id="rId116" Type="http://schemas.openxmlformats.org/officeDocument/2006/relationships/customXml" Target="../ink/ink2259.xml"/><Relationship Id="rId137" Type="http://schemas.openxmlformats.org/officeDocument/2006/relationships/image" Target="../media/image1036.png"/><Relationship Id="rId158" Type="http://schemas.openxmlformats.org/officeDocument/2006/relationships/image" Target="../media/image1046.png"/><Relationship Id="rId20" Type="http://schemas.openxmlformats.org/officeDocument/2006/relationships/image" Target="../media/image979.png"/><Relationship Id="rId41" Type="http://schemas.openxmlformats.org/officeDocument/2006/relationships/customXml" Target="../ink/ink2221.xml"/><Relationship Id="rId62" Type="http://schemas.openxmlformats.org/officeDocument/2006/relationships/image" Target="../media/image1000.png"/><Relationship Id="rId83" Type="http://schemas.openxmlformats.org/officeDocument/2006/relationships/customXml" Target="../ink/ink2242.xml"/><Relationship Id="rId88" Type="http://schemas.openxmlformats.org/officeDocument/2006/relationships/image" Target="../media/image1012.png"/><Relationship Id="rId111" Type="http://schemas.openxmlformats.org/officeDocument/2006/relationships/image" Target="../media/image1023.png"/><Relationship Id="rId132" Type="http://schemas.openxmlformats.org/officeDocument/2006/relationships/customXml" Target="../ink/ink2267.xml"/><Relationship Id="rId153" Type="http://schemas.openxmlformats.org/officeDocument/2006/relationships/customXml" Target="../ink/ink2278.xml"/><Relationship Id="rId174" Type="http://schemas.openxmlformats.org/officeDocument/2006/relationships/image" Target="../media/image1054.png"/><Relationship Id="rId179" Type="http://schemas.openxmlformats.org/officeDocument/2006/relationships/customXml" Target="../ink/ink2291.xml"/><Relationship Id="rId195" Type="http://schemas.openxmlformats.org/officeDocument/2006/relationships/image" Target="../media/image1064.png"/><Relationship Id="rId190" Type="http://schemas.openxmlformats.org/officeDocument/2006/relationships/image" Target="../media/image1062.png"/><Relationship Id="rId15" Type="http://schemas.openxmlformats.org/officeDocument/2006/relationships/customXml" Target="../ink/ink2208.xml"/><Relationship Id="rId36" Type="http://schemas.openxmlformats.org/officeDocument/2006/relationships/image" Target="../media/image987.png"/><Relationship Id="rId57" Type="http://schemas.openxmlformats.org/officeDocument/2006/relationships/customXml" Target="../ink/ink2229.xml"/><Relationship Id="rId106" Type="http://schemas.openxmlformats.org/officeDocument/2006/relationships/customXml" Target="../ink/ink2254.xml"/><Relationship Id="rId127" Type="http://schemas.openxmlformats.org/officeDocument/2006/relationships/image" Target="../media/image1031.png"/><Relationship Id="rId10" Type="http://schemas.openxmlformats.org/officeDocument/2006/relationships/image" Target="../media/image974.png"/><Relationship Id="rId31" Type="http://schemas.openxmlformats.org/officeDocument/2006/relationships/customXml" Target="../ink/ink2216.xml"/><Relationship Id="rId52" Type="http://schemas.openxmlformats.org/officeDocument/2006/relationships/image" Target="../media/image995.png"/><Relationship Id="rId73" Type="http://schemas.openxmlformats.org/officeDocument/2006/relationships/customXml" Target="../ink/ink2237.xml"/><Relationship Id="rId78" Type="http://schemas.openxmlformats.org/officeDocument/2006/relationships/image" Target="../media/image1008.png"/><Relationship Id="rId94" Type="http://schemas.openxmlformats.org/officeDocument/2006/relationships/customXml" Target="../ink/ink2248.xml"/><Relationship Id="rId99" Type="http://schemas.openxmlformats.org/officeDocument/2006/relationships/image" Target="../media/image1017.png"/><Relationship Id="rId101" Type="http://schemas.openxmlformats.org/officeDocument/2006/relationships/image" Target="../media/image1018.png"/><Relationship Id="rId122" Type="http://schemas.openxmlformats.org/officeDocument/2006/relationships/customXml" Target="../ink/ink2262.xml"/><Relationship Id="rId143" Type="http://schemas.openxmlformats.org/officeDocument/2006/relationships/image" Target="../media/image1039.png"/><Relationship Id="rId148" Type="http://schemas.openxmlformats.org/officeDocument/2006/relationships/customXml" Target="../ink/ink2275.xml"/><Relationship Id="rId164" Type="http://schemas.openxmlformats.org/officeDocument/2006/relationships/image" Target="../media/image1049.png"/><Relationship Id="rId169" Type="http://schemas.openxmlformats.org/officeDocument/2006/relationships/customXml" Target="../ink/ink2286.xml"/><Relationship Id="rId185" Type="http://schemas.openxmlformats.org/officeDocument/2006/relationships/customXml" Target="../ink/ink2294.xml"/><Relationship Id="rId4" Type="http://schemas.openxmlformats.org/officeDocument/2006/relationships/image" Target="../media/image971.png"/><Relationship Id="rId9" Type="http://schemas.openxmlformats.org/officeDocument/2006/relationships/customXml" Target="../ink/ink2205.xml"/><Relationship Id="rId180" Type="http://schemas.openxmlformats.org/officeDocument/2006/relationships/image" Target="../media/image1057.png"/><Relationship Id="rId26" Type="http://schemas.openxmlformats.org/officeDocument/2006/relationships/image" Target="../media/image982.png"/><Relationship Id="rId47" Type="http://schemas.openxmlformats.org/officeDocument/2006/relationships/customXml" Target="../ink/ink2224.xml"/><Relationship Id="rId68" Type="http://schemas.openxmlformats.org/officeDocument/2006/relationships/image" Target="../media/image1003.png"/><Relationship Id="rId89" Type="http://schemas.openxmlformats.org/officeDocument/2006/relationships/customXml" Target="../ink/ink2245.xml"/><Relationship Id="rId112" Type="http://schemas.openxmlformats.org/officeDocument/2006/relationships/customXml" Target="../ink/ink2257.xml"/><Relationship Id="rId133" Type="http://schemas.openxmlformats.org/officeDocument/2006/relationships/image" Target="../media/image1034.png"/><Relationship Id="rId154" Type="http://schemas.openxmlformats.org/officeDocument/2006/relationships/image" Target="../media/image1044.png"/><Relationship Id="rId175" Type="http://schemas.openxmlformats.org/officeDocument/2006/relationships/customXml" Target="../ink/ink2289.xml"/><Relationship Id="rId196" Type="http://schemas.openxmlformats.org/officeDocument/2006/relationships/customXml" Target="../ink/ink2300.xml"/><Relationship Id="rId200" Type="http://schemas.openxmlformats.org/officeDocument/2006/relationships/customXml" Target="../ink/ink2302.xml"/><Relationship Id="rId16" Type="http://schemas.openxmlformats.org/officeDocument/2006/relationships/image" Target="../media/image977.png"/><Relationship Id="rId37" Type="http://schemas.openxmlformats.org/officeDocument/2006/relationships/customXml" Target="../ink/ink2219.xml"/><Relationship Id="rId58" Type="http://schemas.openxmlformats.org/officeDocument/2006/relationships/image" Target="../media/image998.png"/><Relationship Id="rId79" Type="http://schemas.openxmlformats.org/officeDocument/2006/relationships/customXml" Target="../ink/ink2240.xml"/><Relationship Id="rId102" Type="http://schemas.openxmlformats.org/officeDocument/2006/relationships/customXml" Target="../ink/ink2252.xml"/><Relationship Id="rId123" Type="http://schemas.openxmlformats.org/officeDocument/2006/relationships/image" Target="../media/image1029.png"/><Relationship Id="rId144" Type="http://schemas.openxmlformats.org/officeDocument/2006/relationships/customXml" Target="../ink/ink2273.xml"/><Relationship Id="rId90" Type="http://schemas.openxmlformats.org/officeDocument/2006/relationships/customXml" Target="../ink/ink2246.xml"/><Relationship Id="rId165" Type="http://schemas.openxmlformats.org/officeDocument/2006/relationships/customXml" Target="../ink/ink2284.xml"/><Relationship Id="rId186" Type="http://schemas.openxmlformats.org/officeDocument/2006/relationships/image" Target="../media/image1060.png"/><Relationship Id="rId27" Type="http://schemas.openxmlformats.org/officeDocument/2006/relationships/customXml" Target="../ink/ink2214.xml"/><Relationship Id="rId48" Type="http://schemas.openxmlformats.org/officeDocument/2006/relationships/image" Target="../media/image993.png"/><Relationship Id="rId69" Type="http://schemas.openxmlformats.org/officeDocument/2006/relationships/customXml" Target="../ink/ink2235.xml"/><Relationship Id="rId113" Type="http://schemas.openxmlformats.org/officeDocument/2006/relationships/image" Target="../media/image1024.png"/><Relationship Id="rId134" Type="http://schemas.openxmlformats.org/officeDocument/2006/relationships/customXml" Target="../ink/ink2268.xml"/><Relationship Id="rId80" Type="http://schemas.openxmlformats.org/officeDocument/2006/relationships/image" Target="../media/image1009.png"/><Relationship Id="rId155" Type="http://schemas.openxmlformats.org/officeDocument/2006/relationships/customXml" Target="../ink/ink2279.xml"/><Relationship Id="rId176" Type="http://schemas.openxmlformats.org/officeDocument/2006/relationships/image" Target="../media/image1055.png"/><Relationship Id="rId197" Type="http://schemas.openxmlformats.org/officeDocument/2006/relationships/image" Target="../media/image1065.png"/><Relationship Id="rId201" Type="http://schemas.openxmlformats.org/officeDocument/2006/relationships/image" Target="../media/image1067.png"/><Relationship Id="rId17" Type="http://schemas.openxmlformats.org/officeDocument/2006/relationships/customXml" Target="../ink/ink2209.xml"/><Relationship Id="rId38" Type="http://schemas.openxmlformats.org/officeDocument/2006/relationships/image" Target="../media/image988.png"/><Relationship Id="rId59" Type="http://schemas.openxmlformats.org/officeDocument/2006/relationships/customXml" Target="../ink/ink2230.xml"/><Relationship Id="rId103" Type="http://schemas.openxmlformats.org/officeDocument/2006/relationships/image" Target="../media/image1019.png"/><Relationship Id="rId124" Type="http://schemas.openxmlformats.org/officeDocument/2006/relationships/customXml" Target="../ink/ink2263.xml"/><Relationship Id="rId70" Type="http://schemas.openxmlformats.org/officeDocument/2006/relationships/image" Target="../media/image1004.png"/><Relationship Id="rId91" Type="http://schemas.openxmlformats.org/officeDocument/2006/relationships/image" Target="../media/image1013.png"/><Relationship Id="rId145" Type="http://schemas.openxmlformats.org/officeDocument/2006/relationships/image" Target="../media/image1040.png"/><Relationship Id="rId166" Type="http://schemas.openxmlformats.org/officeDocument/2006/relationships/image" Target="../media/image1050.png"/><Relationship Id="rId187" Type="http://schemas.openxmlformats.org/officeDocument/2006/relationships/customXml" Target="../ink/ink2295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983.png"/><Relationship Id="rId49" Type="http://schemas.openxmlformats.org/officeDocument/2006/relationships/customXml" Target="../ink/ink2225.xml"/><Relationship Id="rId114" Type="http://schemas.openxmlformats.org/officeDocument/2006/relationships/customXml" Target="../ink/ink2258.xml"/><Relationship Id="rId60" Type="http://schemas.openxmlformats.org/officeDocument/2006/relationships/image" Target="../media/image999.png"/><Relationship Id="rId81" Type="http://schemas.openxmlformats.org/officeDocument/2006/relationships/customXml" Target="../ink/ink2241.xml"/><Relationship Id="rId135" Type="http://schemas.openxmlformats.org/officeDocument/2006/relationships/image" Target="../media/image1035.png"/><Relationship Id="rId156" Type="http://schemas.openxmlformats.org/officeDocument/2006/relationships/image" Target="../media/image1045.png"/><Relationship Id="rId177" Type="http://schemas.openxmlformats.org/officeDocument/2006/relationships/customXml" Target="../ink/ink2290.xml"/><Relationship Id="rId198" Type="http://schemas.openxmlformats.org/officeDocument/2006/relationships/customXml" Target="../ink/ink2301.xml"/><Relationship Id="rId202" Type="http://schemas.openxmlformats.org/officeDocument/2006/relationships/customXml" Target="../ink/ink2303.xml"/><Relationship Id="rId18" Type="http://schemas.openxmlformats.org/officeDocument/2006/relationships/image" Target="../media/image978.png"/><Relationship Id="rId39" Type="http://schemas.openxmlformats.org/officeDocument/2006/relationships/customXml" Target="../ink/ink2220.xml"/><Relationship Id="rId50" Type="http://schemas.openxmlformats.org/officeDocument/2006/relationships/image" Target="../media/image994.png"/><Relationship Id="rId104" Type="http://schemas.openxmlformats.org/officeDocument/2006/relationships/customXml" Target="../ink/ink2253.xml"/><Relationship Id="rId125" Type="http://schemas.openxmlformats.org/officeDocument/2006/relationships/image" Target="../media/image1030.png"/><Relationship Id="rId146" Type="http://schemas.openxmlformats.org/officeDocument/2006/relationships/customXml" Target="../ink/ink2274.xml"/><Relationship Id="rId167" Type="http://schemas.openxmlformats.org/officeDocument/2006/relationships/customXml" Target="../ink/ink2285.xml"/><Relationship Id="rId188" Type="http://schemas.openxmlformats.org/officeDocument/2006/relationships/image" Target="../media/image1061.png"/><Relationship Id="rId71" Type="http://schemas.openxmlformats.org/officeDocument/2006/relationships/customXml" Target="../ink/ink2236.xml"/><Relationship Id="rId92" Type="http://schemas.openxmlformats.org/officeDocument/2006/relationships/customXml" Target="../ink/ink2247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80.png"/><Relationship Id="rId21" Type="http://schemas.openxmlformats.org/officeDocument/2006/relationships/customXml" Target="../ink/ink2313.xml"/><Relationship Id="rId42" Type="http://schemas.openxmlformats.org/officeDocument/2006/relationships/image" Target="../media/image948.png"/><Relationship Id="rId47" Type="http://schemas.openxmlformats.org/officeDocument/2006/relationships/customXml" Target="../ink/ink2326.xml"/><Relationship Id="rId63" Type="http://schemas.openxmlformats.org/officeDocument/2006/relationships/customXml" Target="../ink/ink2334.xml"/><Relationship Id="rId68" Type="http://schemas.openxmlformats.org/officeDocument/2006/relationships/image" Target="../media/image1100.png"/><Relationship Id="rId84" Type="http://schemas.openxmlformats.org/officeDocument/2006/relationships/image" Target="../media/image1108.png"/><Relationship Id="rId16" Type="http://schemas.openxmlformats.org/officeDocument/2006/relationships/image" Target="../media/image1075.png"/><Relationship Id="rId11" Type="http://schemas.openxmlformats.org/officeDocument/2006/relationships/customXml" Target="../ink/ink2308.xml"/><Relationship Id="rId32" Type="http://schemas.openxmlformats.org/officeDocument/2006/relationships/image" Target="../media/image1083.png"/><Relationship Id="rId37" Type="http://schemas.openxmlformats.org/officeDocument/2006/relationships/customXml" Target="../ink/ink2321.xml"/><Relationship Id="rId53" Type="http://schemas.openxmlformats.org/officeDocument/2006/relationships/customXml" Target="../ink/ink2329.xml"/><Relationship Id="rId58" Type="http://schemas.openxmlformats.org/officeDocument/2006/relationships/image" Target="../media/image1095.png"/><Relationship Id="rId74" Type="http://schemas.openxmlformats.org/officeDocument/2006/relationships/image" Target="../media/image1103.png"/><Relationship Id="rId79" Type="http://schemas.openxmlformats.org/officeDocument/2006/relationships/customXml" Target="../ink/ink2342.xml"/><Relationship Id="rId5" Type="http://schemas.openxmlformats.org/officeDocument/2006/relationships/customXml" Target="../ink/ink2305.xml"/><Relationship Id="rId19" Type="http://schemas.openxmlformats.org/officeDocument/2006/relationships/customXml" Target="../ink/ink2312.xml"/><Relationship Id="rId14" Type="http://schemas.openxmlformats.org/officeDocument/2006/relationships/image" Target="../media/image1074.png"/><Relationship Id="rId22" Type="http://schemas.openxmlformats.org/officeDocument/2006/relationships/image" Target="../media/image1078.png"/><Relationship Id="rId27" Type="http://schemas.openxmlformats.org/officeDocument/2006/relationships/customXml" Target="../ink/ink2316.xml"/><Relationship Id="rId30" Type="http://schemas.openxmlformats.org/officeDocument/2006/relationships/image" Target="../media/image1082.png"/><Relationship Id="rId35" Type="http://schemas.openxmlformats.org/officeDocument/2006/relationships/customXml" Target="../ink/ink2320.xml"/><Relationship Id="rId43" Type="http://schemas.openxmlformats.org/officeDocument/2006/relationships/customXml" Target="../ink/ink2324.xml"/><Relationship Id="rId48" Type="http://schemas.openxmlformats.org/officeDocument/2006/relationships/image" Target="../media/image1090.png"/><Relationship Id="rId56" Type="http://schemas.openxmlformats.org/officeDocument/2006/relationships/image" Target="../media/image1094.png"/><Relationship Id="rId64" Type="http://schemas.openxmlformats.org/officeDocument/2006/relationships/image" Target="../media/image1098.png"/><Relationship Id="rId69" Type="http://schemas.openxmlformats.org/officeDocument/2006/relationships/customXml" Target="../ink/ink2337.xml"/><Relationship Id="rId77" Type="http://schemas.openxmlformats.org/officeDocument/2006/relationships/customXml" Target="../ink/ink2341.xml"/><Relationship Id="rId8" Type="http://schemas.openxmlformats.org/officeDocument/2006/relationships/image" Target="../media/image1071.png"/><Relationship Id="rId51" Type="http://schemas.openxmlformats.org/officeDocument/2006/relationships/customXml" Target="../ink/ink2328.xml"/><Relationship Id="rId72" Type="http://schemas.openxmlformats.org/officeDocument/2006/relationships/image" Target="../media/image1102.png"/><Relationship Id="rId80" Type="http://schemas.openxmlformats.org/officeDocument/2006/relationships/image" Target="../media/image1106.png"/><Relationship Id="rId85" Type="http://schemas.openxmlformats.org/officeDocument/2006/relationships/customXml" Target="../ink/ink2345.xml"/><Relationship Id="rId3" Type="http://schemas.openxmlformats.org/officeDocument/2006/relationships/customXml" Target="../ink/ink2304.xml"/><Relationship Id="rId12" Type="http://schemas.openxmlformats.org/officeDocument/2006/relationships/image" Target="../media/image1073.png"/><Relationship Id="rId17" Type="http://schemas.openxmlformats.org/officeDocument/2006/relationships/customXml" Target="../ink/ink2311.xml"/><Relationship Id="rId25" Type="http://schemas.openxmlformats.org/officeDocument/2006/relationships/customXml" Target="../ink/ink2315.xml"/><Relationship Id="rId33" Type="http://schemas.openxmlformats.org/officeDocument/2006/relationships/customXml" Target="../ink/ink2319.xml"/><Relationship Id="rId38" Type="http://schemas.openxmlformats.org/officeDocument/2006/relationships/image" Target="../media/image1086.png"/><Relationship Id="rId46" Type="http://schemas.openxmlformats.org/officeDocument/2006/relationships/image" Target="../media/image1089.png"/><Relationship Id="rId59" Type="http://schemas.openxmlformats.org/officeDocument/2006/relationships/customXml" Target="../ink/ink2332.xml"/><Relationship Id="rId67" Type="http://schemas.openxmlformats.org/officeDocument/2006/relationships/customXml" Target="../ink/ink2336.xml"/><Relationship Id="rId20" Type="http://schemas.openxmlformats.org/officeDocument/2006/relationships/image" Target="../media/image1077.png"/><Relationship Id="rId41" Type="http://schemas.openxmlformats.org/officeDocument/2006/relationships/customXml" Target="../ink/ink2323.xml"/><Relationship Id="rId54" Type="http://schemas.openxmlformats.org/officeDocument/2006/relationships/image" Target="../media/image1093.png"/><Relationship Id="rId62" Type="http://schemas.openxmlformats.org/officeDocument/2006/relationships/image" Target="../media/image1097.png"/><Relationship Id="rId70" Type="http://schemas.openxmlformats.org/officeDocument/2006/relationships/image" Target="../media/image1101.png"/><Relationship Id="rId75" Type="http://schemas.openxmlformats.org/officeDocument/2006/relationships/customXml" Target="../ink/ink2340.xml"/><Relationship Id="rId83" Type="http://schemas.openxmlformats.org/officeDocument/2006/relationships/customXml" Target="../ink/ink23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0.png"/><Relationship Id="rId15" Type="http://schemas.openxmlformats.org/officeDocument/2006/relationships/customXml" Target="../ink/ink2310.xml"/><Relationship Id="rId23" Type="http://schemas.openxmlformats.org/officeDocument/2006/relationships/customXml" Target="../ink/ink2314.xml"/><Relationship Id="rId28" Type="http://schemas.openxmlformats.org/officeDocument/2006/relationships/image" Target="../media/image1081.png"/><Relationship Id="rId36" Type="http://schemas.openxmlformats.org/officeDocument/2006/relationships/image" Target="../media/image1085.png"/><Relationship Id="rId49" Type="http://schemas.openxmlformats.org/officeDocument/2006/relationships/customXml" Target="../ink/ink2327.xml"/><Relationship Id="rId57" Type="http://schemas.openxmlformats.org/officeDocument/2006/relationships/customXml" Target="../ink/ink2331.xml"/><Relationship Id="rId10" Type="http://schemas.openxmlformats.org/officeDocument/2006/relationships/image" Target="../media/image1072.png"/><Relationship Id="rId31" Type="http://schemas.openxmlformats.org/officeDocument/2006/relationships/customXml" Target="../ink/ink2318.xml"/><Relationship Id="rId44" Type="http://schemas.openxmlformats.org/officeDocument/2006/relationships/image" Target="../media/image1088.png"/><Relationship Id="rId52" Type="http://schemas.openxmlformats.org/officeDocument/2006/relationships/image" Target="../media/image1092.png"/><Relationship Id="rId60" Type="http://schemas.openxmlformats.org/officeDocument/2006/relationships/image" Target="../media/image1096.png"/><Relationship Id="rId65" Type="http://schemas.openxmlformats.org/officeDocument/2006/relationships/customXml" Target="../ink/ink2335.xml"/><Relationship Id="rId73" Type="http://schemas.openxmlformats.org/officeDocument/2006/relationships/customXml" Target="../ink/ink2339.xml"/><Relationship Id="rId78" Type="http://schemas.openxmlformats.org/officeDocument/2006/relationships/image" Target="../media/image1105.png"/><Relationship Id="rId81" Type="http://schemas.openxmlformats.org/officeDocument/2006/relationships/customXml" Target="../ink/ink2343.xml"/><Relationship Id="rId86" Type="http://schemas.openxmlformats.org/officeDocument/2006/relationships/image" Target="../media/image1109.png"/><Relationship Id="rId4" Type="http://schemas.openxmlformats.org/officeDocument/2006/relationships/image" Target="../media/image1069.png"/><Relationship Id="rId9" Type="http://schemas.openxmlformats.org/officeDocument/2006/relationships/customXml" Target="../ink/ink2307.xml"/><Relationship Id="rId13" Type="http://schemas.openxmlformats.org/officeDocument/2006/relationships/customXml" Target="../ink/ink2309.xml"/><Relationship Id="rId18" Type="http://schemas.openxmlformats.org/officeDocument/2006/relationships/image" Target="../media/image1076.png"/><Relationship Id="rId39" Type="http://schemas.openxmlformats.org/officeDocument/2006/relationships/customXml" Target="../ink/ink2322.xml"/><Relationship Id="rId34" Type="http://schemas.openxmlformats.org/officeDocument/2006/relationships/image" Target="../media/image1084.png"/><Relationship Id="rId50" Type="http://schemas.openxmlformats.org/officeDocument/2006/relationships/image" Target="../media/image1091.png"/><Relationship Id="rId55" Type="http://schemas.openxmlformats.org/officeDocument/2006/relationships/customXml" Target="../ink/ink2330.xml"/><Relationship Id="rId76" Type="http://schemas.openxmlformats.org/officeDocument/2006/relationships/image" Target="../media/image1104.png"/><Relationship Id="rId7" Type="http://schemas.openxmlformats.org/officeDocument/2006/relationships/customXml" Target="../ink/ink2306.xml"/><Relationship Id="rId71" Type="http://schemas.openxmlformats.org/officeDocument/2006/relationships/customXml" Target="../ink/ink2338.xml"/><Relationship Id="rId2" Type="http://schemas.openxmlformats.org/officeDocument/2006/relationships/notesSlide" Target="../notesSlides/notesSlide24.xml"/><Relationship Id="rId29" Type="http://schemas.openxmlformats.org/officeDocument/2006/relationships/customXml" Target="../ink/ink2317.xml"/><Relationship Id="rId24" Type="http://schemas.openxmlformats.org/officeDocument/2006/relationships/image" Target="../media/image1079.png"/><Relationship Id="rId40" Type="http://schemas.openxmlformats.org/officeDocument/2006/relationships/image" Target="../media/image1087.png"/><Relationship Id="rId45" Type="http://schemas.openxmlformats.org/officeDocument/2006/relationships/customXml" Target="../ink/ink2325.xml"/><Relationship Id="rId66" Type="http://schemas.openxmlformats.org/officeDocument/2006/relationships/image" Target="../media/image1099.png"/><Relationship Id="rId61" Type="http://schemas.openxmlformats.org/officeDocument/2006/relationships/customXml" Target="../ink/ink2333.xml"/><Relationship Id="rId82" Type="http://schemas.openxmlformats.org/officeDocument/2006/relationships/image" Target="../media/image110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ndeins.de/corporate-publishing/sachsen-machen/klang-zum-anfasse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0qjK3TWZE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aserste.de/unterhaltung/krimi/tatort/sendung/wir-ihr-sie-104.html" TargetMode="External"/><Relationship Id="rId4" Type="http://schemas.openxmlformats.org/officeDocument/2006/relationships/hyperlink" Target="https://www.youtube.com/watch?v=emyi4z-O0ls&amp;t=1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1" Type="http://schemas.openxmlformats.org/officeDocument/2006/relationships/customXml" Target="../ink/ink370.xml"/><Relationship Id="rId170" Type="http://schemas.openxmlformats.org/officeDocument/2006/relationships/image" Target="../media/image3618.png"/><Relationship Id="rId836" Type="http://schemas.openxmlformats.org/officeDocument/2006/relationships/customXml" Target="../ink/ink780.xml"/><Relationship Id="rId1021" Type="http://schemas.openxmlformats.org/officeDocument/2006/relationships/customXml" Target="../ink/ink873.xml"/><Relationship Id="rId268" Type="http://schemas.openxmlformats.org/officeDocument/2006/relationships/image" Target="../media/image3667.png"/><Relationship Id="rId475" Type="http://schemas.openxmlformats.org/officeDocument/2006/relationships/customXml" Target="../ink/ink597.xml"/><Relationship Id="rId682" Type="http://schemas.openxmlformats.org/officeDocument/2006/relationships/customXml" Target="../ink/ink702.xml"/><Relationship Id="rId903" Type="http://schemas.openxmlformats.org/officeDocument/2006/relationships/image" Target="../media/image3979.png"/><Relationship Id="rId32" Type="http://schemas.openxmlformats.org/officeDocument/2006/relationships/image" Target="../media/image2977.png"/><Relationship Id="rId128" Type="http://schemas.openxmlformats.org/officeDocument/2006/relationships/image" Target="../media/image3597.png"/><Relationship Id="rId335" Type="http://schemas.openxmlformats.org/officeDocument/2006/relationships/customXml" Target="../ink/ink527.xml"/><Relationship Id="rId542" Type="http://schemas.openxmlformats.org/officeDocument/2006/relationships/customXml" Target="../ink/ink631.xml"/><Relationship Id="rId987" Type="http://schemas.openxmlformats.org/officeDocument/2006/relationships/customXml" Target="../ink/ink856.xml"/><Relationship Id="rId181" Type="http://schemas.openxmlformats.org/officeDocument/2006/relationships/customXml" Target="../ink/ink450.xml"/><Relationship Id="rId402" Type="http://schemas.openxmlformats.org/officeDocument/2006/relationships/image" Target="../media/image3734.png"/><Relationship Id="rId847" Type="http://schemas.openxmlformats.org/officeDocument/2006/relationships/image" Target="../media/image3951.png"/><Relationship Id="rId279" Type="http://schemas.openxmlformats.org/officeDocument/2006/relationships/customXml" Target="../ink/ink499.xml"/><Relationship Id="rId486" Type="http://schemas.openxmlformats.org/officeDocument/2006/relationships/image" Target="../media/image3775.png"/><Relationship Id="rId693" Type="http://schemas.openxmlformats.org/officeDocument/2006/relationships/image" Target="../media/image3876.png"/><Relationship Id="rId707" Type="http://schemas.openxmlformats.org/officeDocument/2006/relationships/image" Target="../media/image3883.png"/><Relationship Id="rId914" Type="http://schemas.openxmlformats.org/officeDocument/2006/relationships/customXml" Target="../ink/ink819.xml"/><Relationship Id="rId43" Type="http://schemas.openxmlformats.org/officeDocument/2006/relationships/customXml" Target="../ink/ink381.xml"/><Relationship Id="rId139" Type="http://schemas.openxmlformats.org/officeDocument/2006/relationships/customXml" Target="../ink/ink429.xml"/><Relationship Id="rId346" Type="http://schemas.openxmlformats.org/officeDocument/2006/relationships/image" Target="../media/image3706.png"/><Relationship Id="rId553" Type="http://schemas.openxmlformats.org/officeDocument/2006/relationships/image" Target="../media/image3807.png"/><Relationship Id="rId760" Type="http://schemas.openxmlformats.org/officeDocument/2006/relationships/customXml" Target="../ink/ink741.xml"/><Relationship Id="rId998" Type="http://schemas.openxmlformats.org/officeDocument/2006/relationships/image" Target="../media/image4026.png"/><Relationship Id="rId192" Type="http://schemas.openxmlformats.org/officeDocument/2006/relationships/image" Target="../media/image3629.png"/><Relationship Id="rId206" Type="http://schemas.openxmlformats.org/officeDocument/2006/relationships/image" Target="../media/image3636.png"/><Relationship Id="rId413" Type="http://schemas.openxmlformats.org/officeDocument/2006/relationships/customXml" Target="../ink/ink566.xml"/><Relationship Id="rId858" Type="http://schemas.openxmlformats.org/officeDocument/2006/relationships/customXml" Target="../ink/ink791.xml"/><Relationship Id="rId497" Type="http://schemas.openxmlformats.org/officeDocument/2006/relationships/customXml" Target="../ink/ink608.xml"/><Relationship Id="rId620" Type="http://schemas.openxmlformats.org/officeDocument/2006/relationships/image" Target="../media/image3840.png"/><Relationship Id="rId718" Type="http://schemas.openxmlformats.org/officeDocument/2006/relationships/customXml" Target="../ink/ink720.xml"/><Relationship Id="rId925" Type="http://schemas.openxmlformats.org/officeDocument/2006/relationships/image" Target="../media/image3990.png"/><Relationship Id="rId357" Type="http://schemas.openxmlformats.org/officeDocument/2006/relationships/customXml" Target="../ink/ink538.xml"/><Relationship Id="rId54" Type="http://schemas.openxmlformats.org/officeDocument/2006/relationships/image" Target="../media/image3560.png"/><Relationship Id="rId217" Type="http://schemas.openxmlformats.org/officeDocument/2006/relationships/customXml" Target="../ink/ink468.xml"/><Relationship Id="rId564" Type="http://schemas.openxmlformats.org/officeDocument/2006/relationships/image" Target="../media/image3812.png"/><Relationship Id="rId771" Type="http://schemas.openxmlformats.org/officeDocument/2006/relationships/customXml" Target="../ink/ink747.xml"/><Relationship Id="rId869" Type="http://schemas.openxmlformats.org/officeDocument/2006/relationships/image" Target="../media/image3962.png"/><Relationship Id="rId424" Type="http://schemas.openxmlformats.org/officeDocument/2006/relationships/image" Target="../media/image3744.png"/><Relationship Id="rId631" Type="http://schemas.openxmlformats.org/officeDocument/2006/relationships/customXml" Target="../ink/ink676.xml"/><Relationship Id="rId729" Type="http://schemas.openxmlformats.org/officeDocument/2006/relationships/image" Target="../media/image3894.png"/><Relationship Id="rId270" Type="http://schemas.openxmlformats.org/officeDocument/2006/relationships/image" Target="../media/image3668.png"/><Relationship Id="rId936" Type="http://schemas.openxmlformats.org/officeDocument/2006/relationships/customXml" Target="../ink/ink830.xml"/><Relationship Id="rId65" Type="http://schemas.openxmlformats.org/officeDocument/2006/relationships/customXml" Target="../ink/ink392.xml"/><Relationship Id="rId130" Type="http://schemas.openxmlformats.org/officeDocument/2006/relationships/image" Target="../media/image3598.png"/><Relationship Id="rId368" Type="http://schemas.openxmlformats.org/officeDocument/2006/relationships/image" Target="../media/image3717.png"/><Relationship Id="rId575" Type="http://schemas.openxmlformats.org/officeDocument/2006/relationships/customXml" Target="../ink/ink648.xml"/><Relationship Id="rId782" Type="http://schemas.openxmlformats.org/officeDocument/2006/relationships/image" Target="../media/image3920.png"/><Relationship Id="rId228" Type="http://schemas.openxmlformats.org/officeDocument/2006/relationships/image" Target="../media/image3647.png"/><Relationship Id="rId435" Type="http://schemas.openxmlformats.org/officeDocument/2006/relationships/customXml" Target="../ink/ink577.xml"/><Relationship Id="rId642" Type="http://schemas.openxmlformats.org/officeDocument/2006/relationships/image" Target="../media/image3851.png"/><Relationship Id="rId281" Type="http://schemas.openxmlformats.org/officeDocument/2006/relationships/customXml" Target="../ink/ink500.xml"/><Relationship Id="rId502" Type="http://schemas.openxmlformats.org/officeDocument/2006/relationships/image" Target="../media/image3782.png"/><Relationship Id="rId947" Type="http://schemas.openxmlformats.org/officeDocument/2006/relationships/customXml" Target="../ink/ink836.xml"/><Relationship Id="rId76" Type="http://schemas.openxmlformats.org/officeDocument/2006/relationships/image" Target="../media/image3571.png"/><Relationship Id="rId141" Type="http://schemas.openxmlformats.org/officeDocument/2006/relationships/customXml" Target="../ink/ink430.xml"/><Relationship Id="rId379" Type="http://schemas.openxmlformats.org/officeDocument/2006/relationships/customXml" Target="../ink/ink549.xml"/><Relationship Id="rId586" Type="http://schemas.openxmlformats.org/officeDocument/2006/relationships/image" Target="../media/image3823.png"/><Relationship Id="rId793" Type="http://schemas.openxmlformats.org/officeDocument/2006/relationships/customXml" Target="../ink/ink758.xml"/><Relationship Id="rId807" Type="http://schemas.openxmlformats.org/officeDocument/2006/relationships/customXml" Target="../ink/ink765.xml"/><Relationship Id="rId7" Type="http://schemas.openxmlformats.org/officeDocument/2006/relationships/customXml" Target="../ink/ink363.xml"/><Relationship Id="rId239" Type="http://schemas.openxmlformats.org/officeDocument/2006/relationships/customXml" Target="../ink/ink479.xml"/><Relationship Id="rId446" Type="http://schemas.openxmlformats.org/officeDocument/2006/relationships/image" Target="../media/image3755.png"/><Relationship Id="rId653" Type="http://schemas.openxmlformats.org/officeDocument/2006/relationships/customXml" Target="../ink/ink687.xml"/><Relationship Id="rId292" Type="http://schemas.openxmlformats.org/officeDocument/2006/relationships/image" Target="../media/image3679.png"/><Relationship Id="rId306" Type="http://schemas.openxmlformats.org/officeDocument/2006/relationships/image" Target="../media/image3686.png"/><Relationship Id="rId860" Type="http://schemas.openxmlformats.org/officeDocument/2006/relationships/customXml" Target="../ink/ink792.xml"/><Relationship Id="rId958" Type="http://schemas.openxmlformats.org/officeDocument/2006/relationships/image" Target="../media/image4006.png"/><Relationship Id="rId87" Type="http://schemas.openxmlformats.org/officeDocument/2006/relationships/customXml" Target="../ink/ink403.xml"/><Relationship Id="rId513" Type="http://schemas.openxmlformats.org/officeDocument/2006/relationships/customXml" Target="../ink/ink616.xml"/><Relationship Id="rId597" Type="http://schemas.openxmlformats.org/officeDocument/2006/relationships/customXml" Target="../ink/ink659.xml"/><Relationship Id="rId720" Type="http://schemas.openxmlformats.org/officeDocument/2006/relationships/customXml" Target="../ink/ink721.xml"/><Relationship Id="rId818" Type="http://schemas.openxmlformats.org/officeDocument/2006/relationships/customXml" Target="../ink/ink771.xml"/><Relationship Id="rId152" Type="http://schemas.openxmlformats.org/officeDocument/2006/relationships/image" Target="../media/image3609.png"/><Relationship Id="rId457" Type="http://schemas.openxmlformats.org/officeDocument/2006/relationships/customXml" Target="../ink/ink588.xml"/><Relationship Id="rId1003" Type="http://schemas.openxmlformats.org/officeDocument/2006/relationships/customXml" Target="../ink/ink864.xml"/><Relationship Id="rId664" Type="http://schemas.openxmlformats.org/officeDocument/2006/relationships/image" Target="../media/image3862.png"/><Relationship Id="rId871" Type="http://schemas.openxmlformats.org/officeDocument/2006/relationships/image" Target="../media/image3963.png"/><Relationship Id="rId969" Type="http://schemas.openxmlformats.org/officeDocument/2006/relationships/customXml" Target="../ink/ink847.xml"/><Relationship Id="rId14" Type="http://schemas.openxmlformats.org/officeDocument/2006/relationships/image" Target="../media/image2968.png"/><Relationship Id="rId317" Type="http://schemas.openxmlformats.org/officeDocument/2006/relationships/customXml" Target="../ink/ink518.xml"/><Relationship Id="rId524" Type="http://schemas.openxmlformats.org/officeDocument/2006/relationships/customXml" Target="../ink/ink622.xml"/><Relationship Id="rId731" Type="http://schemas.openxmlformats.org/officeDocument/2006/relationships/image" Target="../media/image3895.png"/><Relationship Id="rId98" Type="http://schemas.openxmlformats.org/officeDocument/2006/relationships/image" Target="../media/image3582.png"/><Relationship Id="rId163" Type="http://schemas.openxmlformats.org/officeDocument/2006/relationships/customXml" Target="../ink/ink441.xml"/><Relationship Id="rId370" Type="http://schemas.openxmlformats.org/officeDocument/2006/relationships/image" Target="../media/image3718.png"/><Relationship Id="rId829" Type="http://schemas.openxmlformats.org/officeDocument/2006/relationships/image" Target="../media/image3942.png"/><Relationship Id="rId1014" Type="http://schemas.openxmlformats.org/officeDocument/2006/relationships/image" Target="../media/image4033.png"/><Relationship Id="rId230" Type="http://schemas.openxmlformats.org/officeDocument/2006/relationships/image" Target="../media/image3648.png"/><Relationship Id="rId468" Type="http://schemas.openxmlformats.org/officeDocument/2006/relationships/image" Target="../media/image3766.png"/><Relationship Id="rId675" Type="http://schemas.openxmlformats.org/officeDocument/2006/relationships/image" Target="../media/image3867.png"/><Relationship Id="rId882" Type="http://schemas.openxmlformats.org/officeDocument/2006/relationships/customXml" Target="../ink/ink803.xml"/><Relationship Id="rId25" Type="http://schemas.openxmlformats.org/officeDocument/2006/relationships/customXml" Target="../ink/ink372.xml"/><Relationship Id="rId328" Type="http://schemas.openxmlformats.org/officeDocument/2006/relationships/image" Target="../media/image3697.png"/><Relationship Id="rId535" Type="http://schemas.openxmlformats.org/officeDocument/2006/relationships/image" Target="../media/image3798.png"/><Relationship Id="rId742" Type="http://schemas.openxmlformats.org/officeDocument/2006/relationships/customXml" Target="../ink/ink732.xml"/><Relationship Id="rId174" Type="http://schemas.openxmlformats.org/officeDocument/2006/relationships/image" Target="../media/image3620.png"/><Relationship Id="rId381" Type="http://schemas.openxmlformats.org/officeDocument/2006/relationships/customXml" Target="../ink/ink550.xml"/><Relationship Id="rId602" Type="http://schemas.openxmlformats.org/officeDocument/2006/relationships/image" Target="../media/image3831.png"/><Relationship Id="rId1025" Type="http://schemas.openxmlformats.org/officeDocument/2006/relationships/customXml" Target="../ink/ink875.xml"/><Relationship Id="rId241" Type="http://schemas.openxmlformats.org/officeDocument/2006/relationships/customXml" Target="../ink/ink480.xml"/><Relationship Id="rId479" Type="http://schemas.openxmlformats.org/officeDocument/2006/relationships/customXml" Target="../ink/ink599.xml"/><Relationship Id="rId686" Type="http://schemas.openxmlformats.org/officeDocument/2006/relationships/customXml" Target="../ink/ink704.xml"/><Relationship Id="rId893" Type="http://schemas.openxmlformats.org/officeDocument/2006/relationships/image" Target="../media/image3974.png"/><Relationship Id="rId907" Type="http://schemas.openxmlformats.org/officeDocument/2006/relationships/image" Target="../media/image3981.png"/><Relationship Id="rId36" Type="http://schemas.openxmlformats.org/officeDocument/2006/relationships/image" Target="../media/image2979.png"/><Relationship Id="rId339" Type="http://schemas.openxmlformats.org/officeDocument/2006/relationships/customXml" Target="../ink/ink529.xml"/><Relationship Id="rId546" Type="http://schemas.openxmlformats.org/officeDocument/2006/relationships/customXml" Target="../ink/ink633.xml"/><Relationship Id="rId753" Type="http://schemas.openxmlformats.org/officeDocument/2006/relationships/image" Target="../media/image3906.png"/><Relationship Id="rId101" Type="http://schemas.openxmlformats.org/officeDocument/2006/relationships/customXml" Target="../ink/ink410.xml"/><Relationship Id="rId185" Type="http://schemas.openxmlformats.org/officeDocument/2006/relationships/customXml" Target="../ink/ink452.xml"/><Relationship Id="rId406" Type="http://schemas.openxmlformats.org/officeDocument/2006/relationships/image" Target="../media/image3735.png"/><Relationship Id="rId960" Type="http://schemas.openxmlformats.org/officeDocument/2006/relationships/image" Target="../media/image4007.png"/><Relationship Id="rId392" Type="http://schemas.openxmlformats.org/officeDocument/2006/relationships/image" Target="../media/image3729.png"/><Relationship Id="rId613" Type="http://schemas.openxmlformats.org/officeDocument/2006/relationships/customXml" Target="../ink/ink667.xml"/><Relationship Id="rId697" Type="http://schemas.openxmlformats.org/officeDocument/2006/relationships/image" Target="../media/image3878.png"/><Relationship Id="rId820" Type="http://schemas.openxmlformats.org/officeDocument/2006/relationships/customXml" Target="../ink/ink772.xml"/><Relationship Id="rId918" Type="http://schemas.openxmlformats.org/officeDocument/2006/relationships/customXml" Target="../ink/ink821.xml"/><Relationship Id="rId252" Type="http://schemas.openxmlformats.org/officeDocument/2006/relationships/image" Target="../media/image3659.png"/><Relationship Id="rId47" Type="http://schemas.openxmlformats.org/officeDocument/2006/relationships/customXml" Target="../ink/ink383.xml"/><Relationship Id="rId112" Type="http://schemas.openxmlformats.org/officeDocument/2006/relationships/image" Target="../media/image3589.png"/><Relationship Id="rId557" Type="http://schemas.openxmlformats.org/officeDocument/2006/relationships/image" Target="../media/image3809.png"/><Relationship Id="rId764" Type="http://schemas.openxmlformats.org/officeDocument/2006/relationships/customXml" Target="../ink/ink743.xml"/><Relationship Id="rId971" Type="http://schemas.openxmlformats.org/officeDocument/2006/relationships/customXml" Target="../ink/ink848.xml"/><Relationship Id="rId196" Type="http://schemas.openxmlformats.org/officeDocument/2006/relationships/image" Target="../media/image3631.png"/><Relationship Id="rId417" Type="http://schemas.openxmlformats.org/officeDocument/2006/relationships/customXml" Target="../ink/ink568.xml"/><Relationship Id="rId624" Type="http://schemas.openxmlformats.org/officeDocument/2006/relationships/image" Target="../media/image3842.png"/><Relationship Id="rId831" Type="http://schemas.openxmlformats.org/officeDocument/2006/relationships/image" Target="../media/image3943.png"/><Relationship Id="rId263" Type="http://schemas.openxmlformats.org/officeDocument/2006/relationships/customXml" Target="../ink/ink491.xml"/><Relationship Id="rId470" Type="http://schemas.openxmlformats.org/officeDocument/2006/relationships/image" Target="../media/image3767.png"/><Relationship Id="rId929" Type="http://schemas.openxmlformats.org/officeDocument/2006/relationships/image" Target="../media/image3992.png"/><Relationship Id="rId58" Type="http://schemas.openxmlformats.org/officeDocument/2006/relationships/image" Target="../media/image3562.png"/><Relationship Id="rId123" Type="http://schemas.openxmlformats.org/officeDocument/2006/relationships/customXml" Target="../ink/ink421.xml"/><Relationship Id="rId330" Type="http://schemas.openxmlformats.org/officeDocument/2006/relationships/image" Target="../media/image3698.png"/><Relationship Id="rId568" Type="http://schemas.openxmlformats.org/officeDocument/2006/relationships/image" Target="../media/image3814.png"/><Relationship Id="rId775" Type="http://schemas.openxmlformats.org/officeDocument/2006/relationships/customXml" Target="../ink/ink749.xml"/><Relationship Id="rId982" Type="http://schemas.openxmlformats.org/officeDocument/2006/relationships/image" Target="../media/image4018.png"/><Relationship Id="rId428" Type="http://schemas.openxmlformats.org/officeDocument/2006/relationships/image" Target="../media/image3746.png"/><Relationship Id="rId635" Type="http://schemas.openxmlformats.org/officeDocument/2006/relationships/customXml" Target="../ink/ink678.xml"/><Relationship Id="rId842" Type="http://schemas.openxmlformats.org/officeDocument/2006/relationships/customXml" Target="../ink/ink783.xml"/><Relationship Id="rId274" Type="http://schemas.openxmlformats.org/officeDocument/2006/relationships/image" Target="../media/image3670.png"/><Relationship Id="rId481" Type="http://schemas.openxmlformats.org/officeDocument/2006/relationships/customXml" Target="../ink/ink600.xml"/><Relationship Id="rId702" Type="http://schemas.openxmlformats.org/officeDocument/2006/relationships/customXml" Target="../ink/ink712.xml"/><Relationship Id="rId69" Type="http://schemas.openxmlformats.org/officeDocument/2006/relationships/customXml" Target="../ink/ink394.xml"/><Relationship Id="rId134" Type="http://schemas.openxmlformats.org/officeDocument/2006/relationships/image" Target="../media/image3600.png"/><Relationship Id="rId579" Type="http://schemas.openxmlformats.org/officeDocument/2006/relationships/customXml" Target="../ink/ink650.xml"/><Relationship Id="rId786" Type="http://schemas.openxmlformats.org/officeDocument/2006/relationships/image" Target="../media/image3922.png"/><Relationship Id="rId993" Type="http://schemas.openxmlformats.org/officeDocument/2006/relationships/customXml" Target="../ink/ink859.xml"/><Relationship Id="rId341" Type="http://schemas.openxmlformats.org/officeDocument/2006/relationships/customXml" Target="../ink/ink530.xml"/><Relationship Id="rId439" Type="http://schemas.openxmlformats.org/officeDocument/2006/relationships/customXml" Target="../ink/ink579.xml"/><Relationship Id="rId646" Type="http://schemas.openxmlformats.org/officeDocument/2006/relationships/image" Target="../media/image3853.png"/><Relationship Id="rId201" Type="http://schemas.openxmlformats.org/officeDocument/2006/relationships/customXml" Target="../ink/ink460.xml"/><Relationship Id="rId285" Type="http://schemas.openxmlformats.org/officeDocument/2006/relationships/customXml" Target="../ink/ink502.xml"/><Relationship Id="rId506" Type="http://schemas.openxmlformats.org/officeDocument/2006/relationships/image" Target="../media/image3784.png"/><Relationship Id="rId853" Type="http://schemas.openxmlformats.org/officeDocument/2006/relationships/image" Target="../media/image3954.png"/><Relationship Id="rId492" Type="http://schemas.openxmlformats.org/officeDocument/2006/relationships/image" Target="../media/image3778.png"/><Relationship Id="rId713" Type="http://schemas.openxmlformats.org/officeDocument/2006/relationships/image" Target="../media/image3886.png"/><Relationship Id="rId797" Type="http://schemas.openxmlformats.org/officeDocument/2006/relationships/customXml" Target="../ink/ink760.xml"/><Relationship Id="rId920" Type="http://schemas.openxmlformats.org/officeDocument/2006/relationships/customXml" Target="../ink/ink822.xml"/><Relationship Id="rId145" Type="http://schemas.openxmlformats.org/officeDocument/2006/relationships/customXml" Target="../ink/ink432.xml"/><Relationship Id="rId352" Type="http://schemas.openxmlformats.org/officeDocument/2006/relationships/image" Target="../media/image3709.png"/><Relationship Id="rId212" Type="http://schemas.openxmlformats.org/officeDocument/2006/relationships/image" Target="../media/image3639.png"/><Relationship Id="rId657" Type="http://schemas.openxmlformats.org/officeDocument/2006/relationships/customXml" Target="../ink/ink689.xml"/><Relationship Id="rId864" Type="http://schemas.openxmlformats.org/officeDocument/2006/relationships/customXml" Target="../ink/ink794.xml"/><Relationship Id="rId296" Type="http://schemas.openxmlformats.org/officeDocument/2006/relationships/image" Target="../media/image3681.png"/><Relationship Id="rId517" Type="http://schemas.openxmlformats.org/officeDocument/2006/relationships/customXml" Target="../ink/ink618.xml"/><Relationship Id="rId724" Type="http://schemas.openxmlformats.org/officeDocument/2006/relationships/customXml" Target="../ink/ink723.xml"/><Relationship Id="rId931" Type="http://schemas.openxmlformats.org/officeDocument/2006/relationships/image" Target="../media/image3993.png"/><Relationship Id="rId60" Type="http://schemas.openxmlformats.org/officeDocument/2006/relationships/image" Target="../media/image3563.png"/><Relationship Id="rId156" Type="http://schemas.openxmlformats.org/officeDocument/2006/relationships/image" Target="../media/image3611.png"/><Relationship Id="rId363" Type="http://schemas.openxmlformats.org/officeDocument/2006/relationships/customXml" Target="../ink/ink541.xml"/><Relationship Id="rId570" Type="http://schemas.openxmlformats.org/officeDocument/2006/relationships/image" Target="../media/image3815.png"/><Relationship Id="rId1007" Type="http://schemas.openxmlformats.org/officeDocument/2006/relationships/customXml" Target="../ink/ink866.xml"/><Relationship Id="rId223" Type="http://schemas.openxmlformats.org/officeDocument/2006/relationships/customXml" Target="../ink/ink471.xml"/><Relationship Id="rId430" Type="http://schemas.openxmlformats.org/officeDocument/2006/relationships/image" Target="../media/image3747.png"/><Relationship Id="rId668" Type="http://schemas.openxmlformats.org/officeDocument/2006/relationships/customXml" Target="../ink/ink695.xml"/><Relationship Id="rId875" Type="http://schemas.openxmlformats.org/officeDocument/2006/relationships/image" Target="../media/image3965.png"/><Relationship Id="rId18" Type="http://schemas.openxmlformats.org/officeDocument/2006/relationships/image" Target="../media/image2970.png"/><Relationship Id="rId528" Type="http://schemas.openxmlformats.org/officeDocument/2006/relationships/customXml" Target="../ink/ink624.xml"/><Relationship Id="rId735" Type="http://schemas.openxmlformats.org/officeDocument/2006/relationships/image" Target="../media/image3897.png"/><Relationship Id="rId942" Type="http://schemas.openxmlformats.org/officeDocument/2006/relationships/image" Target="../media/image3998.png"/><Relationship Id="rId167" Type="http://schemas.openxmlformats.org/officeDocument/2006/relationships/customXml" Target="../ink/ink443.xml"/><Relationship Id="rId374" Type="http://schemas.openxmlformats.org/officeDocument/2006/relationships/image" Target="../media/image3720.png"/><Relationship Id="rId581" Type="http://schemas.openxmlformats.org/officeDocument/2006/relationships/customXml" Target="../ink/ink651.xml"/><Relationship Id="rId1018" Type="http://schemas.openxmlformats.org/officeDocument/2006/relationships/image" Target="../media/image4035.png"/><Relationship Id="rId71" Type="http://schemas.openxmlformats.org/officeDocument/2006/relationships/customXml" Target="../ink/ink395.xml"/><Relationship Id="rId234" Type="http://schemas.openxmlformats.org/officeDocument/2006/relationships/image" Target="../media/image3650.png"/><Relationship Id="rId679" Type="http://schemas.openxmlformats.org/officeDocument/2006/relationships/image" Target="../media/image3869.png"/><Relationship Id="rId802" Type="http://schemas.openxmlformats.org/officeDocument/2006/relationships/image" Target="../media/image3930.png"/><Relationship Id="rId886" Type="http://schemas.openxmlformats.org/officeDocument/2006/relationships/customXml" Target="../ink/ink805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374.xml"/><Relationship Id="rId441" Type="http://schemas.openxmlformats.org/officeDocument/2006/relationships/customXml" Target="../ink/ink580.xml"/><Relationship Id="rId539" Type="http://schemas.openxmlformats.org/officeDocument/2006/relationships/image" Target="../media/image3800.png"/><Relationship Id="rId746" Type="http://schemas.openxmlformats.org/officeDocument/2006/relationships/customXml" Target="../ink/ink734.xml"/><Relationship Id="rId178" Type="http://schemas.openxmlformats.org/officeDocument/2006/relationships/image" Target="../media/image3622.png"/><Relationship Id="rId301" Type="http://schemas.openxmlformats.org/officeDocument/2006/relationships/customXml" Target="../ink/ink510.xml"/><Relationship Id="rId953" Type="http://schemas.openxmlformats.org/officeDocument/2006/relationships/customXml" Target="../ink/ink839.xml"/><Relationship Id="rId1029" Type="http://schemas.openxmlformats.org/officeDocument/2006/relationships/customXml" Target="../ink/ink877.xml"/><Relationship Id="rId82" Type="http://schemas.openxmlformats.org/officeDocument/2006/relationships/image" Target="../media/image3574.png"/><Relationship Id="rId385" Type="http://schemas.openxmlformats.org/officeDocument/2006/relationships/customXml" Target="../ink/ink552.xml"/><Relationship Id="rId592" Type="http://schemas.openxmlformats.org/officeDocument/2006/relationships/image" Target="../media/image3826.png"/><Relationship Id="rId606" Type="http://schemas.openxmlformats.org/officeDocument/2006/relationships/image" Target="../media/image3833.png"/><Relationship Id="rId813" Type="http://schemas.openxmlformats.org/officeDocument/2006/relationships/customXml" Target="../ink/ink768.xml"/><Relationship Id="rId245" Type="http://schemas.openxmlformats.org/officeDocument/2006/relationships/customXml" Target="../ink/ink482.xml"/><Relationship Id="rId452" Type="http://schemas.openxmlformats.org/officeDocument/2006/relationships/image" Target="../media/image3758.png"/><Relationship Id="rId897" Type="http://schemas.openxmlformats.org/officeDocument/2006/relationships/image" Target="../media/image3976.png"/><Relationship Id="rId105" Type="http://schemas.openxmlformats.org/officeDocument/2006/relationships/customXml" Target="../ink/ink412.xml"/><Relationship Id="rId312" Type="http://schemas.openxmlformats.org/officeDocument/2006/relationships/image" Target="../media/image3689.png"/><Relationship Id="rId757" Type="http://schemas.openxmlformats.org/officeDocument/2006/relationships/image" Target="../media/image3908.png"/><Relationship Id="rId964" Type="http://schemas.openxmlformats.org/officeDocument/2006/relationships/image" Target="../media/image4009.png"/><Relationship Id="rId93" Type="http://schemas.openxmlformats.org/officeDocument/2006/relationships/customXml" Target="../ink/ink406.xml"/><Relationship Id="rId189" Type="http://schemas.openxmlformats.org/officeDocument/2006/relationships/customXml" Target="../ink/ink454.xml"/><Relationship Id="rId396" Type="http://schemas.openxmlformats.org/officeDocument/2006/relationships/image" Target="../media/image3731.png"/><Relationship Id="rId617" Type="http://schemas.openxmlformats.org/officeDocument/2006/relationships/customXml" Target="../ink/ink669.xml"/><Relationship Id="rId824" Type="http://schemas.openxmlformats.org/officeDocument/2006/relationships/customXml" Target="../ink/ink774.xml"/><Relationship Id="rId256" Type="http://schemas.openxmlformats.org/officeDocument/2006/relationships/image" Target="../media/image3661.png"/><Relationship Id="rId463" Type="http://schemas.openxmlformats.org/officeDocument/2006/relationships/customXml" Target="../ink/ink591.xml"/><Relationship Id="rId670" Type="http://schemas.openxmlformats.org/officeDocument/2006/relationships/customXml" Target="../ink/ink696.xml"/><Relationship Id="rId116" Type="http://schemas.openxmlformats.org/officeDocument/2006/relationships/image" Target="../media/image3591.png"/><Relationship Id="rId323" Type="http://schemas.openxmlformats.org/officeDocument/2006/relationships/customXml" Target="../ink/ink521.xml"/><Relationship Id="rId530" Type="http://schemas.openxmlformats.org/officeDocument/2006/relationships/customXml" Target="../ink/ink625.xml"/><Relationship Id="rId768" Type="http://schemas.openxmlformats.org/officeDocument/2006/relationships/image" Target="../media/image3913.png"/><Relationship Id="rId975" Type="http://schemas.openxmlformats.org/officeDocument/2006/relationships/customXml" Target="../ink/ink850.xml"/><Relationship Id="rId20" Type="http://schemas.openxmlformats.org/officeDocument/2006/relationships/image" Target="../media/image2971.png"/><Relationship Id="rId628" Type="http://schemas.openxmlformats.org/officeDocument/2006/relationships/image" Target="../media/image3844.png"/><Relationship Id="rId835" Type="http://schemas.openxmlformats.org/officeDocument/2006/relationships/image" Target="../media/image3945.png"/><Relationship Id="rId267" Type="http://schemas.openxmlformats.org/officeDocument/2006/relationships/customXml" Target="../ink/ink493.xml"/><Relationship Id="rId474" Type="http://schemas.openxmlformats.org/officeDocument/2006/relationships/image" Target="../media/image3769.png"/><Relationship Id="rId1020" Type="http://schemas.openxmlformats.org/officeDocument/2006/relationships/image" Target="../media/image4036.png"/><Relationship Id="rId127" Type="http://schemas.openxmlformats.org/officeDocument/2006/relationships/customXml" Target="../ink/ink423.xml"/><Relationship Id="rId681" Type="http://schemas.openxmlformats.org/officeDocument/2006/relationships/image" Target="../media/image3870.png"/><Relationship Id="rId779" Type="http://schemas.openxmlformats.org/officeDocument/2006/relationships/customXml" Target="../ink/ink751.xml"/><Relationship Id="rId902" Type="http://schemas.openxmlformats.org/officeDocument/2006/relationships/customXml" Target="../ink/ink813.xml"/><Relationship Id="rId986" Type="http://schemas.openxmlformats.org/officeDocument/2006/relationships/image" Target="../media/image4020.png"/><Relationship Id="rId31" Type="http://schemas.openxmlformats.org/officeDocument/2006/relationships/customXml" Target="../ink/ink375.xml"/><Relationship Id="rId334" Type="http://schemas.openxmlformats.org/officeDocument/2006/relationships/image" Target="../media/image3700.png"/><Relationship Id="rId541" Type="http://schemas.openxmlformats.org/officeDocument/2006/relationships/image" Target="../media/image3801.png"/><Relationship Id="rId639" Type="http://schemas.openxmlformats.org/officeDocument/2006/relationships/customXml" Target="../ink/ink680.xml"/><Relationship Id="rId180" Type="http://schemas.openxmlformats.org/officeDocument/2006/relationships/image" Target="../media/image3623.png"/><Relationship Id="rId278" Type="http://schemas.openxmlformats.org/officeDocument/2006/relationships/image" Target="../media/image3672.png"/><Relationship Id="rId401" Type="http://schemas.openxmlformats.org/officeDocument/2006/relationships/customXml" Target="../ink/ink560.xml"/><Relationship Id="rId846" Type="http://schemas.openxmlformats.org/officeDocument/2006/relationships/customXml" Target="../ink/ink785.xml"/><Relationship Id="rId485" Type="http://schemas.openxmlformats.org/officeDocument/2006/relationships/customXml" Target="../ink/ink602.xml"/><Relationship Id="rId692" Type="http://schemas.openxmlformats.org/officeDocument/2006/relationships/customXml" Target="../ink/ink707.xml"/><Relationship Id="rId706" Type="http://schemas.openxmlformats.org/officeDocument/2006/relationships/customXml" Target="../ink/ink714.xml"/><Relationship Id="rId913" Type="http://schemas.openxmlformats.org/officeDocument/2006/relationships/image" Target="../media/image3984.png"/><Relationship Id="rId42" Type="http://schemas.openxmlformats.org/officeDocument/2006/relationships/image" Target="../media/image2982.png"/><Relationship Id="rId138" Type="http://schemas.openxmlformats.org/officeDocument/2006/relationships/image" Target="../media/image3602.png"/><Relationship Id="rId345" Type="http://schemas.openxmlformats.org/officeDocument/2006/relationships/customXml" Target="../ink/ink532.xml"/><Relationship Id="rId552" Type="http://schemas.openxmlformats.org/officeDocument/2006/relationships/customXml" Target="../ink/ink636.xml"/><Relationship Id="rId997" Type="http://schemas.openxmlformats.org/officeDocument/2006/relationships/customXml" Target="../ink/ink861.xml"/><Relationship Id="rId191" Type="http://schemas.openxmlformats.org/officeDocument/2006/relationships/customXml" Target="../ink/ink455.xml"/><Relationship Id="rId205" Type="http://schemas.openxmlformats.org/officeDocument/2006/relationships/customXml" Target="../ink/ink462.xml"/><Relationship Id="rId412" Type="http://schemas.openxmlformats.org/officeDocument/2006/relationships/image" Target="../media/image3738.png"/><Relationship Id="rId857" Type="http://schemas.openxmlformats.org/officeDocument/2006/relationships/image" Target="../media/image3956.png"/><Relationship Id="rId289" Type="http://schemas.openxmlformats.org/officeDocument/2006/relationships/customXml" Target="../ink/ink504.xml"/><Relationship Id="rId496" Type="http://schemas.openxmlformats.org/officeDocument/2006/relationships/image" Target="../media/image209.png"/><Relationship Id="rId717" Type="http://schemas.openxmlformats.org/officeDocument/2006/relationships/image" Target="../media/image3888.png"/><Relationship Id="rId924" Type="http://schemas.openxmlformats.org/officeDocument/2006/relationships/customXml" Target="../ink/ink824.xml"/><Relationship Id="rId53" Type="http://schemas.openxmlformats.org/officeDocument/2006/relationships/customXml" Target="../ink/ink386.xml"/><Relationship Id="rId149" Type="http://schemas.openxmlformats.org/officeDocument/2006/relationships/customXml" Target="../ink/ink434.xml"/><Relationship Id="rId356" Type="http://schemas.openxmlformats.org/officeDocument/2006/relationships/image" Target="../media/image3711.png"/><Relationship Id="rId563" Type="http://schemas.openxmlformats.org/officeDocument/2006/relationships/customXml" Target="../ink/ink642.xml"/><Relationship Id="rId770" Type="http://schemas.openxmlformats.org/officeDocument/2006/relationships/image" Target="../media/image3914.png"/><Relationship Id="rId216" Type="http://schemas.openxmlformats.org/officeDocument/2006/relationships/image" Target="../media/image3641.png"/><Relationship Id="rId423" Type="http://schemas.openxmlformats.org/officeDocument/2006/relationships/customXml" Target="../ink/ink571.xml"/><Relationship Id="rId868" Type="http://schemas.openxmlformats.org/officeDocument/2006/relationships/customXml" Target="../ink/ink796.xml"/><Relationship Id="rId630" Type="http://schemas.openxmlformats.org/officeDocument/2006/relationships/image" Target="../media/image3845.png"/><Relationship Id="rId728" Type="http://schemas.openxmlformats.org/officeDocument/2006/relationships/customXml" Target="../ink/ink725.xml"/><Relationship Id="rId935" Type="http://schemas.openxmlformats.org/officeDocument/2006/relationships/image" Target="../media/image3995.png"/><Relationship Id="rId64" Type="http://schemas.openxmlformats.org/officeDocument/2006/relationships/image" Target="../media/image3565.png"/><Relationship Id="rId367" Type="http://schemas.openxmlformats.org/officeDocument/2006/relationships/customXml" Target="../ink/ink543.xml"/><Relationship Id="rId574" Type="http://schemas.openxmlformats.org/officeDocument/2006/relationships/image" Target="../media/image3817.png"/><Relationship Id="rId227" Type="http://schemas.openxmlformats.org/officeDocument/2006/relationships/customXml" Target="../ink/ink473.xml"/><Relationship Id="rId781" Type="http://schemas.openxmlformats.org/officeDocument/2006/relationships/customXml" Target="../ink/ink752.xml"/><Relationship Id="rId879" Type="http://schemas.openxmlformats.org/officeDocument/2006/relationships/image" Target="../media/image3967.png"/><Relationship Id="rId434" Type="http://schemas.openxmlformats.org/officeDocument/2006/relationships/image" Target="../media/image3749.png"/><Relationship Id="rId641" Type="http://schemas.openxmlformats.org/officeDocument/2006/relationships/customXml" Target="../ink/ink681.xml"/><Relationship Id="rId739" Type="http://schemas.openxmlformats.org/officeDocument/2006/relationships/image" Target="../media/image3899.png"/><Relationship Id="rId280" Type="http://schemas.openxmlformats.org/officeDocument/2006/relationships/image" Target="../media/image3673.png"/><Relationship Id="rId501" Type="http://schemas.openxmlformats.org/officeDocument/2006/relationships/customXml" Target="../ink/ink610.xml"/><Relationship Id="rId946" Type="http://schemas.openxmlformats.org/officeDocument/2006/relationships/image" Target="../media/image4000.png"/><Relationship Id="rId75" Type="http://schemas.openxmlformats.org/officeDocument/2006/relationships/customXml" Target="../ink/ink397.xml"/><Relationship Id="rId140" Type="http://schemas.openxmlformats.org/officeDocument/2006/relationships/image" Target="../media/image3603.png"/><Relationship Id="rId378" Type="http://schemas.openxmlformats.org/officeDocument/2006/relationships/image" Target="../media/image3722.png"/><Relationship Id="rId585" Type="http://schemas.openxmlformats.org/officeDocument/2006/relationships/customXml" Target="../ink/ink653.xml"/><Relationship Id="rId792" Type="http://schemas.openxmlformats.org/officeDocument/2006/relationships/image" Target="../media/image3925.png"/><Relationship Id="rId806" Type="http://schemas.openxmlformats.org/officeDocument/2006/relationships/image" Target="../media/image3932.png"/><Relationship Id="rId6" Type="http://schemas.openxmlformats.org/officeDocument/2006/relationships/image" Target="../media/image2964.png"/><Relationship Id="rId238" Type="http://schemas.openxmlformats.org/officeDocument/2006/relationships/image" Target="../media/image3652.png"/><Relationship Id="rId445" Type="http://schemas.openxmlformats.org/officeDocument/2006/relationships/customXml" Target="../ink/ink582.xml"/><Relationship Id="rId652" Type="http://schemas.openxmlformats.org/officeDocument/2006/relationships/image" Target="../media/image3856.png"/><Relationship Id="rId291" Type="http://schemas.openxmlformats.org/officeDocument/2006/relationships/customXml" Target="../ink/ink505.xml"/><Relationship Id="rId305" Type="http://schemas.openxmlformats.org/officeDocument/2006/relationships/customXml" Target="../ink/ink512.xml"/><Relationship Id="rId512" Type="http://schemas.openxmlformats.org/officeDocument/2006/relationships/image" Target="../media/image3787.png"/><Relationship Id="rId957" Type="http://schemas.openxmlformats.org/officeDocument/2006/relationships/customXml" Target="../ink/ink841.xml"/><Relationship Id="rId86" Type="http://schemas.openxmlformats.org/officeDocument/2006/relationships/image" Target="../media/image3576.png"/><Relationship Id="rId151" Type="http://schemas.openxmlformats.org/officeDocument/2006/relationships/customXml" Target="../ink/ink435.xml"/><Relationship Id="rId389" Type="http://schemas.openxmlformats.org/officeDocument/2006/relationships/customXml" Target="../ink/ink554.xml"/><Relationship Id="rId596" Type="http://schemas.openxmlformats.org/officeDocument/2006/relationships/image" Target="../media/image3828.png"/><Relationship Id="rId817" Type="http://schemas.openxmlformats.org/officeDocument/2006/relationships/customXml" Target="../ink/ink770.xml"/><Relationship Id="rId1002" Type="http://schemas.openxmlformats.org/officeDocument/2006/relationships/image" Target="../media/image4028.png"/><Relationship Id="rId249" Type="http://schemas.openxmlformats.org/officeDocument/2006/relationships/customXml" Target="../ink/ink484.xml"/><Relationship Id="rId456" Type="http://schemas.openxmlformats.org/officeDocument/2006/relationships/image" Target="../media/image3760.png"/><Relationship Id="rId663" Type="http://schemas.openxmlformats.org/officeDocument/2006/relationships/customXml" Target="../ink/ink692.xml"/><Relationship Id="rId870" Type="http://schemas.openxmlformats.org/officeDocument/2006/relationships/customXml" Target="../ink/ink797.xml"/><Relationship Id="rId13" Type="http://schemas.openxmlformats.org/officeDocument/2006/relationships/customXml" Target="../ink/ink366.xml"/><Relationship Id="rId109" Type="http://schemas.openxmlformats.org/officeDocument/2006/relationships/customXml" Target="../ink/ink414.xml"/><Relationship Id="rId316" Type="http://schemas.openxmlformats.org/officeDocument/2006/relationships/image" Target="../media/image3691.png"/><Relationship Id="rId523" Type="http://schemas.openxmlformats.org/officeDocument/2006/relationships/customXml" Target="../ink/ink621.xml"/><Relationship Id="rId968" Type="http://schemas.openxmlformats.org/officeDocument/2006/relationships/image" Target="../media/image4011.png"/><Relationship Id="rId97" Type="http://schemas.openxmlformats.org/officeDocument/2006/relationships/customXml" Target="../ink/ink408.xml"/><Relationship Id="rId730" Type="http://schemas.openxmlformats.org/officeDocument/2006/relationships/customXml" Target="../ink/ink726.xml"/><Relationship Id="rId828" Type="http://schemas.openxmlformats.org/officeDocument/2006/relationships/customXml" Target="../ink/ink776.xml"/><Relationship Id="rId1013" Type="http://schemas.openxmlformats.org/officeDocument/2006/relationships/customXml" Target="../ink/ink869.xml"/><Relationship Id="rId162" Type="http://schemas.openxmlformats.org/officeDocument/2006/relationships/image" Target="../media/image3614.png"/><Relationship Id="rId467" Type="http://schemas.openxmlformats.org/officeDocument/2006/relationships/customXml" Target="../ink/ink593.xml"/><Relationship Id="rId674" Type="http://schemas.openxmlformats.org/officeDocument/2006/relationships/customXml" Target="../ink/ink698.xml"/><Relationship Id="rId881" Type="http://schemas.openxmlformats.org/officeDocument/2006/relationships/image" Target="../media/image3968.png"/><Relationship Id="rId979" Type="http://schemas.openxmlformats.org/officeDocument/2006/relationships/customXml" Target="../ink/ink852.xml"/><Relationship Id="rId24" Type="http://schemas.openxmlformats.org/officeDocument/2006/relationships/image" Target="../media/image2973.png"/><Relationship Id="rId327" Type="http://schemas.openxmlformats.org/officeDocument/2006/relationships/customXml" Target="../ink/ink523.xml"/><Relationship Id="rId534" Type="http://schemas.openxmlformats.org/officeDocument/2006/relationships/customXml" Target="../ink/ink627.xml"/><Relationship Id="rId741" Type="http://schemas.openxmlformats.org/officeDocument/2006/relationships/image" Target="../media/image3900.png"/><Relationship Id="rId839" Type="http://schemas.openxmlformats.org/officeDocument/2006/relationships/image" Target="../media/image3947.png"/><Relationship Id="rId173" Type="http://schemas.openxmlformats.org/officeDocument/2006/relationships/customXml" Target="../ink/ink446.xml"/><Relationship Id="rId380" Type="http://schemas.openxmlformats.org/officeDocument/2006/relationships/image" Target="../media/image3723.png"/><Relationship Id="rId601" Type="http://schemas.openxmlformats.org/officeDocument/2006/relationships/customXml" Target="../ink/ink661.xml"/><Relationship Id="rId1024" Type="http://schemas.openxmlformats.org/officeDocument/2006/relationships/image" Target="../media/image4038.png"/><Relationship Id="rId240" Type="http://schemas.openxmlformats.org/officeDocument/2006/relationships/image" Target="../media/image3653.png"/><Relationship Id="rId478" Type="http://schemas.openxmlformats.org/officeDocument/2006/relationships/image" Target="../media/image3771.png"/><Relationship Id="rId685" Type="http://schemas.openxmlformats.org/officeDocument/2006/relationships/image" Target="../media/image3872.png"/><Relationship Id="rId892" Type="http://schemas.openxmlformats.org/officeDocument/2006/relationships/customXml" Target="../ink/ink808.xml"/><Relationship Id="rId906" Type="http://schemas.openxmlformats.org/officeDocument/2006/relationships/customXml" Target="../ink/ink815.xml"/><Relationship Id="rId35" Type="http://schemas.openxmlformats.org/officeDocument/2006/relationships/customXml" Target="../ink/ink377.xml"/><Relationship Id="rId100" Type="http://schemas.openxmlformats.org/officeDocument/2006/relationships/image" Target="../media/image3583.png"/><Relationship Id="rId338" Type="http://schemas.openxmlformats.org/officeDocument/2006/relationships/image" Target="../media/image3702.png"/><Relationship Id="rId545" Type="http://schemas.openxmlformats.org/officeDocument/2006/relationships/image" Target="../media/image3803.png"/><Relationship Id="rId752" Type="http://schemas.openxmlformats.org/officeDocument/2006/relationships/customXml" Target="../ink/ink737.xml"/><Relationship Id="rId184" Type="http://schemas.openxmlformats.org/officeDocument/2006/relationships/image" Target="../media/image3625.png"/><Relationship Id="rId391" Type="http://schemas.openxmlformats.org/officeDocument/2006/relationships/customXml" Target="../ink/ink555.xml"/><Relationship Id="rId405" Type="http://schemas.openxmlformats.org/officeDocument/2006/relationships/customXml" Target="../ink/ink562.xml"/><Relationship Id="rId612" Type="http://schemas.openxmlformats.org/officeDocument/2006/relationships/image" Target="../media/image3836.png"/><Relationship Id="rId251" Type="http://schemas.openxmlformats.org/officeDocument/2006/relationships/customXml" Target="../ink/ink485.xml"/><Relationship Id="rId489" Type="http://schemas.openxmlformats.org/officeDocument/2006/relationships/customXml" Target="../ink/ink604.xml"/><Relationship Id="rId696" Type="http://schemas.openxmlformats.org/officeDocument/2006/relationships/customXml" Target="../ink/ink709.xml"/><Relationship Id="rId917" Type="http://schemas.openxmlformats.org/officeDocument/2006/relationships/image" Target="../media/image3986.png"/><Relationship Id="rId46" Type="http://schemas.openxmlformats.org/officeDocument/2006/relationships/image" Target="../media/image2984.png"/><Relationship Id="rId349" Type="http://schemas.openxmlformats.org/officeDocument/2006/relationships/customXml" Target="../ink/ink534.xml"/><Relationship Id="rId556" Type="http://schemas.openxmlformats.org/officeDocument/2006/relationships/customXml" Target="../ink/ink638.xml"/><Relationship Id="rId763" Type="http://schemas.openxmlformats.org/officeDocument/2006/relationships/image" Target="../media/image3911.png"/><Relationship Id="rId111" Type="http://schemas.openxmlformats.org/officeDocument/2006/relationships/customXml" Target="../ink/ink415.xml"/><Relationship Id="rId195" Type="http://schemas.openxmlformats.org/officeDocument/2006/relationships/customXml" Target="../ink/ink457.xml"/><Relationship Id="rId209" Type="http://schemas.openxmlformats.org/officeDocument/2006/relationships/customXml" Target="../ink/ink464.xml"/><Relationship Id="rId416" Type="http://schemas.openxmlformats.org/officeDocument/2006/relationships/image" Target="../media/image3740.png"/><Relationship Id="rId970" Type="http://schemas.openxmlformats.org/officeDocument/2006/relationships/image" Target="../media/image4012.png"/><Relationship Id="rId623" Type="http://schemas.openxmlformats.org/officeDocument/2006/relationships/customXml" Target="../ink/ink672.xml"/><Relationship Id="rId830" Type="http://schemas.openxmlformats.org/officeDocument/2006/relationships/customXml" Target="../ink/ink777.xml"/><Relationship Id="rId928" Type="http://schemas.openxmlformats.org/officeDocument/2006/relationships/customXml" Target="../ink/ink826.xml"/><Relationship Id="rId57" Type="http://schemas.openxmlformats.org/officeDocument/2006/relationships/customXml" Target="../ink/ink388.xml"/><Relationship Id="rId262" Type="http://schemas.openxmlformats.org/officeDocument/2006/relationships/image" Target="../media/image3664.png"/><Relationship Id="rId567" Type="http://schemas.openxmlformats.org/officeDocument/2006/relationships/customXml" Target="../ink/ink644.xml"/><Relationship Id="rId122" Type="http://schemas.openxmlformats.org/officeDocument/2006/relationships/image" Target="../media/image3594.png"/><Relationship Id="rId774" Type="http://schemas.openxmlformats.org/officeDocument/2006/relationships/image" Target="../media/image3916.png"/><Relationship Id="rId981" Type="http://schemas.openxmlformats.org/officeDocument/2006/relationships/customXml" Target="../ink/ink853.xml"/><Relationship Id="rId427" Type="http://schemas.openxmlformats.org/officeDocument/2006/relationships/customXml" Target="../ink/ink573.xml"/><Relationship Id="rId634" Type="http://schemas.openxmlformats.org/officeDocument/2006/relationships/image" Target="../media/image3847.png"/><Relationship Id="rId841" Type="http://schemas.openxmlformats.org/officeDocument/2006/relationships/image" Target="../media/image3948.png"/><Relationship Id="rId273" Type="http://schemas.openxmlformats.org/officeDocument/2006/relationships/customXml" Target="../ink/ink496.xml"/><Relationship Id="rId480" Type="http://schemas.openxmlformats.org/officeDocument/2006/relationships/image" Target="../media/image3772.png"/><Relationship Id="rId701" Type="http://schemas.openxmlformats.org/officeDocument/2006/relationships/image" Target="../media/image3880.png"/><Relationship Id="rId939" Type="http://schemas.openxmlformats.org/officeDocument/2006/relationships/customXml" Target="../ink/ink832.xml"/><Relationship Id="rId68" Type="http://schemas.openxmlformats.org/officeDocument/2006/relationships/image" Target="../media/image3567.png"/><Relationship Id="rId133" Type="http://schemas.openxmlformats.org/officeDocument/2006/relationships/customXml" Target="../ink/ink426.xml"/><Relationship Id="rId340" Type="http://schemas.openxmlformats.org/officeDocument/2006/relationships/image" Target="../media/image3703.png"/><Relationship Id="rId578" Type="http://schemas.openxmlformats.org/officeDocument/2006/relationships/image" Target="../media/image3819.png"/><Relationship Id="rId785" Type="http://schemas.openxmlformats.org/officeDocument/2006/relationships/customXml" Target="../ink/ink754.xml"/><Relationship Id="rId992" Type="http://schemas.openxmlformats.org/officeDocument/2006/relationships/image" Target="../media/image4023.png"/><Relationship Id="rId200" Type="http://schemas.openxmlformats.org/officeDocument/2006/relationships/image" Target="../media/image3633.png"/><Relationship Id="rId438" Type="http://schemas.openxmlformats.org/officeDocument/2006/relationships/image" Target="../media/image3751.png"/><Relationship Id="rId645" Type="http://schemas.openxmlformats.org/officeDocument/2006/relationships/customXml" Target="../ink/ink683.xml"/><Relationship Id="rId852" Type="http://schemas.openxmlformats.org/officeDocument/2006/relationships/customXml" Target="../ink/ink788.xml"/><Relationship Id="rId284" Type="http://schemas.openxmlformats.org/officeDocument/2006/relationships/image" Target="../media/image3675.png"/><Relationship Id="rId491" Type="http://schemas.openxmlformats.org/officeDocument/2006/relationships/customXml" Target="../ink/ink605.xml"/><Relationship Id="rId505" Type="http://schemas.openxmlformats.org/officeDocument/2006/relationships/customXml" Target="../ink/ink612.xml"/><Relationship Id="rId712" Type="http://schemas.openxmlformats.org/officeDocument/2006/relationships/customXml" Target="../ink/ink717.xml"/><Relationship Id="rId79" Type="http://schemas.openxmlformats.org/officeDocument/2006/relationships/customXml" Target="../ink/ink399.xml"/><Relationship Id="rId144" Type="http://schemas.openxmlformats.org/officeDocument/2006/relationships/image" Target="../media/image3605.png"/><Relationship Id="rId589" Type="http://schemas.openxmlformats.org/officeDocument/2006/relationships/customXml" Target="../ink/ink655.xml"/><Relationship Id="rId796" Type="http://schemas.openxmlformats.org/officeDocument/2006/relationships/image" Target="../media/image3927.png"/><Relationship Id="rId351" Type="http://schemas.openxmlformats.org/officeDocument/2006/relationships/customXml" Target="../ink/ink535.xml"/><Relationship Id="rId449" Type="http://schemas.openxmlformats.org/officeDocument/2006/relationships/customXml" Target="../ink/ink584.xml"/><Relationship Id="rId656" Type="http://schemas.openxmlformats.org/officeDocument/2006/relationships/image" Target="../media/image3858.png"/><Relationship Id="rId863" Type="http://schemas.openxmlformats.org/officeDocument/2006/relationships/image" Target="../media/image3959.png"/><Relationship Id="rId211" Type="http://schemas.openxmlformats.org/officeDocument/2006/relationships/customXml" Target="../ink/ink465.xml"/><Relationship Id="rId295" Type="http://schemas.openxmlformats.org/officeDocument/2006/relationships/customXml" Target="../ink/ink507.xml"/><Relationship Id="rId309" Type="http://schemas.openxmlformats.org/officeDocument/2006/relationships/customXml" Target="../ink/ink514.xml"/><Relationship Id="rId516" Type="http://schemas.openxmlformats.org/officeDocument/2006/relationships/image" Target="../media/image3789.png"/><Relationship Id="rId723" Type="http://schemas.openxmlformats.org/officeDocument/2006/relationships/image" Target="../media/image3891.png"/><Relationship Id="rId930" Type="http://schemas.openxmlformats.org/officeDocument/2006/relationships/customXml" Target="../ink/ink827.xml"/><Relationship Id="rId1006" Type="http://schemas.openxmlformats.org/officeDocument/2006/relationships/image" Target="../media/image4030.png"/><Relationship Id="rId155" Type="http://schemas.openxmlformats.org/officeDocument/2006/relationships/customXml" Target="../ink/ink437.xml"/><Relationship Id="rId362" Type="http://schemas.openxmlformats.org/officeDocument/2006/relationships/image" Target="../media/image3714.png"/><Relationship Id="rId222" Type="http://schemas.openxmlformats.org/officeDocument/2006/relationships/image" Target="../media/image3644.png"/><Relationship Id="rId667" Type="http://schemas.openxmlformats.org/officeDocument/2006/relationships/image" Target="../media/image3863.png"/><Relationship Id="rId874" Type="http://schemas.openxmlformats.org/officeDocument/2006/relationships/customXml" Target="../ink/ink799.xml"/><Relationship Id="rId17" Type="http://schemas.openxmlformats.org/officeDocument/2006/relationships/customXml" Target="../ink/ink368.xml"/><Relationship Id="rId527" Type="http://schemas.openxmlformats.org/officeDocument/2006/relationships/image" Target="../media/image3794.png"/><Relationship Id="rId734" Type="http://schemas.openxmlformats.org/officeDocument/2006/relationships/customXml" Target="../ink/ink728.xml"/><Relationship Id="rId941" Type="http://schemas.openxmlformats.org/officeDocument/2006/relationships/customXml" Target="../ink/ink833.xml"/><Relationship Id="rId70" Type="http://schemas.openxmlformats.org/officeDocument/2006/relationships/image" Target="../media/image3568.png"/><Relationship Id="rId166" Type="http://schemas.openxmlformats.org/officeDocument/2006/relationships/image" Target="../media/image3616.png"/><Relationship Id="rId373" Type="http://schemas.openxmlformats.org/officeDocument/2006/relationships/customXml" Target="../ink/ink546.xml"/><Relationship Id="rId580" Type="http://schemas.openxmlformats.org/officeDocument/2006/relationships/image" Target="../media/image3820.png"/><Relationship Id="rId801" Type="http://schemas.openxmlformats.org/officeDocument/2006/relationships/customXml" Target="../ink/ink762.xml"/><Relationship Id="rId1017" Type="http://schemas.openxmlformats.org/officeDocument/2006/relationships/customXml" Target="../ink/ink871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76.xml"/><Relationship Id="rId440" Type="http://schemas.openxmlformats.org/officeDocument/2006/relationships/image" Target="../media/image3752.png"/><Relationship Id="rId678" Type="http://schemas.openxmlformats.org/officeDocument/2006/relationships/customXml" Target="../ink/ink700.xml"/><Relationship Id="rId885" Type="http://schemas.openxmlformats.org/officeDocument/2006/relationships/image" Target="../media/image3970.png"/><Relationship Id="rId28" Type="http://schemas.openxmlformats.org/officeDocument/2006/relationships/image" Target="../media/image2975.png"/><Relationship Id="rId300" Type="http://schemas.openxmlformats.org/officeDocument/2006/relationships/image" Target="../media/image3683.png"/><Relationship Id="rId538" Type="http://schemas.openxmlformats.org/officeDocument/2006/relationships/customXml" Target="../ink/ink629.xml"/><Relationship Id="rId745" Type="http://schemas.openxmlformats.org/officeDocument/2006/relationships/image" Target="../media/image3902.png"/><Relationship Id="rId952" Type="http://schemas.openxmlformats.org/officeDocument/2006/relationships/image" Target="../media/image4003.png"/><Relationship Id="rId81" Type="http://schemas.openxmlformats.org/officeDocument/2006/relationships/customXml" Target="../ink/ink400.xml"/><Relationship Id="rId177" Type="http://schemas.openxmlformats.org/officeDocument/2006/relationships/customXml" Target="../ink/ink448.xml"/><Relationship Id="rId384" Type="http://schemas.openxmlformats.org/officeDocument/2006/relationships/image" Target="../media/image3725.png"/><Relationship Id="rId591" Type="http://schemas.openxmlformats.org/officeDocument/2006/relationships/customXml" Target="../ink/ink656.xml"/><Relationship Id="rId605" Type="http://schemas.openxmlformats.org/officeDocument/2006/relationships/customXml" Target="../ink/ink663.xml"/><Relationship Id="rId812" Type="http://schemas.openxmlformats.org/officeDocument/2006/relationships/image" Target="../media/image3935.png"/><Relationship Id="rId1028" Type="http://schemas.openxmlformats.org/officeDocument/2006/relationships/image" Target="../media/image4040.png"/><Relationship Id="rId244" Type="http://schemas.openxmlformats.org/officeDocument/2006/relationships/image" Target="../media/image3655.png"/><Relationship Id="rId689" Type="http://schemas.openxmlformats.org/officeDocument/2006/relationships/image" Target="../media/image3874.png"/><Relationship Id="rId896" Type="http://schemas.openxmlformats.org/officeDocument/2006/relationships/customXml" Target="../ink/ink810.xml"/><Relationship Id="rId39" Type="http://schemas.openxmlformats.org/officeDocument/2006/relationships/customXml" Target="../ink/ink379.xml"/><Relationship Id="rId451" Type="http://schemas.openxmlformats.org/officeDocument/2006/relationships/customXml" Target="../ink/ink585.xml"/><Relationship Id="rId549" Type="http://schemas.openxmlformats.org/officeDocument/2006/relationships/image" Target="../media/image3805.png"/><Relationship Id="rId756" Type="http://schemas.openxmlformats.org/officeDocument/2006/relationships/customXml" Target="../ink/ink739.xml"/><Relationship Id="rId104" Type="http://schemas.openxmlformats.org/officeDocument/2006/relationships/image" Target="../media/image3585.png"/><Relationship Id="rId188" Type="http://schemas.openxmlformats.org/officeDocument/2006/relationships/image" Target="../media/image3627.png"/><Relationship Id="rId311" Type="http://schemas.openxmlformats.org/officeDocument/2006/relationships/customXml" Target="../ink/ink515.xml"/><Relationship Id="rId395" Type="http://schemas.openxmlformats.org/officeDocument/2006/relationships/customXml" Target="../ink/ink557.xml"/><Relationship Id="rId409" Type="http://schemas.openxmlformats.org/officeDocument/2006/relationships/customXml" Target="../ink/ink564.xml"/><Relationship Id="rId963" Type="http://schemas.openxmlformats.org/officeDocument/2006/relationships/customXml" Target="../ink/ink844.xml"/><Relationship Id="rId92" Type="http://schemas.openxmlformats.org/officeDocument/2006/relationships/image" Target="../media/image3579.png"/><Relationship Id="rId616" Type="http://schemas.openxmlformats.org/officeDocument/2006/relationships/image" Target="../media/image3838.png"/><Relationship Id="rId823" Type="http://schemas.openxmlformats.org/officeDocument/2006/relationships/image" Target="../media/image3939.png"/><Relationship Id="rId255" Type="http://schemas.openxmlformats.org/officeDocument/2006/relationships/customXml" Target="../ink/ink487.xml"/><Relationship Id="rId462" Type="http://schemas.openxmlformats.org/officeDocument/2006/relationships/image" Target="../media/image3763.png"/><Relationship Id="rId115" Type="http://schemas.openxmlformats.org/officeDocument/2006/relationships/customXml" Target="../ink/ink417.xml"/><Relationship Id="rId322" Type="http://schemas.openxmlformats.org/officeDocument/2006/relationships/image" Target="../media/image3694.png"/><Relationship Id="rId767" Type="http://schemas.openxmlformats.org/officeDocument/2006/relationships/customXml" Target="../ink/ink745.xml"/><Relationship Id="rId974" Type="http://schemas.openxmlformats.org/officeDocument/2006/relationships/image" Target="../media/image4014.png"/><Relationship Id="rId199" Type="http://schemas.openxmlformats.org/officeDocument/2006/relationships/customXml" Target="../ink/ink459.xml"/><Relationship Id="rId627" Type="http://schemas.openxmlformats.org/officeDocument/2006/relationships/customXml" Target="../ink/ink674.xml"/><Relationship Id="rId834" Type="http://schemas.openxmlformats.org/officeDocument/2006/relationships/customXml" Target="../ink/ink779.xml"/><Relationship Id="rId266" Type="http://schemas.openxmlformats.org/officeDocument/2006/relationships/image" Target="../media/image3666.png"/><Relationship Id="rId473" Type="http://schemas.openxmlformats.org/officeDocument/2006/relationships/customXml" Target="../ink/ink596.xml"/><Relationship Id="rId680" Type="http://schemas.openxmlformats.org/officeDocument/2006/relationships/customXml" Target="../ink/ink701.xml"/><Relationship Id="rId901" Type="http://schemas.openxmlformats.org/officeDocument/2006/relationships/image" Target="../media/image3978.png"/><Relationship Id="rId30" Type="http://schemas.openxmlformats.org/officeDocument/2006/relationships/image" Target="../media/image2976.png"/><Relationship Id="rId126" Type="http://schemas.openxmlformats.org/officeDocument/2006/relationships/image" Target="../media/image3596.png"/><Relationship Id="rId333" Type="http://schemas.openxmlformats.org/officeDocument/2006/relationships/customXml" Target="../ink/ink526.xml"/><Relationship Id="rId540" Type="http://schemas.openxmlformats.org/officeDocument/2006/relationships/customXml" Target="../ink/ink630.xml"/><Relationship Id="rId778" Type="http://schemas.openxmlformats.org/officeDocument/2006/relationships/image" Target="../media/image3918.png"/><Relationship Id="rId985" Type="http://schemas.openxmlformats.org/officeDocument/2006/relationships/customXml" Target="../ink/ink855.xml"/><Relationship Id="rId638" Type="http://schemas.openxmlformats.org/officeDocument/2006/relationships/image" Target="../media/image3849.png"/><Relationship Id="rId845" Type="http://schemas.openxmlformats.org/officeDocument/2006/relationships/image" Target="../media/image3950.png"/><Relationship Id="rId1030" Type="http://schemas.openxmlformats.org/officeDocument/2006/relationships/image" Target="../media/image4041.png"/><Relationship Id="rId277" Type="http://schemas.openxmlformats.org/officeDocument/2006/relationships/customXml" Target="../ink/ink498.xml"/><Relationship Id="rId400" Type="http://schemas.openxmlformats.org/officeDocument/2006/relationships/image" Target="../media/image3733.png"/><Relationship Id="rId484" Type="http://schemas.openxmlformats.org/officeDocument/2006/relationships/image" Target="../media/image3774.png"/><Relationship Id="rId705" Type="http://schemas.openxmlformats.org/officeDocument/2006/relationships/image" Target="../media/image3882.png"/><Relationship Id="rId137" Type="http://schemas.openxmlformats.org/officeDocument/2006/relationships/customXml" Target="../ink/ink428.xml"/><Relationship Id="rId344" Type="http://schemas.openxmlformats.org/officeDocument/2006/relationships/image" Target="../media/image3705.png"/><Relationship Id="rId691" Type="http://schemas.openxmlformats.org/officeDocument/2006/relationships/image" Target="../media/image3875.png"/><Relationship Id="rId789" Type="http://schemas.openxmlformats.org/officeDocument/2006/relationships/customXml" Target="../ink/ink756.xml"/><Relationship Id="rId912" Type="http://schemas.openxmlformats.org/officeDocument/2006/relationships/customXml" Target="../ink/ink818.xml"/><Relationship Id="rId996" Type="http://schemas.openxmlformats.org/officeDocument/2006/relationships/image" Target="../media/image4025.png"/><Relationship Id="rId41" Type="http://schemas.openxmlformats.org/officeDocument/2006/relationships/customXml" Target="../ink/ink380.xml"/><Relationship Id="rId551" Type="http://schemas.openxmlformats.org/officeDocument/2006/relationships/image" Target="../media/image3806.png"/><Relationship Id="rId649" Type="http://schemas.openxmlformats.org/officeDocument/2006/relationships/customXml" Target="../ink/ink685.xml"/><Relationship Id="rId856" Type="http://schemas.openxmlformats.org/officeDocument/2006/relationships/customXml" Target="../ink/ink790.xml"/><Relationship Id="rId190" Type="http://schemas.openxmlformats.org/officeDocument/2006/relationships/image" Target="../media/image3628.png"/><Relationship Id="rId204" Type="http://schemas.openxmlformats.org/officeDocument/2006/relationships/image" Target="../media/image3635.png"/><Relationship Id="rId288" Type="http://schemas.openxmlformats.org/officeDocument/2006/relationships/image" Target="../media/image3677.png"/><Relationship Id="rId411" Type="http://schemas.openxmlformats.org/officeDocument/2006/relationships/customXml" Target="../ink/ink565.xml"/><Relationship Id="rId509" Type="http://schemas.openxmlformats.org/officeDocument/2006/relationships/customXml" Target="../ink/ink614.xml"/><Relationship Id="rId495" Type="http://schemas.openxmlformats.org/officeDocument/2006/relationships/customXml" Target="../ink/ink607.xml"/><Relationship Id="rId716" Type="http://schemas.openxmlformats.org/officeDocument/2006/relationships/customXml" Target="../ink/ink719.xml"/><Relationship Id="rId923" Type="http://schemas.openxmlformats.org/officeDocument/2006/relationships/image" Target="../media/image3989.png"/><Relationship Id="rId52" Type="http://schemas.openxmlformats.org/officeDocument/2006/relationships/image" Target="../media/image3559.png"/><Relationship Id="rId148" Type="http://schemas.openxmlformats.org/officeDocument/2006/relationships/image" Target="../media/image3607.png"/><Relationship Id="rId355" Type="http://schemas.openxmlformats.org/officeDocument/2006/relationships/customXml" Target="../ink/ink537.xml"/><Relationship Id="rId562" Type="http://schemas.openxmlformats.org/officeDocument/2006/relationships/customXml" Target="../ink/ink641.xml"/><Relationship Id="rId215" Type="http://schemas.openxmlformats.org/officeDocument/2006/relationships/customXml" Target="../ink/ink467.xml"/><Relationship Id="rId422" Type="http://schemas.openxmlformats.org/officeDocument/2006/relationships/image" Target="../media/image3743.png"/><Relationship Id="rId867" Type="http://schemas.openxmlformats.org/officeDocument/2006/relationships/image" Target="../media/image3961.png"/><Relationship Id="rId299" Type="http://schemas.openxmlformats.org/officeDocument/2006/relationships/customXml" Target="../ink/ink509.xml"/><Relationship Id="rId727" Type="http://schemas.openxmlformats.org/officeDocument/2006/relationships/image" Target="../media/image3893.png"/><Relationship Id="rId934" Type="http://schemas.openxmlformats.org/officeDocument/2006/relationships/customXml" Target="../ink/ink829.xml"/><Relationship Id="rId63" Type="http://schemas.openxmlformats.org/officeDocument/2006/relationships/customXml" Target="../ink/ink391.xml"/><Relationship Id="rId159" Type="http://schemas.openxmlformats.org/officeDocument/2006/relationships/customXml" Target="../ink/ink439.xml"/><Relationship Id="rId366" Type="http://schemas.openxmlformats.org/officeDocument/2006/relationships/image" Target="../media/image3716.png"/><Relationship Id="rId573" Type="http://schemas.openxmlformats.org/officeDocument/2006/relationships/customXml" Target="../ink/ink647.xml"/><Relationship Id="rId780" Type="http://schemas.openxmlformats.org/officeDocument/2006/relationships/image" Target="../media/image3919.png"/><Relationship Id="rId226" Type="http://schemas.openxmlformats.org/officeDocument/2006/relationships/image" Target="../media/image3646.png"/><Relationship Id="rId433" Type="http://schemas.openxmlformats.org/officeDocument/2006/relationships/customXml" Target="../ink/ink576.xml"/><Relationship Id="rId878" Type="http://schemas.openxmlformats.org/officeDocument/2006/relationships/customXml" Target="../ink/ink801.xml"/><Relationship Id="rId640" Type="http://schemas.openxmlformats.org/officeDocument/2006/relationships/image" Target="../media/image3850.png"/><Relationship Id="rId738" Type="http://schemas.openxmlformats.org/officeDocument/2006/relationships/customXml" Target="../ink/ink730.xml"/><Relationship Id="rId945" Type="http://schemas.openxmlformats.org/officeDocument/2006/relationships/customXml" Target="../ink/ink835.xml"/><Relationship Id="rId74" Type="http://schemas.openxmlformats.org/officeDocument/2006/relationships/image" Target="../media/image3570.png"/><Relationship Id="rId377" Type="http://schemas.openxmlformats.org/officeDocument/2006/relationships/customXml" Target="../ink/ink548.xml"/><Relationship Id="rId500" Type="http://schemas.openxmlformats.org/officeDocument/2006/relationships/image" Target="../media/image3781.png"/><Relationship Id="rId584" Type="http://schemas.openxmlformats.org/officeDocument/2006/relationships/image" Target="../media/image3822.png"/><Relationship Id="rId805" Type="http://schemas.openxmlformats.org/officeDocument/2006/relationships/customXml" Target="../ink/ink764.xml"/><Relationship Id="rId5" Type="http://schemas.openxmlformats.org/officeDocument/2006/relationships/customXml" Target="../ink/ink362.xml"/><Relationship Id="rId237" Type="http://schemas.openxmlformats.org/officeDocument/2006/relationships/customXml" Target="../ink/ink478.xml"/><Relationship Id="rId791" Type="http://schemas.openxmlformats.org/officeDocument/2006/relationships/customXml" Target="../ink/ink757.xml"/><Relationship Id="rId889" Type="http://schemas.openxmlformats.org/officeDocument/2006/relationships/image" Target="../media/image3972.png"/><Relationship Id="rId444" Type="http://schemas.openxmlformats.org/officeDocument/2006/relationships/image" Target="../media/image3754.png"/><Relationship Id="rId651" Type="http://schemas.openxmlformats.org/officeDocument/2006/relationships/customXml" Target="../ink/ink686.xml"/><Relationship Id="rId749" Type="http://schemas.openxmlformats.org/officeDocument/2006/relationships/image" Target="../media/image3904.png"/><Relationship Id="rId290" Type="http://schemas.openxmlformats.org/officeDocument/2006/relationships/image" Target="../media/image3678.png"/><Relationship Id="rId304" Type="http://schemas.openxmlformats.org/officeDocument/2006/relationships/image" Target="../media/image3685.png"/><Relationship Id="rId388" Type="http://schemas.openxmlformats.org/officeDocument/2006/relationships/image" Target="../media/image3727.png"/><Relationship Id="rId511" Type="http://schemas.openxmlformats.org/officeDocument/2006/relationships/customXml" Target="../ink/ink615.xml"/><Relationship Id="rId609" Type="http://schemas.openxmlformats.org/officeDocument/2006/relationships/customXml" Target="../ink/ink665.xml"/><Relationship Id="rId956" Type="http://schemas.openxmlformats.org/officeDocument/2006/relationships/image" Target="../media/image4005.png"/><Relationship Id="rId85" Type="http://schemas.openxmlformats.org/officeDocument/2006/relationships/customXml" Target="../ink/ink402.xml"/><Relationship Id="rId150" Type="http://schemas.openxmlformats.org/officeDocument/2006/relationships/image" Target="../media/image3608.png"/><Relationship Id="rId595" Type="http://schemas.openxmlformats.org/officeDocument/2006/relationships/customXml" Target="../ink/ink658.xml"/><Relationship Id="rId816" Type="http://schemas.openxmlformats.org/officeDocument/2006/relationships/image" Target="../media/image3936.png"/><Relationship Id="rId1001" Type="http://schemas.openxmlformats.org/officeDocument/2006/relationships/customXml" Target="../ink/ink863.xml"/><Relationship Id="rId248" Type="http://schemas.openxmlformats.org/officeDocument/2006/relationships/image" Target="../media/image3657.png"/><Relationship Id="rId455" Type="http://schemas.openxmlformats.org/officeDocument/2006/relationships/customXml" Target="../ink/ink587.xml"/><Relationship Id="rId662" Type="http://schemas.openxmlformats.org/officeDocument/2006/relationships/image" Target="../media/image3861.png"/><Relationship Id="rId12" Type="http://schemas.openxmlformats.org/officeDocument/2006/relationships/image" Target="../media/image2967.png"/><Relationship Id="rId108" Type="http://schemas.openxmlformats.org/officeDocument/2006/relationships/image" Target="../media/image3587.png"/><Relationship Id="rId315" Type="http://schemas.openxmlformats.org/officeDocument/2006/relationships/customXml" Target="../ink/ink517.xml"/><Relationship Id="rId522" Type="http://schemas.openxmlformats.org/officeDocument/2006/relationships/image" Target="../media/image3792.png"/><Relationship Id="rId967" Type="http://schemas.openxmlformats.org/officeDocument/2006/relationships/customXml" Target="../ink/ink846.xml"/><Relationship Id="rId96" Type="http://schemas.openxmlformats.org/officeDocument/2006/relationships/image" Target="../media/image3581.png"/><Relationship Id="rId161" Type="http://schemas.openxmlformats.org/officeDocument/2006/relationships/customXml" Target="../ink/ink440.xml"/><Relationship Id="rId399" Type="http://schemas.openxmlformats.org/officeDocument/2006/relationships/customXml" Target="../ink/ink559.xml"/><Relationship Id="rId827" Type="http://schemas.openxmlformats.org/officeDocument/2006/relationships/image" Target="../media/image3941.png"/><Relationship Id="rId1012" Type="http://schemas.openxmlformats.org/officeDocument/2006/relationships/image" Target="../media/image2646.png"/><Relationship Id="rId259" Type="http://schemas.openxmlformats.org/officeDocument/2006/relationships/customXml" Target="../ink/ink489.xml"/><Relationship Id="rId466" Type="http://schemas.openxmlformats.org/officeDocument/2006/relationships/image" Target="../media/image3765.png"/><Relationship Id="rId673" Type="http://schemas.openxmlformats.org/officeDocument/2006/relationships/image" Target="../media/image3866.png"/><Relationship Id="rId880" Type="http://schemas.openxmlformats.org/officeDocument/2006/relationships/customXml" Target="../ink/ink802.xml"/><Relationship Id="rId23" Type="http://schemas.openxmlformats.org/officeDocument/2006/relationships/customXml" Target="../ink/ink371.xml"/><Relationship Id="rId119" Type="http://schemas.openxmlformats.org/officeDocument/2006/relationships/customXml" Target="../ink/ink419.xml"/><Relationship Id="rId326" Type="http://schemas.openxmlformats.org/officeDocument/2006/relationships/image" Target="../media/image3696.png"/><Relationship Id="rId533" Type="http://schemas.openxmlformats.org/officeDocument/2006/relationships/image" Target="../media/image3797.png"/><Relationship Id="rId978" Type="http://schemas.openxmlformats.org/officeDocument/2006/relationships/image" Target="../media/image4016.png"/><Relationship Id="rId740" Type="http://schemas.openxmlformats.org/officeDocument/2006/relationships/customXml" Target="../ink/ink731.xml"/><Relationship Id="rId838" Type="http://schemas.openxmlformats.org/officeDocument/2006/relationships/customXml" Target="../ink/ink781.xml"/><Relationship Id="rId1023" Type="http://schemas.openxmlformats.org/officeDocument/2006/relationships/customXml" Target="../ink/ink874.xml"/><Relationship Id="rId172" Type="http://schemas.openxmlformats.org/officeDocument/2006/relationships/image" Target="../media/image3619.png"/><Relationship Id="rId477" Type="http://schemas.openxmlformats.org/officeDocument/2006/relationships/customXml" Target="../ink/ink598.xml"/><Relationship Id="rId600" Type="http://schemas.openxmlformats.org/officeDocument/2006/relationships/image" Target="../media/image3830.png"/><Relationship Id="rId684" Type="http://schemas.openxmlformats.org/officeDocument/2006/relationships/customXml" Target="../ink/ink703.xml"/><Relationship Id="rId337" Type="http://schemas.openxmlformats.org/officeDocument/2006/relationships/customXml" Target="../ink/ink528.xml"/><Relationship Id="rId891" Type="http://schemas.openxmlformats.org/officeDocument/2006/relationships/image" Target="../media/image3973.png"/><Relationship Id="rId905" Type="http://schemas.openxmlformats.org/officeDocument/2006/relationships/image" Target="../media/image3980.png"/><Relationship Id="rId989" Type="http://schemas.openxmlformats.org/officeDocument/2006/relationships/customXml" Target="../ink/ink857.xml"/><Relationship Id="rId34" Type="http://schemas.openxmlformats.org/officeDocument/2006/relationships/image" Target="../media/image2978.png"/><Relationship Id="rId544" Type="http://schemas.openxmlformats.org/officeDocument/2006/relationships/customXml" Target="../ink/ink632.xml"/><Relationship Id="rId751" Type="http://schemas.openxmlformats.org/officeDocument/2006/relationships/image" Target="../media/image3905.png"/><Relationship Id="rId849" Type="http://schemas.openxmlformats.org/officeDocument/2006/relationships/image" Target="../media/image3952.png"/><Relationship Id="rId183" Type="http://schemas.openxmlformats.org/officeDocument/2006/relationships/customXml" Target="../ink/ink451.xml"/><Relationship Id="rId390" Type="http://schemas.openxmlformats.org/officeDocument/2006/relationships/image" Target="../media/image3728.png"/><Relationship Id="rId404" Type="http://schemas.openxmlformats.org/officeDocument/2006/relationships/image" Target="../media/image2579.png"/><Relationship Id="rId611" Type="http://schemas.openxmlformats.org/officeDocument/2006/relationships/customXml" Target="../ink/ink666.xml"/><Relationship Id="rId250" Type="http://schemas.openxmlformats.org/officeDocument/2006/relationships/image" Target="../media/image3658.png"/><Relationship Id="rId488" Type="http://schemas.openxmlformats.org/officeDocument/2006/relationships/image" Target="../media/image3776.png"/><Relationship Id="rId695" Type="http://schemas.openxmlformats.org/officeDocument/2006/relationships/image" Target="../media/image3877.png"/><Relationship Id="rId709" Type="http://schemas.openxmlformats.org/officeDocument/2006/relationships/image" Target="../media/image3884.png"/><Relationship Id="rId916" Type="http://schemas.openxmlformats.org/officeDocument/2006/relationships/customXml" Target="../ink/ink820.xml"/><Relationship Id="rId45" Type="http://schemas.openxmlformats.org/officeDocument/2006/relationships/customXml" Target="../ink/ink382.xml"/><Relationship Id="rId110" Type="http://schemas.openxmlformats.org/officeDocument/2006/relationships/image" Target="../media/image3588.png"/><Relationship Id="rId348" Type="http://schemas.openxmlformats.org/officeDocument/2006/relationships/image" Target="../media/image3707.png"/><Relationship Id="rId555" Type="http://schemas.openxmlformats.org/officeDocument/2006/relationships/image" Target="../media/image3808.png"/><Relationship Id="rId762" Type="http://schemas.openxmlformats.org/officeDocument/2006/relationships/customXml" Target="../ink/ink742.xml"/><Relationship Id="rId194" Type="http://schemas.openxmlformats.org/officeDocument/2006/relationships/image" Target="../media/image3630.png"/><Relationship Id="rId208" Type="http://schemas.openxmlformats.org/officeDocument/2006/relationships/image" Target="../media/image3637.png"/><Relationship Id="rId415" Type="http://schemas.openxmlformats.org/officeDocument/2006/relationships/customXml" Target="../ink/ink567.xml"/><Relationship Id="rId622" Type="http://schemas.openxmlformats.org/officeDocument/2006/relationships/image" Target="../media/image3841.png"/><Relationship Id="rId261" Type="http://schemas.openxmlformats.org/officeDocument/2006/relationships/customXml" Target="../ink/ink490.xml"/><Relationship Id="rId499" Type="http://schemas.openxmlformats.org/officeDocument/2006/relationships/customXml" Target="../ink/ink609.xml"/><Relationship Id="rId927" Type="http://schemas.openxmlformats.org/officeDocument/2006/relationships/image" Target="../media/image3991.png"/><Relationship Id="rId56" Type="http://schemas.openxmlformats.org/officeDocument/2006/relationships/image" Target="../media/image3561.png"/><Relationship Id="rId359" Type="http://schemas.openxmlformats.org/officeDocument/2006/relationships/customXml" Target="../ink/ink539.xml"/><Relationship Id="rId566" Type="http://schemas.openxmlformats.org/officeDocument/2006/relationships/image" Target="../media/image3813.png"/><Relationship Id="rId773" Type="http://schemas.openxmlformats.org/officeDocument/2006/relationships/customXml" Target="../ink/ink748.xml"/><Relationship Id="rId121" Type="http://schemas.openxmlformats.org/officeDocument/2006/relationships/customXml" Target="../ink/ink420.xml"/><Relationship Id="rId219" Type="http://schemas.openxmlformats.org/officeDocument/2006/relationships/customXml" Target="../ink/ink469.xml"/><Relationship Id="rId426" Type="http://schemas.openxmlformats.org/officeDocument/2006/relationships/image" Target="../media/image3745.png"/><Relationship Id="rId633" Type="http://schemas.openxmlformats.org/officeDocument/2006/relationships/customXml" Target="../ink/ink677.xml"/><Relationship Id="rId980" Type="http://schemas.openxmlformats.org/officeDocument/2006/relationships/image" Target="../media/image4017.png"/><Relationship Id="rId840" Type="http://schemas.openxmlformats.org/officeDocument/2006/relationships/customXml" Target="../ink/ink782.xml"/><Relationship Id="rId938" Type="http://schemas.openxmlformats.org/officeDocument/2006/relationships/customXml" Target="../ink/ink831.xml"/><Relationship Id="rId67" Type="http://schemas.openxmlformats.org/officeDocument/2006/relationships/customXml" Target="../ink/ink393.xml"/><Relationship Id="rId272" Type="http://schemas.openxmlformats.org/officeDocument/2006/relationships/image" Target="../media/image3669.png"/><Relationship Id="rId577" Type="http://schemas.openxmlformats.org/officeDocument/2006/relationships/customXml" Target="../ink/ink649.xml"/><Relationship Id="rId700" Type="http://schemas.openxmlformats.org/officeDocument/2006/relationships/customXml" Target="../ink/ink711.xml"/><Relationship Id="rId132" Type="http://schemas.openxmlformats.org/officeDocument/2006/relationships/image" Target="../media/image3599.png"/><Relationship Id="rId784" Type="http://schemas.openxmlformats.org/officeDocument/2006/relationships/image" Target="../media/image3921.png"/><Relationship Id="rId991" Type="http://schemas.openxmlformats.org/officeDocument/2006/relationships/customXml" Target="../ink/ink858.xml"/><Relationship Id="rId437" Type="http://schemas.openxmlformats.org/officeDocument/2006/relationships/customXml" Target="../ink/ink578.xml"/><Relationship Id="rId644" Type="http://schemas.openxmlformats.org/officeDocument/2006/relationships/image" Target="../media/image3852.png"/><Relationship Id="rId851" Type="http://schemas.openxmlformats.org/officeDocument/2006/relationships/image" Target="../media/image3953.png"/><Relationship Id="rId283" Type="http://schemas.openxmlformats.org/officeDocument/2006/relationships/customXml" Target="../ink/ink501.xml"/><Relationship Id="rId490" Type="http://schemas.openxmlformats.org/officeDocument/2006/relationships/image" Target="../media/image3777.png"/><Relationship Id="rId504" Type="http://schemas.openxmlformats.org/officeDocument/2006/relationships/image" Target="../media/image3783.png"/><Relationship Id="rId711" Type="http://schemas.openxmlformats.org/officeDocument/2006/relationships/image" Target="../media/image3885.png"/><Relationship Id="rId949" Type="http://schemas.openxmlformats.org/officeDocument/2006/relationships/customXml" Target="../ink/ink837.xml"/><Relationship Id="rId78" Type="http://schemas.openxmlformats.org/officeDocument/2006/relationships/image" Target="../media/image3572.png"/><Relationship Id="rId143" Type="http://schemas.openxmlformats.org/officeDocument/2006/relationships/customXml" Target="../ink/ink431.xml"/><Relationship Id="rId350" Type="http://schemas.openxmlformats.org/officeDocument/2006/relationships/image" Target="../media/image3708.png"/><Relationship Id="rId588" Type="http://schemas.openxmlformats.org/officeDocument/2006/relationships/image" Target="../media/image3824.png"/><Relationship Id="rId795" Type="http://schemas.openxmlformats.org/officeDocument/2006/relationships/customXml" Target="../ink/ink759.xml"/><Relationship Id="rId809" Type="http://schemas.openxmlformats.org/officeDocument/2006/relationships/customXml" Target="../ink/ink766.xml"/><Relationship Id="rId9" Type="http://schemas.openxmlformats.org/officeDocument/2006/relationships/customXml" Target="../ink/ink364.xml"/><Relationship Id="rId210" Type="http://schemas.openxmlformats.org/officeDocument/2006/relationships/image" Target="../media/image3638.png"/><Relationship Id="rId448" Type="http://schemas.openxmlformats.org/officeDocument/2006/relationships/image" Target="../media/image3756.png"/><Relationship Id="rId655" Type="http://schemas.openxmlformats.org/officeDocument/2006/relationships/customXml" Target="../ink/ink688.xml"/><Relationship Id="rId862" Type="http://schemas.openxmlformats.org/officeDocument/2006/relationships/customXml" Target="../ink/ink793.xml"/><Relationship Id="rId294" Type="http://schemas.openxmlformats.org/officeDocument/2006/relationships/image" Target="../media/image3680.png"/><Relationship Id="rId308" Type="http://schemas.openxmlformats.org/officeDocument/2006/relationships/image" Target="../media/image3687.png"/><Relationship Id="rId515" Type="http://schemas.openxmlformats.org/officeDocument/2006/relationships/customXml" Target="../ink/ink617.xml"/><Relationship Id="rId722" Type="http://schemas.openxmlformats.org/officeDocument/2006/relationships/customXml" Target="../ink/ink722.xml"/><Relationship Id="rId89" Type="http://schemas.openxmlformats.org/officeDocument/2006/relationships/customXml" Target="../ink/ink404.xml"/><Relationship Id="rId154" Type="http://schemas.openxmlformats.org/officeDocument/2006/relationships/image" Target="../media/image3610.png"/><Relationship Id="rId361" Type="http://schemas.openxmlformats.org/officeDocument/2006/relationships/customXml" Target="../ink/ink540.xml"/><Relationship Id="rId599" Type="http://schemas.openxmlformats.org/officeDocument/2006/relationships/customXml" Target="../ink/ink660.xml"/><Relationship Id="rId1005" Type="http://schemas.openxmlformats.org/officeDocument/2006/relationships/customXml" Target="../ink/ink865.xml"/><Relationship Id="rId459" Type="http://schemas.openxmlformats.org/officeDocument/2006/relationships/customXml" Target="../ink/ink589.xml"/><Relationship Id="rId666" Type="http://schemas.openxmlformats.org/officeDocument/2006/relationships/customXml" Target="../ink/ink694.xml"/><Relationship Id="rId873" Type="http://schemas.openxmlformats.org/officeDocument/2006/relationships/image" Target="../media/image3964.png"/><Relationship Id="rId16" Type="http://schemas.openxmlformats.org/officeDocument/2006/relationships/image" Target="../media/image2969.png"/><Relationship Id="rId221" Type="http://schemas.openxmlformats.org/officeDocument/2006/relationships/customXml" Target="../ink/ink470.xml"/><Relationship Id="rId319" Type="http://schemas.openxmlformats.org/officeDocument/2006/relationships/customXml" Target="../ink/ink519.xml"/><Relationship Id="rId526" Type="http://schemas.openxmlformats.org/officeDocument/2006/relationships/customXml" Target="../ink/ink623.xml"/><Relationship Id="rId733" Type="http://schemas.openxmlformats.org/officeDocument/2006/relationships/image" Target="../media/image3896.png"/><Relationship Id="rId940" Type="http://schemas.openxmlformats.org/officeDocument/2006/relationships/image" Target="../media/image3997.png"/><Relationship Id="rId1016" Type="http://schemas.openxmlformats.org/officeDocument/2006/relationships/image" Target="../media/image4034.png"/><Relationship Id="rId165" Type="http://schemas.openxmlformats.org/officeDocument/2006/relationships/customXml" Target="../ink/ink442.xml"/><Relationship Id="rId372" Type="http://schemas.openxmlformats.org/officeDocument/2006/relationships/image" Target="../media/image3719.png"/><Relationship Id="rId677" Type="http://schemas.openxmlformats.org/officeDocument/2006/relationships/image" Target="../media/image3868.png"/><Relationship Id="rId800" Type="http://schemas.openxmlformats.org/officeDocument/2006/relationships/image" Target="../media/image3929.png"/><Relationship Id="rId232" Type="http://schemas.openxmlformats.org/officeDocument/2006/relationships/image" Target="../media/image3649.png"/><Relationship Id="rId884" Type="http://schemas.openxmlformats.org/officeDocument/2006/relationships/customXml" Target="../ink/ink804.xml"/><Relationship Id="rId27" Type="http://schemas.openxmlformats.org/officeDocument/2006/relationships/customXml" Target="../ink/ink373.xml"/><Relationship Id="rId537" Type="http://schemas.openxmlformats.org/officeDocument/2006/relationships/image" Target="../media/image3799.png"/><Relationship Id="rId744" Type="http://schemas.openxmlformats.org/officeDocument/2006/relationships/customXml" Target="../ink/ink733.xml"/><Relationship Id="rId951" Type="http://schemas.openxmlformats.org/officeDocument/2006/relationships/customXml" Target="../ink/ink838.xml"/><Relationship Id="rId80" Type="http://schemas.openxmlformats.org/officeDocument/2006/relationships/image" Target="../media/image3573.png"/><Relationship Id="rId176" Type="http://schemas.openxmlformats.org/officeDocument/2006/relationships/image" Target="../media/image3621.png"/><Relationship Id="rId383" Type="http://schemas.openxmlformats.org/officeDocument/2006/relationships/customXml" Target="../ink/ink551.xml"/><Relationship Id="rId590" Type="http://schemas.openxmlformats.org/officeDocument/2006/relationships/image" Target="../media/image3825.png"/><Relationship Id="rId604" Type="http://schemas.openxmlformats.org/officeDocument/2006/relationships/image" Target="../media/image3832.png"/><Relationship Id="rId811" Type="http://schemas.openxmlformats.org/officeDocument/2006/relationships/customXml" Target="../ink/ink767.xml"/><Relationship Id="rId1027" Type="http://schemas.openxmlformats.org/officeDocument/2006/relationships/customXml" Target="../ink/ink876.xml"/><Relationship Id="rId243" Type="http://schemas.openxmlformats.org/officeDocument/2006/relationships/customXml" Target="../ink/ink481.xml"/><Relationship Id="rId450" Type="http://schemas.openxmlformats.org/officeDocument/2006/relationships/image" Target="../media/image3757.png"/><Relationship Id="rId688" Type="http://schemas.openxmlformats.org/officeDocument/2006/relationships/customXml" Target="../ink/ink705.xml"/><Relationship Id="rId895" Type="http://schemas.openxmlformats.org/officeDocument/2006/relationships/image" Target="../media/image3975.png"/><Relationship Id="rId909" Type="http://schemas.openxmlformats.org/officeDocument/2006/relationships/image" Target="../media/image3982.png"/><Relationship Id="rId38" Type="http://schemas.openxmlformats.org/officeDocument/2006/relationships/image" Target="../media/image2980.png"/><Relationship Id="rId103" Type="http://schemas.openxmlformats.org/officeDocument/2006/relationships/customXml" Target="../ink/ink411.xml"/><Relationship Id="rId310" Type="http://schemas.openxmlformats.org/officeDocument/2006/relationships/image" Target="../media/image3688.png"/><Relationship Id="rId548" Type="http://schemas.openxmlformats.org/officeDocument/2006/relationships/customXml" Target="../ink/ink634.xml"/><Relationship Id="rId755" Type="http://schemas.openxmlformats.org/officeDocument/2006/relationships/image" Target="../media/image3907.png"/><Relationship Id="rId962" Type="http://schemas.openxmlformats.org/officeDocument/2006/relationships/image" Target="../media/image4008.png"/><Relationship Id="rId91" Type="http://schemas.openxmlformats.org/officeDocument/2006/relationships/customXml" Target="../ink/ink405.xml"/><Relationship Id="rId187" Type="http://schemas.openxmlformats.org/officeDocument/2006/relationships/customXml" Target="../ink/ink453.xml"/><Relationship Id="rId394" Type="http://schemas.openxmlformats.org/officeDocument/2006/relationships/image" Target="../media/image3730.png"/><Relationship Id="rId408" Type="http://schemas.openxmlformats.org/officeDocument/2006/relationships/image" Target="../media/image3736.png"/><Relationship Id="rId615" Type="http://schemas.openxmlformats.org/officeDocument/2006/relationships/customXml" Target="../ink/ink668.xml"/><Relationship Id="rId822" Type="http://schemas.openxmlformats.org/officeDocument/2006/relationships/customXml" Target="../ink/ink773.xml"/><Relationship Id="rId254" Type="http://schemas.openxmlformats.org/officeDocument/2006/relationships/image" Target="../media/image3660.png"/><Relationship Id="rId699" Type="http://schemas.openxmlformats.org/officeDocument/2006/relationships/image" Target="../media/image3879.png"/><Relationship Id="rId49" Type="http://schemas.openxmlformats.org/officeDocument/2006/relationships/customXml" Target="../ink/ink384.xml"/><Relationship Id="rId114" Type="http://schemas.openxmlformats.org/officeDocument/2006/relationships/image" Target="../media/image3590.png"/><Relationship Id="rId461" Type="http://schemas.openxmlformats.org/officeDocument/2006/relationships/customXml" Target="../ink/ink590.xml"/><Relationship Id="rId559" Type="http://schemas.openxmlformats.org/officeDocument/2006/relationships/image" Target="../media/image3810.png"/><Relationship Id="rId766" Type="http://schemas.openxmlformats.org/officeDocument/2006/relationships/image" Target="../media/image3912.png"/><Relationship Id="rId198" Type="http://schemas.openxmlformats.org/officeDocument/2006/relationships/image" Target="../media/image3632.png"/><Relationship Id="rId321" Type="http://schemas.openxmlformats.org/officeDocument/2006/relationships/customXml" Target="../ink/ink520.xml"/><Relationship Id="rId419" Type="http://schemas.openxmlformats.org/officeDocument/2006/relationships/customXml" Target="../ink/ink569.xml"/><Relationship Id="rId626" Type="http://schemas.openxmlformats.org/officeDocument/2006/relationships/image" Target="../media/image3843.png"/><Relationship Id="rId973" Type="http://schemas.openxmlformats.org/officeDocument/2006/relationships/customXml" Target="../ink/ink849.xml"/><Relationship Id="rId833" Type="http://schemas.openxmlformats.org/officeDocument/2006/relationships/image" Target="../media/image3944.png"/><Relationship Id="rId265" Type="http://schemas.openxmlformats.org/officeDocument/2006/relationships/customXml" Target="../ink/ink492.xml"/><Relationship Id="rId472" Type="http://schemas.openxmlformats.org/officeDocument/2006/relationships/image" Target="../media/image3768.png"/><Relationship Id="rId900" Type="http://schemas.openxmlformats.org/officeDocument/2006/relationships/customXml" Target="../ink/ink812.xml"/><Relationship Id="rId125" Type="http://schemas.openxmlformats.org/officeDocument/2006/relationships/customXml" Target="../ink/ink422.xml"/><Relationship Id="rId332" Type="http://schemas.openxmlformats.org/officeDocument/2006/relationships/image" Target="../media/image3699.png"/><Relationship Id="rId777" Type="http://schemas.openxmlformats.org/officeDocument/2006/relationships/customXml" Target="../ink/ink750.xml"/><Relationship Id="rId984" Type="http://schemas.openxmlformats.org/officeDocument/2006/relationships/image" Target="../media/image4019.png"/><Relationship Id="rId637" Type="http://schemas.openxmlformats.org/officeDocument/2006/relationships/customXml" Target="../ink/ink679.xml"/><Relationship Id="rId844" Type="http://schemas.openxmlformats.org/officeDocument/2006/relationships/customXml" Target="../ink/ink784.xml"/><Relationship Id="rId276" Type="http://schemas.openxmlformats.org/officeDocument/2006/relationships/image" Target="../media/image3671.png"/><Relationship Id="rId483" Type="http://schemas.openxmlformats.org/officeDocument/2006/relationships/customXml" Target="../ink/ink601.xml"/><Relationship Id="rId690" Type="http://schemas.openxmlformats.org/officeDocument/2006/relationships/customXml" Target="../ink/ink706.xml"/><Relationship Id="rId704" Type="http://schemas.openxmlformats.org/officeDocument/2006/relationships/customXml" Target="../ink/ink713.xml"/><Relationship Id="rId911" Type="http://schemas.openxmlformats.org/officeDocument/2006/relationships/image" Target="../media/image3983.png"/><Relationship Id="rId40" Type="http://schemas.openxmlformats.org/officeDocument/2006/relationships/image" Target="../media/image2981.png"/><Relationship Id="rId136" Type="http://schemas.openxmlformats.org/officeDocument/2006/relationships/image" Target="../media/image3601.png"/><Relationship Id="rId343" Type="http://schemas.openxmlformats.org/officeDocument/2006/relationships/customXml" Target="../ink/ink531.xml"/><Relationship Id="rId550" Type="http://schemas.openxmlformats.org/officeDocument/2006/relationships/customXml" Target="../ink/ink635.xml"/><Relationship Id="rId788" Type="http://schemas.openxmlformats.org/officeDocument/2006/relationships/image" Target="../media/image3923.png"/><Relationship Id="rId995" Type="http://schemas.openxmlformats.org/officeDocument/2006/relationships/customXml" Target="../ink/ink860.xml"/><Relationship Id="rId203" Type="http://schemas.openxmlformats.org/officeDocument/2006/relationships/customXml" Target="../ink/ink461.xml"/><Relationship Id="rId648" Type="http://schemas.openxmlformats.org/officeDocument/2006/relationships/image" Target="../media/image3854.png"/><Relationship Id="rId855" Type="http://schemas.openxmlformats.org/officeDocument/2006/relationships/image" Target="../media/image3955.png"/><Relationship Id="rId287" Type="http://schemas.openxmlformats.org/officeDocument/2006/relationships/customXml" Target="../ink/ink503.xml"/><Relationship Id="rId410" Type="http://schemas.openxmlformats.org/officeDocument/2006/relationships/image" Target="../media/image3737.png"/><Relationship Id="rId494" Type="http://schemas.openxmlformats.org/officeDocument/2006/relationships/image" Target="../media/image3779.png"/><Relationship Id="rId508" Type="http://schemas.openxmlformats.org/officeDocument/2006/relationships/image" Target="../media/image3785.png"/><Relationship Id="rId715" Type="http://schemas.openxmlformats.org/officeDocument/2006/relationships/image" Target="../media/image3887.png"/><Relationship Id="rId922" Type="http://schemas.openxmlformats.org/officeDocument/2006/relationships/customXml" Target="../ink/ink823.xml"/><Relationship Id="rId147" Type="http://schemas.openxmlformats.org/officeDocument/2006/relationships/customXml" Target="../ink/ink433.xml"/><Relationship Id="rId354" Type="http://schemas.openxmlformats.org/officeDocument/2006/relationships/image" Target="../media/image3710.png"/><Relationship Id="rId799" Type="http://schemas.openxmlformats.org/officeDocument/2006/relationships/customXml" Target="../ink/ink761.xml"/><Relationship Id="rId51" Type="http://schemas.openxmlformats.org/officeDocument/2006/relationships/customXml" Target="../ink/ink385.xml"/><Relationship Id="rId561" Type="http://schemas.openxmlformats.org/officeDocument/2006/relationships/image" Target="../media/image3811.png"/><Relationship Id="rId659" Type="http://schemas.openxmlformats.org/officeDocument/2006/relationships/customXml" Target="../ink/ink690.xml"/><Relationship Id="rId866" Type="http://schemas.openxmlformats.org/officeDocument/2006/relationships/customXml" Target="../ink/ink795.xml"/><Relationship Id="rId214" Type="http://schemas.openxmlformats.org/officeDocument/2006/relationships/image" Target="../media/image3640.png"/><Relationship Id="rId298" Type="http://schemas.openxmlformats.org/officeDocument/2006/relationships/image" Target="../media/image3682.png"/><Relationship Id="rId421" Type="http://schemas.openxmlformats.org/officeDocument/2006/relationships/customXml" Target="../ink/ink570.xml"/><Relationship Id="rId519" Type="http://schemas.openxmlformats.org/officeDocument/2006/relationships/customXml" Target="../ink/ink619.xml"/><Relationship Id="rId158" Type="http://schemas.openxmlformats.org/officeDocument/2006/relationships/image" Target="../media/image3612.png"/><Relationship Id="rId726" Type="http://schemas.openxmlformats.org/officeDocument/2006/relationships/customXml" Target="../ink/ink724.xml"/><Relationship Id="rId933" Type="http://schemas.openxmlformats.org/officeDocument/2006/relationships/image" Target="../media/image3994.png"/><Relationship Id="rId1009" Type="http://schemas.openxmlformats.org/officeDocument/2006/relationships/customXml" Target="../ink/ink867.xml"/><Relationship Id="rId62" Type="http://schemas.openxmlformats.org/officeDocument/2006/relationships/image" Target="../media/image3564.png"/><Relationship Id="rId365" Type="http://schemas.openxmlformats.org/officeDocument/2006/relationships/customXml" Target="../ink/ink542.xml"/><Relationship Id="rId572" Type="http://schemas.openxmlformats.org/officeDocument/2006/relationships/image" Target="../media/image3816.png"/><Relationship Id="rId225" Type="http://schemas.openxmlformats.org/officeDocument/2006/relationships/customXml" Target="../ink/ink472.xml"/><Relationship Id="rId432" Type="http://schemas.openxmlformats.org/officeDocument/2006/relationships/image" Target="../media/image3748.png"/><Relationship Id="rId877" Type="http://schemas.openxmlformats.org/officeDocument/2006/relationships/image" Target="../media/image3966.png"/><Relationship Id="rId737" Type="http://schemas.openxmlformats.org/officeDocument/2006/relationships/image" Target="../media/image3898.png"/><Relationship Id="rId944" Type="http://schemas.openxmlformats.org/officeDocument/2006/relationships/image" Target="../media/image3999.png"/><Relationship Id="rId73" Type="http://schemas.openxmlformats.org/officeDocument/2006/relationships/customXml" Target="../ink/ink396.xml"/><Relationship Id="rId169" Type="http://schemas.openxmlformats.org/officeDocument/2006/relationships/customXml" Target="../ink/ink444.xml"/><Relationship Id="rId376" Type="http://schemas.openxmlformats.org/officeDocument/2006/relationships/image" Target="../media/image3721.png"/><Relationship Id="rId583" Type="http://schemas.openxmlformats.org/officeDocument/2006/relationships/customXml" Target="../ink/ink652.xml"/><Relationship Id="rId790" Type="http://schemas.openxmlformats.org/officeDocument/2006/relationships/image" Target="../media/image3924.png"/><Relationship Id="rId804" Type="http://schemas.openxmlformats.org/officeDocument/2006/relationships/image" Target="../media/image3931.png"/><Relationship Id="rId4" Type="http://schemas.openxmlformats.org/officeDocument/2006/relationships/image" Target="../media/image2963.png"/><Relationship Id="rId236" Type="http://schemas.openxmlformats.org/officeDocument/2006/relationships/image" Target="../media/image3651.png"/><Relationship Id="rId443" Type="http://schemas.openxmlformats.org/officeDocument/2006/relationships/customXml" Target="../ink/ink581.xml"/><Relationship Id="rId650" Type="http://schemas.openxmlformats.org/officeDocument/2006/relationships/image" Target="../media/image3855.png"/><Relationship Id="rId888" Type="http://schemas.openxmlformats.org/officeDocument/2006/relationships/customXml" Target="../ink/ink806.xml"/><Relationship Id="rId303" Type="http://schemas.openxmlformats.org/officeDocument/2006/relationships/customXml" Target="../ink/ink511.xml"/><Relationship Id="rId748" Type="http://schemas.openxmlformats.org/officeDocument/2006/relationships/customXml" Target="../ink/ink735.xml"/><Relationship Id="rId955" Type="http://schemas.openxmlformats.org/officeDocument/2006/relationships/customXml" Target="../ink/ink840.xml"/><Relationship Id="rId84" Type="http://schemas.openxmlformats.org/officeDocument/2006/relationships/image" Target="../media/image3575.png"/><Relationship Id="rId387" Type="http://schemas.openxmlformats.org/officeDocument/2006/relationships/customXml" Target="../ink/ink553.xml"/><Relationship Id="rId510" Type="http://schemas.openxmlformats.org/officeDocument/2006/relationships/image" Target="../media/image3786.png"/><Relationship Id="rId594" Type="http://schemas.openxmlformats.org/officeDocument/2006/relationships/image" Target="../media/image3827.png"/><Relationship Id="rId608" Type="http://schemas.openxmlformats.org/officeDocument/2006/relationships/image" Target="../media/image3834.png"/><Relationship Id="rId815" Type="http://schemas.openxmlformats.org/officeDocument/2006/relationships/customXml" Target="../ink/ink769.xml"/><Relationship Id="rId247" Type="http://schemas.openxmlformats.org/officeDocument/2006/relationships/customXml" Target="../ink/ink483.xml"/><Relationship Id="rId899" Type="http://schemas.openxmlformats.org/officeDocument/2006/relationships/image" Target="../media/image3977.png"/><Relationship Id="rId1000" Type="http://schemas.openxmlformats.org/officeDocument/2006/relationships/image" Target="../media/image4027.png"/><Relationship Id="rId107" Type="http://schemas.openxmlformats.org/officeDocument/2006/relationships/customXml" Target="../ink/ink413.xml"/><Relationship Id="rId454" Type="http://schemas.openxmlformats.org/officeDocument/2006/relationships/image" Target="../media/image3759.png"/><Relationship Id="rId661" Type="http://schemas.openxmlformats.org/officeDocument/2006/relationships/customXml" Target="../ink/ink691.xml"/><Relationship Id="rId759" Type="http://schemas.openxmlformats.org/officeDocument/2006/relationships/image" Target="../media/image3909.png"/><Relationship Id="rId966" Type="http://schemas.openxmlformats.org/officeDocument/2006/relationships/image" Target="../media/image4010.png"/><Relationship Id="rId11" Type="http://schemas.openxmlformats.org/officeDocument/2006/relationships/customXml" Target="../ink/ink365.xml"/><Relationship Id="rId314" Type="http://schemas.openxmlformats.org/officeDocument/2006/relationships/image" Target="../media/image3690.png"/><Relationship Id="rId398" Type="http://schemas.openxmlformats.org/officeDocument/2006/relationships/image" Target="../media/image3732.png"/><Relationship Id="rId521" Type="http://schemas.openxmlformats.org/officeDocument/2006/relationships/customXml" Target="../ink/ink620.xml"/><Relationship Id="rId619" Type="http://schemas.openxmlformats.org/officeDocument/2006/relationships/customXml" Target="../ink/ink670.xml"/><Relationship Id="rId95" Type="http://schemas.openxmlformats.org/officeDocument/2006/relationships/customXml" Target="../ink/ink407.xml"/><Relationship Id="rId160" Type="http://schemas.openxmlformats.org/officeDocument/2006/relationships/image" Target="../media/image3613.png"/><Relationship Id="rId826" Type="http://schemas.openxmlformats.org/officeDocument/2006/relationships/customXml" Target="../ink/ink775.xml"/><Relationship Id="rId1011" Type="http://schemas.openxmlformats.org/officeDocument/2006/relationships/customXml" Target="../ink/ink868.xml"/><Relationship Id="rId258" Type="http://schemas.openxmlformats.org/officeDocument/2006/relationships/image" Target="../media/image3662.png"/><Relationship Id="rId465" Type="http://schemas.openxmlformats.org/officeDocument/2006/relationships/customXml" Target="../ink/ink592.xml"/><Relationship Id="rId672" Type="http://schemas.openxmlformats.org/officeDocument/2006/relationships/customXml" Target="../ink/ink697.xml"/><Relationship Id="rId22" Type="http://schemas.openxmlformats.org/officeDocument/2006/relationships/image" Target="../media/image2972.png"/><Relationship Id="rId118" Type="http://schemas.openxmlformats.org/officeDocument/2006/relationships/image" Target="../media/image3592.png"/><Relationship Id="rId325" Type="http://schemas.openxmlformats.org/officeDocument/2006/relationships/customXml" Target="../ink/ink522.xml"/><Relationship Id="rId532" Type="http://schemas.openxmlformats.org/officeDocument/2006/relationships/customXml" Target="../ink/ink626.xml"/><Relationship Id="rId977" Type="http://schemas.openxmlformats.org/officeDocument/2006/relationships/customXml" Target="../ink/ink851.xml"/><Relationship Id="rId171" Type="http://schemas.openxmlformats.org/officeDocument/2006/relationships/customXml" Target="../ink/ink445.xml"/><Relationship Id="rId837" Type="http://schemas.openxmlformats.org/officeDocument/2006/relationships/image" Target="../media/image3946.png"/><Relationship Id="rId1022" Type="http://schemas.openxmlformats.org/officeDocument/2006/relationships/image" Target="../media/image4037.png"/><Relationship Id="rId269" Type="http://schemas.openxmlformats.org/officeDocument/2006/relationships/customXml" Target="../ink/ink494.xml"/><Relationship Id="rId476" Type="http://schemas.openxmlformats.org/officeDocument/2006/relationships/image" Target="../media/image3770.png"/><Relationship Id="rId683" Type="http://schemas.openxmlformats.org/officeDocument/2006/relationships/image" Target="../media/image3871.png"/><Relationship Id="rId890" Type="http://schemas.openxmlformats.org/officeDocument/2006/relationships/customXml" Target="../ink/ink807.xml"/><Relationship Id="rId904" Type="http://schemas.openxmlformats.org/officeDocument/2006/relationships/customXml" Target="../ink/ink814.xml"/><Relationship Id="rId33" Type="http://schemas.openxmlformats.org/officeDocument/2006/relationships/customXml" Target="../ink/ink376.xml"/><Relationship Id="rId129" Type="http://schemas.openxmlformats.org/officeDocument/2006/relationships/customXml" Target="../ink/ink424.xml"/><Relationship Id="rId336" Type="http://schemas.openxmlformats.org/officeDocument/2006/relationships/image" Target="../media/image3701.png"/><Relationship Id="rId543" Type="http://schemas.openxmlformats.org/officeDocument/2006/relationships/image" Target="../media/image3802.png"/><Relationship Id="rId988" Type="http://schemas.openxmlformats.org/officeDocument/2006/relationships/image" Target="../media/image4021.png"/><Relationship Id="rId182" Type="http://schemas.openxmlformats.org/officeDocument/2006/relationships/image" Target="../media/image3624.png"/><Relationship Id="rId403" Type="http://schemas.openxmlformats.org/officeDocument/2006/relationships/customXml" Target="../ink/ink561.xml"/><Relationship Id="rId750" Type="http://schemas.openxmlformats.org/officeDocument/2006/relationships/customXml" Target="../ink/ink736.xml"/><Relationship Id="rId848" Type="http://schemas.openxmlformats.org/officeDocument/2006/relationships/customXml" Target="../ink/ink786.xml"/><Relationship Id="rId487" Type="http://schemas.openxmlformats.org/officeDocument/2006/relationships/customXml" Target="../ink/ink603.xml"/><Relationship Id="rId610" Type="http://schemas.openxmlformats.org/officeDocument/2006/relationships/image" Target="../media/image3835.png"/><Relationship Id="rId694" Type="http://schemas.openxmlformats.org/officeDocument/2006/relationships/customXml" Target="../ink/ink708.xml"/><Relationship Id="rId708" Type="http://schemas.openxmlformats.org/officeDocument/2006/relationships/customXml" Target="../ink/ink715.xml"/><Relationship Id="rId915" Type="http://schemas.openxmlformats.org/officeDocument/2006/relationships/image" Target="../media/image3985.png"/><Relationship Id="rId347" Type="http://schemas.openxmlformats.org/officeDocument/2006/relationships/customXml" Target="../ink/ink533.xml"/><Relationship Id="rId999" Type="http://schemas.openxmlformats.org/officeDocument/2006/relationships/customXml" Target="../ink/ink862.xml"/><Relationship Id="rId44" Type="http://schemas.openxmlformats.org/officeDocument/2006/relationships/image" Target="../media/image2983.png"/><Relationship Id="rId554" Type="http://schemas.openxmlformats.org/officeDocument/2006/relationships/customXml" Target="../ink/ink637.xml"/><Relationship Id="rId761" Type="http://schemas.openxmlformats.org/officeDocument/2006/relationships/image" Target="../media/image3910.png"/><Relationship Id="rId859" Type="http://schemas.openxmlformats.org/officeDocument/2006/relationships/image" Target="../media/image3957.png"/><Relationship Id="rId193" Type="http://schemas.openxmlformats.org/officeDocument/2006/relationships/customXml" Target="../ink/ink456.xml"/><Relationship Id="rId207" Type="http://schemas.openxmlformats.org/officeDocument/2006/relationships/customXml" Target="../ink/ink463.xml"/><Relationship Id="rId414" Type="http://schemas.openxmlformats.org/officeDocument/2006/relationships/image" Target="../media/image3739.png"/><Relationship Id="rId498" Type="http://schemas.openxmlformats.org/officeDocument/2006/relationships/image" Target="../media/image3780.png"/><Relationship Id="rId621" Type="http://schemas.openxmlformats.org/officeDocument/2006/relationships/customXml" Target="../ink/ink671.xml"/><Relationship Id="rId260" Type="http://schemas.openxmlformats.org/officeDocument/2006/relationships/image" Target="../media/image3663.png"/><Relationship Id="rId719" Type="http://schemas.openxmlformats.org/officeDocument/2006/relationships/image" Target="../media/image3889.png"/><Relationship Id="rId926" Type="http://schemas.openxmlformats.org/officeDocument/2006/relationships/customXml" Target="../ink/ink825.xml"/><Relationship Id="rId55" Type="http://schemas.openxmlformats.org/officeDocument/2006/relationships/customXml" Target="../ink/ink387.xml"/><Relationship Id="rId120" Type="http://schemas.openxmlformats.org/officeDocument/2006/relationships/image" Target="../media/image3593.png"/><Relationship Id="rId358" Type="http://schemas.openxmlformats.org/officeDocument/2006/relationships/image" Target="../media/image3712.png"/><Relationship Id="rId565" Type="http://schemas.openxmlformats.org/officeDocument/2006/relationships/customXml" Target="../ink/ink643.xml"/><Relationship Id="rId772" Type="http://schemas.openxmlformats.org/officeDocument/2006/relationships/image" Target="../media/image3915.png"/><Relationship Id="rId218" Type="http://schemas.openxmlformats.org/officeDocument/2006/relationships/image" Target="../media/image3642.png"/><Relationship Id="rId425" Type="http://schemas.openxmlformats.org/officeDocument/2006/relationships/customXml" Target="../ink/ink572.xml"/><Relationship Id="rId632" Type="http://schemas.openxmlformats.org/officeDocument/2006/relationships/image" Target="../media/image3846.png"/><Relationship Id="rId271" Type="http://schemas.openxmlformats.org/officeDocument/2006/relationships/customXml" Target="../ink/ink495.xml"/><Relationship Id="rId937" Type="http://schemas.openxmlformats.org/officeDocument/2006/relationships/image" Target="../media/image3996.png"/><Relationship Id="rId66" Type="http://schemas.openxmlformats.org/officeDocument/2006/relationships/image" Target="../media/image3566.png"/><Relationship Id="rId131" Type="http://schemas.openxmlformats.org/officeDocument/2006/relationships/customXml" Target="../ink/ink425.xml"/><Relationship Id="rId369" Type="http://schemas.openxmlformats.org/officeDocument/2006/relationships/customXml" Target="../ink/ink544.xml"/><Relationship Id="rId576" Type="http://schemas.openxmlformats.org/officeDocument/2006/relationships/image" Target="../media/image3818.png"/><Relationship Id="rId783" Type="http://schemas.openxmlformats.org/officeDocument/2006/relationships/customXml" Target="../ink/ink753.xml"/><Relationship Id="rId990" Type="http://schemas.openxmlformats.org/officeDocument/2006/relationships/image" Target="../media/image4022.png"/><Relationship Id="rId229" Type="http://schemas.openxmlformats.org/officeDocument/2006/relationships/customXml" Target="../ink/ink474.xml"/><Relationship Id="rId436" Type="http://schemas.openxmlformats.org/officeDocument/2006/relationships/image" Target="../media/image3750.png"/><Relationship Id="rId643" Type="http://schemas.openxmlformats.org/officeDocument/2006/relationships/customXml" Target="../ink/ink682.xml"/><Relationship Id="rId850" Type="http://schemas.openxmlformats.org/officeDocument/2006/relationships/customXml" Target="../ink/ink787.xml"/><Relationship Id="rId948" Type="http://schemas.openxmlformats.org/officeDocument/2006/relationships/image" Target="../media/image4001.png"/><Relationship Id="rId77" Type="http://schemas.openxmlformats.org/officeDocument/2006/relationships/customXml" Target="../ink/ink398.xml"/><Relationship Id="rId282" Type="http://schemas.openxmlformats.org/officeDocument/2006/relationships/image" Target="../media/image3674.png"/><Relationship Id="rId503" Type="http://schemas.openxmlformats.org/officeDocument/2006/relationships/customXml" Target="../ink/ink611.xml"/><Relationship Id="rId587" Type="http://schemas.openxmlformats.org/officeDocument/2006/relationships/customXml" Target="../ink/ink654.xml"/><Relationship Id="rId710" Type="http://schemas.openxmlformats.org/officeDocument/2006/relationships/customXml" Target="../ink/ink716.xml"/><Relationship Id="rId808" Type="http://schemas.openxmlformats.org/officeDocument/2006/relationships/image" Target="../media/image3933.png"/><Relationship Id="rId8" Type="http://schemas.openxmlformats.org/officeDocument/2006/relationships/image" Target="../media/image2965.png"/><Relationship Id="rId142" Type="http://schemas.openxmlformats.org/officeDocument/2006/relationships/image" Target="../media/image3604.png"/><Relationship Id="rId447" Type="http://schemas.openxmlformats.org/officeDocument/2006/relationships/customXml" Target="../ink/ink583.xml"/><Relationship Id="rId794" Type="http://schemas.openxmlformats.org/officeDocument/2006/relationships/image" Target="../media/image3926.png"/><Relationship Id="rId654" Type="http://schemas.openxmlformats.org/officeDocument/2006/relationships/image" Target="../media/image3857.png"/><Relationship Id="rId861" Type="http://schemas.openxmlformats.org/officeDocument/2006/relationships/image" Target="../media/image3958.png"/><Relationship Id="rId959" Type="http://schemas.openxmlformats.org/officeDocument/2006/relationships/customXml" Target="../ink/ink842.xml"/><Relationship Id="rId293" Type="http://schemas.openxmlformats.org/officeDocument/2006/relationships/customXml" Target="../ink/ink506.xml"/><Relationship Id="rId307" Type="http://schemas.openxmlformats.org/officeDocument/2006/relationships/customXml" Target="../ink/ink513.xml"/><Relationship Id="rId514" Type="http://schemas.openxmlformats.org/officeDocument/2006/relationships/image" Target="../media/image3788.png"/><Relationship Id="rId721" Type="http://schemas.openxmlformats.org/officeDocument/2006/relationships/image" Target="../media/image3890.png"/><Relationship Id="rId88" Type="http://schemas.openxmlformats.org/officeDocument/2006/relationships/image" Target="../media/image3577.png"/><Relationship Id="rId153" Type="http://schemas.openxmlformats.org/officeDocument/2006/relationships/customXml" Target="../ink/ink436.xml"/><Relationship Id="rId360" Type="http://schemas.openxmlformats.org/officeDocument/2006/relationships/image" Target="../media/image3713.png"/><Relationship Id="rId598" Type="http://schemas.openxmlformats.org/officeDocument/2006/relationships/image" Target="../media/image3829.png"/><Relationship Id="rId819" Type="http://schemas.openxmlformats.org/officeDocument/2006/relationships/image" Target="../media/image3937.png"/><Relationship Id="rId1004" Type="http://schemas.openxmlformats.org/officeDocument/2006/relationships/image" Target="../media/image4029.png"/><Relationship Id="rId220" Type="http://schemas.openxmlformats.org/officeDocument/2006/relationships/image" Target="../media/image3643.png"/><Relationship Id="rId458" Type="http://schemas.openxmlformats.org/officeDocument/2006/relationships/image" Target="../media/image3761.png"/><Relationship Id="rId665" Type="http://schemas.openxmlformats.org/officeDocument/2006/relationships/customXml" Target="../ink/ink693.xml"/><Relationship Id="rId872" Type="http://schemas.openxmlformats.org/officeDocument/2006/relationships/customXml" Target="../ink/ink798.xml"/><Relationship Id="rId15" Type="http://schemas.openxmlformats.org/officeDocument/2006/relationships/customXml" Target="../ink/ink367.xml"/><Relationship Id="rId318" Type="http://schemas.openxmlformats.org/officeDocument/2006/relationships/image" Target="../media/image3692.png"/><Relationship Id="rId525" Type="http://schemas.openxmlformats.org/officeDocument/2006/relationships/image" Target="../media/image3793.png"/><Relationship Id="rId732" Type="http://schemas.openxmlformats.org/officeDocument/2006/relationships/customXml" Target="../ink/ink727.xml"/><Relationship Id="rId99" Type="http://schemas.openxmlformats.org/officeDocument/2006/relationships/customXml" Target="../ink/ink409.xml"/><Relationship Id="rId164" Type="http://schemas.openxmlformats.org/officeDocument/2006/relationships/image" Target="../media/image3615.png"/><Relationship Id="rId371" Type="http://schemas.openxmlformats.org/officeDocument/2006/relationships/customXml" Target="../ink/ink545.xml"/><Relationship Id="rId1015" Type="http://schemas.openxmlformats.org/officeDocument/2006/relationships/customXml" Target="../ink/ink870.xml"/><Relationship Id="rId469" Type="http://schemas.openxmlformats.org/officeDocument/2006/relationships/customXml" Target="../ink/ink594.xml"/><Relationship Id="rId676" Type="http://schemas.openxmlformats.org/officeDocument/2006/relationships/customXml" Target="../ink/ink699.xml"/><Relationship Id="rId883" Type="http://schemas.openxmlformats.org/officeDocument/2006/relationships/image" Target="../media/image3969.png"/><Relationship Id="rId26" Type="http://schemas.openxmlformats.org/officeDocument/2006/relationships/image" Target="../media/image2974.png"/><Relationship Id="rId231" Type="http://schemas.openxmlformats.org/officeDocument/2006/relationships/customXml" Target="../ink/ink475.xml"/><Relationship Id="rId329" Type="http://schemas.openxmlformats.org/officeDocument/2006/relationships/customXml" Target="../ink/ink524.xml"/><Relationship Id="rId536" Type="http://schemas.openxmlformats.org/officeDocument/2006/relationships/customXml" Target="../ink/ink628.xml"/><Relationship Id="rId175" Type="http://schemas.openxmlformats.org/officeDocument/2006/relationships/customXml" Target="../ink/ink447.xml"/><Relationship Id="rId743" Type="http://schemas.openxmlformats.org/officeDocument/2006/relationships/image" Target="../media/image3901.png"/><Relationship Id="rId950" Type="http://schemas.openxmlformats.org/officeDocument/2006/relationships/image" Target="../media/image4002.png"/><Relationship Id="rId1026" Type="http://schemas.openxmlformats.org/officeDocument/2006/relationships/image" Target="../media/image4039.png"/><Relationship Id="rId382" Type="http://schemas.openxmlformats.org/officeDocument/2006/relationships/image" Target="../media/image3724.png"/><Relationship Id="rId603" Type="http://schemas.openxmlformats.org/officeDocument/2006/relationships/customXml" Target="../ink/ink662.xml"/><Relationship Id="rId687" Type="http://schemas.openxmlformats.org/officeDocument/2006/relationships/image" Target="../media/image3873.png"/><Relationship Id="rId810" Type="http://schemas.openxmlformats.org/officeDocument/2006/relationships/image" Target="../media/image3934.png"/><Relationship Id="rId908" Type="http://schemas.openxmlformats.org/officeDocument/2006/relationships/customXml" Target="../ink/ink816.xml"/><Relationship Id="rId242" Type="http://schemas.openxmlformats.org/officeDocument/2006/relationships/image" Target="../media/image3654.png"/><Relationship Id="rId894" Type="http://schemas.openxmlformats.org/officeDocument/2006/relationships/customXml" Target="../ink/ink809.xml"/><Relationship Id="rId37" Type="http://schemas.openxmlformats.org/officeDocument/2006/relationships/customXml" Target="../ink/ink378.xml"/><Relationship Id="rId102" Type="http://schemas.openxmlformats.org/officeDocument/2006/relationships/image" Target="../media/image3584.png"/><Relationship Id="rId547" Type="http://schemas.openxmlformats.org/officeDocument/2006/relationships/image" Target="../media/image3804.png"/><Relationship Id="rId754" Type="http://schemas.openxmlformats.org/officeDocument/2006/relationships/customXml" Target="../ink/ink738.xml"/><Relationship Id="rId961" Type="http://schemas.openxmlformats.org/officeDocument/2006/relationships/customXml" Target="../ink/ink843.xml"/><Relationship Id="rId90" Type="http://schemas.openxmlformats.org/officeDocument/2006/relationships/image" Target="../media/image3578.png"/><Relationship Id="rId186" Type="http://schemas.openxmlformats.org/officeDocument/2006/relationships/image" Target="../media/image3626.png"/><Relationship Id="rId393" Type="http://schemas.openxmlformats.org/officeDocument/2006/relationships/customXml" Target="../ink/ink556.xml"/><Relationship Id="rId407" Type="http://schemas.openxmlformats.org/officeDocument/2006/relationships/customXml" Target="../ink/ink563.xml"/><Relationship Id="rId614" Type="http://schemas.openxmlformats.org/officeDocument/2006/relationships/image" Target="../media/image3837.png"/><Relationship Id="rId821" Type="http://schemas.openxmlformats.org/officeDocument/2006/relationships/image" Target="../media/image3938.png"/><Relationship Id="rId253" Type="http://schemas.openxmlformats.org/officeDocument/2006/relationships/customXml" Target="../ink/ink486.xml"/><Relationship Id="rId460" Type="http://schemas.openxmlformats.org/officeDocument/2006/relationships/image" Target="../media/image3762.png"/><Relationship Id="rId698" Type="http://schemas.openxmlformats.org/officeDocument/2006/relationships/customXml" Target="../ink/ink710.xml"/><Relationship Id="rId919" Type="http://schemas.openxmlformats.org/officeDocument/2006/relationships/image" Target="../media/image3987.png"/><Relationship Id="rId48" Type="http://schemas.openxmlformats.org/officeDocument/2006/relationships/image" Target="../media/image2985.png"/><Relationship Id="rId113" Type="http://schemas.openxmlformats.org/officeDocument/2006/relationships/customXml" Target="../ink/ink416.xml"/><Relationship Id="rId320" Type="http://schemas.openxmlformats.org/officeDocument/2006/relationships/image" Target="../media/image3693.png"/><Relationship Id="rId558" Type="http://schemas.openxmlformats.org/officeDocument/2006/relationships/customXml" Target="../ink/ink639.xml"/><Relationship Id="rId765" Type="http://schemas.openxmlformats.org/officeDocument/2006/relationships/customXml" Target="../ink/ink744.xml"/><Relationship Id="rId972" Type="http://schemas.openxmlformats.org/officeDocument/2006/relationships/image" Target="../media/image4013.png"/><Relationship Id="rId197" Type="http://schemas.openxmlformats.org/officeDocument/2006/relationships/customXml" Target="../ink/ink458.xml"/><Relationship Id="rId418" Type="http://schemas.openxmlformats.org/officeDocument/2006/relationships/image" Target="../media/image3741.png"/><Relationship Id="rId625" Type="http://schemas.openxmlformats.org/officeDocument/2006/relationships/customXml" Target="../ink/ink673.xml"/><Relationship Id="rId832" Type="http://schemas.openxmlformats.org/officeDocument/2006/relationships/customXml" Target="../ink/ink778.xml"/><Relationship Id="rId264" Type="http://schemas.openxmlformats.org/officeDocument/2006/relationships/image" Target="../media/image3665.png"/><Relationship Id="rId471" Type="http://schemas.openxmlformats.org/officeDocument/2006/relationships/customXml" Target="../ink/ink595.xml"/><Relationship Id="rId59" Type="http://schemas.openxmlformats.org/officeDocument/2006/relationships/customXml" Target="../ink/ink389.xml"/><Relationship Id="rId124" Type="http://schemas.openxmlformats.org/officeDocument/2006/relationships/image" Target="../media/image3595.png"/><Relationship Id="rId569" Type="http://schemas.openxmlformats.org/officeDocument/2006/relationships/customXml" Target="../ink/ink645.xml"/><Relationship Id="rId776" Type="http://schemas.openxmlformats.org/officeDocument/2006/relationships/image" Target="../media/image3917.png"/><Relationship Id="rId983" Type="http://schemas.openxmlformats.org/officeDocument/2006/relationships/customXml" Target="../ink/ink854.xml"/><Relationship Id="rId331" Type="http://schemas.openxmlformats.org/officeDocument/2006/relationships/customXml" Target="../ink/ink525.xml"/><Relationship Id="rId429" Type="http://schemas.openxmlformats.org/officeDocument/2006/relationships/customXml" Target="../ink/ink574.xml"/><Relationship Id="rId636" Type="http://schemas.openxmlformats.org/officeDocument/2006/relationships/image" Target="../media/image3848.png"/><Relationship Id="rId843" Type="http://schemas.openxmlformats.org/officeDocument/2006/relationships/image" Target="../media/image3949.png"/><Relationship Id="rId275" Type="http://schemas.openxmlformats.org/officeDocument/2006/relationships/customXml" Target="../ink/ink497.xml"/><Relationship Id="rId482" Type="http://schemas.openxmlformats.org/officeDocument/2006/relationships/image" Target="../media/image3773.png"/><Relationship Id="rId703" Type="http://schemas.openxmlformats.org/officeDocument/2006/relationships/image" Target="../media/image3881.png"/><Relationship Id="rId910" Type="http://schemas.openxmlformats.org/officeDocument/2006/relationships/customXml" Target="../ink/ink817.xml"/><Relationship Id="rId135" Type="http://schemas.openxmlformats.org/officeDocument/2006/relationships/customXml" Target="../ink/ink427.xml"/><Relationship Id="rId342" Type="http://schemas.openxmlformats.org/officeDocument/2006/relationships/image" Target="../media/image3704.png"/><Relationship Id="rId787" Type="http://schemas.openxmlformats.org/officeDocument/2006/relationships/customXml" Target="../ink/ink755.xml"/><Relationship Id="rId994" Type="http://schemas.openxmlformats.org/officeDocument/2006/relationships/image" Target="../media/image4024.png"/><Relationship Id="rId202" Type="http://schemas.openxmlformats.org/officeDocument/2006/relationships/image" Target="../media/image3634.png"/><Relationship Id="rId647" Type="http://schemas.openxmlformats.org/officeDocument/2006/relationships/customXml" Target="../ink/ink684.xml"/><Relationship Id="rId854" Type="http://schemas.openxmlformats.org/officeDocument/2006/relationships/customXml" Target="../ink/ink789.xml"/><Relationship Id="rId286" Type="http://schemas.openxmlformats.org/officeDocument/2006/relationships/image" Target="../media/image3676.png"/><Relationship Id="rId493" Type="http://schemas.openxmlformats.org/officeDocument/2006/relationships/customXml" Target="../ink/ink606.xml"/><Relationship Id="rId507" Type="http://schemas.openxmlformats.org/officeDocument/2006/relationships/customXml" Target="../ink/ink613.xml"/><Relationship Id="rId714" Type="http://schemas.openxmlformats.org/officeDocument/2006/relationships/customXml" Target="../ink/ink718.xml"/><Relationship Id="rId921" Type="http://schemas.openxmlformats.org/officeDocument/2006/relationships/image" Target="../media/image3988.png"/><Relationship Id="rId50" Type="http://schemas.openxmlformats.org/officeDocument/2006/relationships/image" Target="../media/image2986.png"/><Relationship Id="rId146" Type="http://schemas.openxmlformats.org/officeDocument/2006/relationships/image" Target="../media/image3606.png"/><Relationship Id="rId353" Type="http://schemas.openxmlformats.org/officeDocument/2006/relationships/customXml" Target="../ink/ink536.xml"/><Relationship Id="rId560" Type="http://schemas.openxmlformats.org/officeDocument/2006/relationships/customXml" Target="../ink/ink640.xml"/><Relationship Id="rId798" Type="http://schemas.openxmlformats.org/officeDocument/2006/relationships/image" Target="../media/image3928.png"/><Relationship Id="rId213" Type="http://schemas.openxmlformats.org/officeDocument/2006/relationships/customXml" Target="../ink/ink466.xml"/><Relationship Id="rId420" Type="http://schemas.openxmlformats.org/officeDocument/2006/relationships/image" Target="../media/image3742.png"/><Relationship Id="rId658" Type="http://schemas.openxmlformats.org/officeDocument/2006/relationships/image" Target="../media/image3859.png"/><Relationship Id="rId865" Type="http://schemas.openxmlformats.org/officeDocument/2006/relationships/image" Target="../media/image3960.png"/><Relationship Id="rId297" Type="http://schemas.openxmlformats.org/officeDocument/2006/relationships/customXml" Target="../ink/ink508.xml"/><Relationship Id="rId518" Type="http://schemas.openxmlformats.org/officeDocument/2006/relationships/image" Target="../media/image3790.png"/><Relationship Id="rId725" Type="http://schemas.openxmlformats.org/officeDocument/2006/relationships/image" Target="../media/image3892.png"/><Relationship Id="rId932" Type="http://schemas.openxmlformats.org/officeDocument/2006/relationships/customXml" Target="../ink/ink828.xml"/><Relationship Id="rId157" Type="http://schemas.openxmlformats.org/officeDocument/2006/relationships/customXml" Target="../ink/ink438.xml"/><Relationship Id="rId364" Type="http://schemas.openxmlformats.org/officeDocument/2006/relationships/image" Target="../media/image3715.png"/><Relationship Id="rId1008" Type="http://schemas.openxmlformats.org/officeDocument/2006/relationships/image" Target="../media/image4031.png"/><Relationship Id="rId61" Type="http://schemas.openxmlformats.org/officeDocument/2006/relationships/customXml" Target="../ink/ink390.xml"/><Relationship Id="rId571" Type="http://schemas.openxmlformats.org/officeDocument/2006/relationships/customXml" Target="../ink/ink646.xml"/><Relationship Id="rId669" Type="http://schemas.openxmlformats.org/officeDocument/2006/relationships/image" Target="../media/image3864.png"/><Relationship Id="rId876" Type="http://schemas.openxmlformats.org/officeDocument/2006/relationships/customXml" Target="../ink/ink800.xml"/><Relationship Id="rId19" Type="http://schemas.openxmlformats.org/officeDocument/2006/relationships/customXml" Target="../ink/ink369.xml"/><Relationship Id="rId224" Type="http://schemas.openxmlformats.org/officeDocument/2006/relationships/image" Target="../media/image3645.png"/><Relationship Id="rId431" Type="http://schemas.openxmlformats.org/officeDocument/2006/relationships/customXml" Target="../ink/ink575.xml"/><Relationship Id="rId529" Type="http://schemas.openxmlformats.org/officeDocument/2006/relationships/image" Target="../media/image3795.png"/><Relationship Id="rId736" Type="http://schemas.openxmlformats.org/officeDocument/2006/relationships/customXml" Target="../ink/ink729.xml"/><Relationship Id="rId168" Type="http://schemas.openxmlformats.org/officeDocument/2006/relationships/image" Target="../media/image3617.png"/><Relationship Id="rId943" Type="http://schemas.openxmlformats.org/officeDocument/2006/relationships/customXml" Target="../ink/ink834.xml"/><Relationship Id="rId1019" Type="http://schemas.openxmlformats.org/officeDocument/2006/relationships/customXml" Target="../ink/ink872.xml"/><Relationship Id="rId72" Type="http://schemas.openxmlformats.org/officeDocument/2006/relationships/image" Target="../media/image3569.png"/><Relationship Id="rId375" Type="http://schemas.openxmlformats.org/officeDocument/2006/relationships/customXml" Target="../ink/ink547.xml"/><Relationship Id="rId582" Type="http://schemas.openxmlformats.org/officeDocument/2006/relationships/image" Target="../media/image3821.png"/><Relationship Id="rId803" Type="http://schemas.openxmlformats.org/officeDocument/2006/relationships/customXml" Target="../ink/ink763.xml"/><Relationship Id="rId3" Type="http://schemas.openxmlformats.org/officeDocument/2006/relationships/customXml" Target="../ink/ink361.xml"/><Relationship Id="rId235" Type="http://schemas.openxmlformats.org/officeDocument/2006/relationships/customXml" Target="../ink/ink477.xml"/><Relationship Id="rId442" Type="http://schemas.openxmlformats.org/officeDocument/2006/relationships/image" Target="../media/image3753.png"/><Relationship Id="rId887" Type="http://schemas.openxmlformats.org/officeDocument/2006/relationships/image" Target="../media/image3971.png"/><Relationship Id="rId302" Type="http://schemas.openxmlformats.org/officeDocument/2006/relationships/image" Target="../media/image3684.png"/><Relationship Id="rId747" Type="http://schemas.openxmlformats.org/officeDocument/2006/relationships/image" Target="../media/image3903.png"/><Relationship Id="rId954" Type="http://schemas.openxmlformats.org/officeDocument/2006/relationships/image" Target="../media/image4004.png"/><Relationship Id="rId83" Type="http://schemas.openxmlformats.org/officeDocument/2006/relationships/customXml" Target="../ink/ink401.xml"/><Relationship Id="rId179" Type="http://schemas.openxmlformats.org/officeDocument/2006/relationships/customXml" Target="../ink/ink449.xml"/><Relationship Id="rId386" Type="http://schemas.openxmlformats.org/officeDocument/2006/relationships/image" Target="../media/image3726.png"/><Relationship Id="rId593" Type="http://schemas.openxmlformats.org/officeDocument/2006/relationships/customXml" Target="../ink/ink657.xml"/><Relationship Id="rId607" Type="http://schemas.openxmlformats.org/officeDocument/2006/relationships/customXml" Target="../ink/ink664.xml"/><Relationship Id="rId814" Type="http://schemas.openxmlformats.org/officeDocument/2006/relationships/image" Target="../media/image2745.png"/><Relationship Id="rId246" Type="http://schemas.openxmlformats.org/officeDocument/2006/relationships/image" Target="../media/image3656.png"/><Relationship Id="rId453" Type="http://schemas.openxmlformats.org/officeDocument/2006/relationships/customXml" Target="../ink/ink586.xml"/><Relationship Id="rId660" Type="http://schemas.openxmlformats.org/officeDocument/2006/relationships/image" Target="../media/image3860.png"/><Relationship Id="rId898" Type="http://schemas.openxmlformats.org/officeDocument/2006/relationships/customXml" Target="../ink/ink811.xml"/><Relationship Id="rId106" Type="http://schemas.openxmlformats.org/officeDocument/2006/relationships/image" Target="../media/image3586.png"/><Relationship Id="rId313" Type="http://schemas.openxmlformats.org/officeDocument/2006/relationships/customXml" Target="../ink/ink516.xml"/><Relationship Id="rId758" Type="http://schemas.openxmlformats.org/officeDocument/2006/relationships/customXml" Target="../ink/ink740.xml"/><Relationship Id="rId965" Type="http://schemas.openxmlformats.org/officeDocument/2006/relationships/customXml" Target="../ink/ink845.xml"/><Relationship Id="rId10" Type="http://schemas.openxmlformats.org/officeDocument/2006/relationships/image" Target="../media/image2966.png"/><Relationship Id="rId94" Type="http://schemas.openxmlformats.org/officeDocument/2006/relationships/image" Target="../media/image3580.png"/><Relationship Id="rId397" Type="http://schemas.openxmlformats.org/officeDocument/2006/relationships/customXml" Target="../ink/ink558.xml"/><Relationship Id="rId520" Type="http://schemas.openxmlformats.org/officeDocument/2006/relationships/image" Target="../media/image3791.png"/><Relationship Id="rId618" Type="http://schemas.openxmlformats.org/officeDocument/2006/relationships/image" Target="../media/image3839.png"/><Relationship Id="rId825" Type="http://schemas.openxmlformats.org/officeDocument/2006/relationships/image" Target="../media/image3940.png"/><Relationship Id="rId257" Type="http://schemas.openxmlformats.org/officeDocument/2006/relationships/customXml" Target="../ink/ink488.xml"/><Relationship Id="rId464" Type="http://schemas.openxmlformats.org/officeDocument/2006/relationships/image" Target="../media/image3764.png"/><Relationship Id="rId1010" Type="http://schemas.openxmlformats.org/officeDocument/2006/relationships/image" Target="../media/image4032.png"/><Relationship Id="rId117" Type="http://schemas.openxmlformats.org/officeDocument/2006/relationships/customXml" Target="../ink/ink418.xml"/><Relationship Id="rId671" Type="http://schemas.openxmlformats.org/officeDocument/2006/relationships/image" Target="../media/image3865.png"/><Relationship Id="rId769" Type="http://schemas.openxmlformats.org/officeDocument/2006/relationships/customXml" Target="../ink/ink746.xml"/><Relationship Id="rId976" Type="http://schemas.openxmlformats.org/officeDocument/2006/relationships/image" Target="../media/image4015.png"/><Relationship Id="rId324" Type="http://schemas.openxmlformats.org/officeDocument/2006/relationships/image" Target="../media/image3695.png"/><Relationship Id="rId531" Type="http://schemas.openxmlformats.org/officeDocument/2006/relationships/image" Target="../media/image3796.png"/><Relationship Id="rId629" Type="http://schemas.openxmlformats.org/officeDocument/2006/relationships/customXml" Target="../ink/ink67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98.png"/><Relationship Id="rId21" Type="http://schemas.openxmlformats.org/officeDocument/2006/relationships/image" Target="../media/image4051.png"/><Relationship Id="rId324" Type="http://schemas.openxmlformats.org/officeDocument/2006/relationships/image" Target="../media/image4201.png"/><Relationship Id="rId531" Type="http://schemas.openxmlformats.org/officeDocument/2006/relationships/customXml" Target="../ink/ink1145.xml"/><Relationship Id="rId629" Type="http://schemas.openxmlformats.org/officeDocument/2006/relationships/image" Target="../media/image4351.png"/><Relationship Id="rId170" Type="http://schemas.openxmlformats.org/officeDocument/2006/relationships/image" Target="../media/image4124.png"/><Relationship Id="rId268" Type="http://schemas.openxmlformats.org/officeDocument/2006/relationships/image" Target="../media/image4173.png"/><Relationship Id="rId475" Type="http://schemas.openxmlformats.org/officeDocument/2006/relationships/customXml" Target="../ink/ink1116.xml"/><Relationship Id="rId32" Type="http://schemas.openxmlformats.org/officeDocument/2006/relationships/customXml" Target="../ink/ink893.xml"/><Relationship Id="rId128" Type="http://schemas.openxmlformats.org/officeDocument/2006/relationships/image" Target="../media/image4103.png"/><Relationship Id="rId335" Type="http://schemas.openxmlformats.org/officeDocument/2006/relationships/customXml" Target="../ink/ink1045.xml"/><Relationship Id="rId542" Type="http://schemas.openxmlformats.org/officeDocument/2006/relationships/image" Target="../media/image4308.png"/><Relationship Id="rId181" Type="http://schemas.openxmlformats.org/officeDocument/2006/relationships/customXml" Target="../ink/ink968.xml"/><Relationship Id="rId402" Type="http://schemas.openxmlformats.org/officeDocument/2006/relationships/image" Target="../media/image4240.png"/><Relationship Id="rId279" Type="http://schemas.openxmlformats.org/officeDocument/2006/relationships/customXml" Target="../ink/ink1017.xml"/><Relationship Id="rId486" Type="http://schemas.openxmlformats.org/officeDocument/2006/relationships/customXml" Target="../ink/ink1122.xml"/><Relationship Id="rId43" Type="http://schemas.openxmlformats.org/officeDocument/2006/relationships/image" Target="../media/image4062.png"/><Relationship Id="rId139" Type="http://schemas.openxmlformats.org/officeDocument/2006/relationships/customXml" Target="../ink/ink947.xml"/><Relationship Id="rId346" Type="http://schemas.openxmlformats.org/officeDocument/2006/relationships/image" Target="../media/image4212.png"/><Relationship Id="rId553" Type="http://schemas.openxmlformats.org/officeDocument/2006/relationships/customXml" Target="../ink/ink1156.xml"/><Relationship Id="rId192" Type="http://schemas.openxmlformats.org/officeDocument/2006/relationships/image" Target="../media/image4135.png"/><Relationship Id="rId206" Type="http://schemas.openxmlformats.org/officeDocument/2006/relationships/image" Target="../media/image4142.png"/><Relationship Id="rId413" Type="http://schemas.openxmlformats.org/officeDocument/2006/relationships/image" Target="../media/image4245.png"/><Relationship Id="rId497" Type="http://schemas.openxmlformats.org/officeDocument/2006/relationships/image" Target="../media/image4286.png"/><Relationship Id="rId620" Type="http://schemas.openxmlformats.org/officeDocument/2006/relationships/customXml" Target="../ink/ink1190.xml"/><Relationship Id="rId357" Type="http://schemas.openxmlformats.org/officeDocument/2006/relationships/customXml" Target="../ink/ink1056.xml"/><Relationship Id="rId54" Type="http://schemas.openxmlformats.org/officeDocument/2006/relationships/customXml" Target="../ink/ink904.xml"/><Relationship Id="rId217" Type="http://schemas.openxmlformats.org/officeDocument/2006/relationships/customXml" Target="../ink/ink986.xml"/><Relationship Id="rId564" Type="http://schemas.openxmlformats.org/officeDocument/2006/relationships/image" Target="../media/image4319.png"/><Relationship Id="rId424" Type="http://schemas.openxmlformats.org/officeDocument/2006/relationships/customXml" Target="../ink/ink1090.xml"/><Relationship Id="rId631" Type="http://schemas.openxmlformats.org/officeDocument/2006/relationships/image" Target="../media/image4352.png"/><Relationship Id="rId270" Type="http://schemas.openxmlformats.org/officeDocument/2006/relationships/image" Target="../media/image4174.png"/><Relationship Id="rId65" Type="http://schemas.openxmlformats.org/officeDocument/2006/relationships/image" Target="../media/image4073.png"/><Relationship Id="rId130" Type="http://schemas.openxmlformats.org/officeDocument/2006/relationships/image" Target="../media/image4104.png"/><Relationship Id="rId368" Type="http://schemas.openxmlformats.org/officeDocument/2006/relationships/image" Target="../media/image4223.png"/><Relationship Id="rId575" Type="http://schemas.openxmlformats.org/officeDocument/2006/relationships/customXml" Target="../ink/ink1167.xml"/><Relationship Id="rId228" Type="http://schemas.openxmlformats.org/officeDocument/2006/relationships/image" Target="../media/image4153.png"/><Relationship Id="rId435" Type="http://schemas.openxmlformats.org/officeDocument/2006/relationships/image" Target="../media/image4256.png"/><Relationship Id="rId281" Type="http://schemas.openxmlformats.org/officeDocument/2006/relationships/customXml" Target="../ink/ink1018.xml"/><Relationship Id="rId502" Type="http://schemas.openxmlformats.org/officeDocument/2006/relationships/image" Target="../media/image4288.png"/><Relationship Id="rId76" Type="http://schemas.openxmlformats.org/officeDocument/2006/relationships/customXml" Target="../ink/ink915.xml"/><Relationship Id="rId141" Type="http://schemas.openxmlformats.org/officeDocument/2006/relationships/customXml" Target="../ink/ink948.xml"/><Relationship Id="rId379" Type="http://schemas.openxmlformats.org/officeDocument/2006/relationships/customXml" Target="../ink/ink1067.xml"/><Relationship Id="rId586" Type="http://schemas.openxmlformats.org/officeDocument/2006/relationships/image" Target="../media/image4330.png"/><Relationship Id="rId7" Type="http://schemas.openxmlformats.org/officeDocument/2006/relationships/image" Target="../media/image4044.png"/><Relationship Id="rId239" Type="http://schemas.openxmlformats.org/officeDocument/2006/relationships/customXml" Target="../ink/ink997.xml"/><Relationship Id="rId446" Type="http://schemas.openxmlformats.org/officeDocument/2006/relationships/customXml" Target="../ink/ink1101.xml"/><Relationship Id="rId292" Type="http://schemas.openxmlformats.org/officeDocument/2006/relationships/image" Target="../media/image4185.png"/><Relationship Id="rId306" Type="http://schemas.openxmlformats.org/officeDocument/2006/relationships/image" Target="../media/image4192.png"/><Relationship Id="rId87" Type="http://schemas.openxmlformats.org/officeDocument/2006/relationships/image" Target="../media/image4083.png"/><Relationship Id="rId513" Type="http://schemas.openxmlformats.org/officeDocument/2006/relationships/customXml" Target="../ink/ink1136.xml"/><Relationship Id="rId597" Type="http://schemas.openxmlformats.org/officeDocument/2006/relationships/image" Target="../media/image4335.png"/><Relationship Id="rId152" Type="http://schemas.openxmlformats.org/officeDocument/2006/relationships/image" Target="../media/image4115.png"/><Relationship Id="rId457" Type="http://schemas.openxmlformats.org/officeDocument/2006/relationships/customXml" Target="../ink/ink1107.xml"/><Relationship Id="rId14" Type="http://schemas.openxmlformats.org/officeDocument/2006/relationships/customXml" Target="../ink/ink884.xml"/><Relationship Id="rId317" Type="http://schemas.openxmlformats.org/officeDocument/2006/relationships/customXml" Target="../ink/ink1036.xml"/><Relationship Id="rId524" Type="http://schemas.openxmlformats.org/officeDocument/2006/relationships/image" Target="../media/image4299.png"/><Relationship Id="rId98" Type="http://schemas.openxmlformats.org/officeDocument/2006/relationships/customXml" Target="../ink/ink926.xml"/><Relationship Id="rId163" Type="http://schemas.openxmlformats.org/officeDocument/2006/relationships/customXml" Target="../ink/ink959.xml"/><Relationship Id="rId370" Type="http://schemas.openxmlformats.org/officeDocument/2006/relationships/image" Target="../media/image4224.png"/><Relationship Id="rId230" Type="http://schemas.openxmlformats.org/officeDocument/2006/relationships/image" Target="../media/image4154.png"/><Relationship Id="rId468" Type="http://schemas.openxmlformats.org/officeDocument/2006/relationships/image" Target="../media/image4272.png"/><Relationship Id="rId25" Type="http://schemas.openxmlformats.org/officeDocument/2006/relationships/image" Target="../media/image4053.png"/><Relationship Id="rId328" Type="http://schemas.openxmlformats.org/officeDocument/2006/relationships/image" Target="../media/image4203.png"/><Relationship Id="rId535" Type="http://schemas.openxmlformats.org/officeDocument/2006/relationships/customXml" Target="../ink/ink1147.xml"/><Relationship Id="rId174" Type="http://schemas.openxmlformats.org/officeDocument/2006/relationships/image" Target="../media/image4126.png"/><Relationship Id="rId381" Type="http://schemas.openxmlformats.org/officeDocument/2006/relationships/customXml" Target="../ink/ink1068.xml"/><Relationship Id="rId602" Type="http://schemas.openxmlformats.org/officeDocument/2006/relationships/customXml" Target="../ink/ink1181.xml"/><Relationship Id="rId241" Type="http://schemas.openxmlformats.org/officeDocument/2006/relationships/customXml" Target="../ink/ink998.xml"/><Relationship Id="rId479" Type="http://schemas.openxmlformats.org/officeDocument/2006/relationships/image" Target="../media/image4277.png"/><Relationship Id="rId36" Type="http://schemas.openxmlformats.org/officeDocument/2006/relationships/customXml" Target="../ink/ink895.xml"/><Relationship Id="rId339" Type="http://schemas.openxmlformats.org/officeDocument/2006/relationships/customXml" Target="../ink/ink1047.xml"/><Relationship Id="rId546" Type="http://schemas.openxmlformats.org/officeDocument/2006/relationships/image" Target="../media/image4310.png"/><Relationship Id="rId101" Type="http://schemas.openxmlformats.org/officeDocument/2006/relationships/image" Target="../media/image4090.png"/><Relationship Id="rId185" Type="http://schemas.openxmlformats.org/officeDocument/2006/relationships/customXml" Target="../ink/ink970.xml"/><Relationship Id="rId406" Type="http://schemas.openxmlformats.org/officeDocument/2006/relationships/customXml" Target="../ink/ink1081.xml"/><Relationship Id="rId392" Type="http://schemas.openxmlformats.org/officeDocument/2006/relationships/image" Target="../media/image4235.png"/><Relationship Id="rId613" Type="http://schemas.openxmlformats.org/officeDocument/2006/relationships/image" Target="../media/image4343.png"/><Relationship Id="rId252" Type="http://schemas.openxmlformats.org/officeDocument/2006/relationships/image" Target="../media/image4165.png"/><Relationship Id="rId294" Type="http://schemas.openxmlformats.org/officeDocument/2006/relationships/image" Target="../media/image4186.png"/><Relationship Id="rId308" Type="http://schemas.openxmlformats.org/officeDocument/2006/relationships/image" Target="../media/image4193.png"/><Relationship Id="rId515" Type="http://schemas.openxmlformats.org/officeDocument/2006/relationships/customXml" Target="../ink/ink1137.xml"/><Relationship Id="rId47" Type="http://schemas.openxmlformats.org/officeDocument/2006/relationships/image" Target="../media/image4064.png"/><Relationship Id="rId89" Type="http://schemas.openxmlformats.org/officeDocument/2006/relationships/image" Target="../media/image4084.png"/><Relationship Id="rId112" Type="http://schemas.openxmlformats.org/officeDocument/2006/relationships/customXml" Target="../ink/ink933.xml"/><Relationship Id="rId154" Type="http://schemas.openxmlformats.org/officeDocument/2006/relationships/image" Target="../media/image4116.png"/><Relationship Id="rId361" Type="http://schemas.openxmlformats.org/officeDocument/2006/relationships/customXml" Target="../ink/ink1058.xml"/><Relationship Id="rId557" Type="http://schemas.openxmlformats.org/officeDocument/2006/relationships/customXml" Target="../ink/ink1158.xml"/><Relationship Id="rId599" Type="http://schemas.openxmlformats.org/officeDocument/2006/relationships/image" Target="../media/image4336.png"/><Relationship Id="rId196" Type="http://schemas.openxmlformats.org/officeDocument/2006/relationships/image" Target="../media/image4137.png"/><Relationship Id="rId417" Type="http://schemas.openxmlformats.org/officeDocument/2006/relationships/image" Target="../media/image4247.png"/><Relationship Id="rId459" Type="http://schemas.openxmlformats.org/officeDocument/2006/relationships/customXml" Target="../ink/ink1108.xml"/><Relationship Id="rId624" Type="http://schemas.openxmlformats.org/officeDocument/2006/relationships/customXml" Target="../ink/ink1192.xml"/><Relationship Id="rId16" Type="http://schemas.openxmlformats.org/officeDocument/2006/relationships/customXml" Target="../ink/ink885.xml"/><Relationship Id="rId221" Type="http://schemas.openxmlformats.org/officeDocument/2006/relationships/customXml" Target="../ink/ink988.xml"/><Relationship Id="rId263" Type="http://schemas.openxmlformats.org/officeDocument/2006/relationships/customXml" Target="../ink/ink1009.xml"/><Relationship Id="rId319" Type="http://schemas.openxmlformats.org/officeDocument/2006/relationships/customXml" Target="../ink/ink1037.xml"/><Relationship Id="rId470" Type="http://schemas.openxmlformats.org/officeDocument/2006/relationships/image" Target="../media/image4273.png"/><Relationship Id="rId526" Type="http://schemas.openxmlformats.org/officeDocument/2006/relationships/image" Target="../media/image4300.png"/><Relationship Id="rId58" Type="http://schemas.openxmlformats.org/officeDocument/2006/relationships/customXml" Target="../ink/ink906.xml"/><Relationship Id="rId123" Type="http://schemas.openxmlformats.org/officeDocument/2006/relationships/image" Target="../media/image4101.png"/><Relationship Id="rId330" Type="http://schemas.openxmlformats.org/officeDocument/2006/relationships/image" Target="../media/image4204.png"/><Relationship Id="rId568" Type="http://schemas.openxmlformats.org/officeDocument/2006/relationships/image" Target="../media/image4321.png"/><Relationship Id="rId165" Type="http://schemas.openxmlformats.org/officeDocument/2006/relationships/customXml" Target="../ink/ink960.xml"/><Relationship Id="rId372" Type="http://schemas.openxmlformats.org/officeDocument/2006/relationships/image" Target="../media/image4225.png"/><Relationship Id="rId428" Type="http://schemas.openxmlformats.org/officeDocument/2006/relationships/customXml" Target="../ink/ink1092.xml"/><Relationship Id="rId635" Type="http://schemas.openxmlformats.org/officeDocument/2006/relationships/image" Target="../media/image4354.png"/><Relationship Id="rId232" Type="http://schemas.openxmlformats.org/officeDocument/2006/relationships/image" Target="../media/image4155.png"/><Relationship Id="rId274" Type="http://schemas.openxmlformats.org/officeDocument/2006/relationships/image" Target="../media/image4176.png"/><Relationship Id="rId481" Type="http://schemas.openxmlformats.org/officeDocument/2006/relationships/image" Target="../media/image4278.png"/><Relationship Id="rId27" Type="http://schemas.openxmlformats.org/officeDocument/2006/relationships/image" Target="../media/image4054.png"/><Relationship Id="rId69" Type="http://schemas.openxmlformats.org/officeDocument/2006/relationships/image" Target="../media/image4075.png"/><Relationship Id="rId134" Type="http://schemas.openxmlformats.org/officeDocument/2006/relationships/image" Target="../media/image4106.png"/><Relationship Id="rId537" Type="http://schemas.openxmlformats.org/officeDocument/2006/relationships/customXml" Target="../ink/ink1148.xml"/><Relationship Id="rId579" Type="http://schemas.openxmlformats.org/officeDocument/2006/relationships/customXml" Target="../ink/ink1169.xml"/><Relationship Id="rId80" Type="http://schemas.openxmlformats.org/officeDocument/2006/relationships/customXml" Target="../ink/ink917.xml"/><Relationship Id="rId176" Type="http://schemas.openxmlformats.org/officeDocument/2006/relationships/image" Target="../media/image4127.png"/><Relationship Id="rId341" Type="http://schemas.openxmlformats.org/officeDocument/2006/relationships/customXml" Target="../ink/ink1048.xml"/><Relationship Id="rId383" Type="http://schemas.openxmlformats.org/officeDocument/2006/relationships/customXml" Target="../ink/ink1069.xml"/><Relationship Id="rId439" Type="http://schemas.openxmlformats.org/officeDocument/2006/relationships/image" Target="../media/image4258.png"/><Relationship Id="rId590" Type="http://schemas.openxmlformats.org/officeDocument/2006/relationships/customXml" Target="../ink/ink1175.xml"/><Relationship Id="rId604" Type="http://schemas.openxmlformats.org/officeDocument/2006/relationships/customXml" Target="../ink/ink1182.xml"/><Relationship Id="rId201" Type="http://schemas.openxmlformats.org/officeDocument/2006/relationships/customXml" Target="../ink/ink978.xml"/><Relationship Id="rId243" Type="http://schemas.openxmlformats.org/officeDocument/2006/relationships/customXml" Target="../ink/ink999.xml"/><Relationship Id="rId285" Type="http://schemas.openxmlformats.org/officeDocument/2006/relationships/customXml" Target="../ink/ink1020.xml"/><Relationship Id="rId450" Type="http://schemas.openxmlformats.org/officeDocument/2006/relationships/customXml" Target="../ink/ink1103.xml"/><Relationship Id="rId506" Type="http://schemas.openxmlformats.org/officeDocument/2006/relationships/image" Target="../media/image4290.png"/><Relationship Id="rId38" Type="http://schemas.openxmlformats.org/officeDocument/2006/relationships/customXml" Target="../ink/ink896.xml"/><Relationship Id="rId103" Type="http://schemas.openxmlformats.org/officeDocument/2006/relationships/image" Target="../media/image4091.png"/><Relationship Id="rId310" Type="http://schemas.openxmlformats.org/officeDocument/2006/relationships/image" Target="../media/image4194.png"/><Relationship Id="rId492" Type="http://schemas.openxmlformats.org/officeDocument/2006/relationships/customXml" Target="../ink/ink1125.xml"/><Relationship Id="rId548" Type="http://schemas.openxmlformats.org/officeDocument/2006/relationships/image" Target="../media/image4311.png"/><Relationship Id="rId91" Type="http://schemas.openxmlformats.org/officeDocument/2006/relationships/image" Target="../media/image4085.png"/><Relationship Id="rId145" Type="http://schemas.openxmlformats.org/officeDocument/2006/relationships/customXml" Target="../ink/ink950.xml"/><Relationship Id="rId187" Type="http://schemas.openxmlformats.org/officeDocument/2006/relationships/customXml" Target="../ink/ink971.xml"/><Relationship Id="rId352" Type="http://schemas.openxmlformats.org/officeDocument/2006/relationships/image" Target="../media/image4215.png"/><Relationship Id="rId394" Type="http://schemas.openxmlformats.org/officeDocument/2006/relationships/image" Target="../media/image4236.png"/><Relationship Id="rId408" Type="http://schemas.openxmlformats.org/officeDocument/2006/relationships/customXml" Target="../ink/ink1082.xml"/><Relationship Id="rId615" Type="http://schemas.openxmlformats.org/officeDocument/2006/relationships/image" Target="../media/image4344.png"/><Relationship Id="rId212" Type="http://schemas.openxmlformats.org/officeDocument/2006/relationships/image" Target="../media/image4145.png"/><Relationship Id="rId254" Type="http://schemas.openxmlformats.org/officeDocument/2006/relationships/image" Target="../media/image4166.png"/><Relationship Id="rId49" Type="http://schemas.openxmlformats.org/officeDocument/2006/relationships/image" Target="../media/image4065.png"/><Relationship Id="rId114" Type="http://schemas.openxmlformats.org/officeDocument/2006/relationships/customXml" Target="../ink/ink934.xml"/><Relationship Id="rId296" Type="http://schemas.openxmlformats.org/officeDocument/2006/relationships/image" Target="../media/image4187.png"/><Relationship Id="rId461" Type="http://schemas.openxmlformats.org/officeDocument/2006/relationships/customXml" Target="../ink/ink1109.xml"/><Relationship Id="rId517" Type="http://schemas.openxmlformats.org/officeDocument/2006/relationships/customXml" Target="../ink/ink1138.xml"/><Relationship Id="rId559" Type="http://schemas.openxmlformats.org/officeDocument/2006/relationships/customXml" Target="../ink/ink1159.xml"/><Relationship Id="rId60" Type="http://schemas.openxmlformats.org/officeDocument/2006/relationships/customXml" Target="../ink/ink907.xml"/><Relationship Id="rId156" Type="http://schemas.openxmlformats.org/officeDocument/2006/relationships/image" Target="../media/image4117.png"/><Relationship Id="rId198" Type="http://schemas.openxmlformats.org/officeDocument/2006/relationships/image" Target="../media/image4138.png"/><Relationship Id="rId321" Type="http://schemas.openxmlformats.org/officeDocument/2006/relationships/customXml" Target="../ink/ink1038.xml"/><Relationship Id="rId363" Type="http://schemas.openxmlformats.org/officeDocument/2006/relationships/customXml" Target="../ink/ink1059.xml"/><Relationship Id="rId419" Type="http://schemas.openxmlformats.org/officeDocument/2006/relationships/image" Target="../media/image4248.png"/><Relationship Id="rId570" Type="http://schemas.openxmlformats.org/officeDocument/2006/relationships/image" Target="../media/image4322.png"/><Relationship Id="rId626" Type="http://schemas.openxmlformats.org/officeDocument/2006/relationships/customXml" Target="../ink/ink1193.xml"/><Relationship Id="rId223" Type="http://schemas.openxmlformats.org/officeDocument/2006/relationships/customXml" Target="../ink/ink989.xml"/><Relationship Id="rId430" Type="http://schemas.openxmlformats.org/officeDocument/2006/relationships/customXml" Target="../ink/ink1093.xml"/><Relationship Id="rId18" Type="http://schemas.openxmlformats.org/officeDocument/2006/relationships/customXml" Target="../ink/ink886.xml"/><Relationship Id="rId265" Type="http://schemas.openxmlformats.org/officeDocument/2006/relationships/customXml" Target="../ink/ink1010.xml"/><Relationship Id="rId472" Type="http://schemas.openxmlformats.org/officeDocument/2006/relationships/image" Target="../media/image4274.png"/><Relationship Id="rId528" Type="http://schemas.openxmlformats.org/officeDocument/2006/relationships/image" Target="../media/image4301.png"/><Relationship Id="rId125" Type="http://schemas.openxmlformats.org/officeDocument/2006/relationships/image" Target="../media/image4102.png"/><Relationship Id="rId167" Type="http://schemas.openxmlformats.org/officeDocument/2006/relationships/customXml" Target="../ink/ink961.xml"/><Relationship Id="rId332" Type="http://schemas.openxmlformats.org/officeDocument/2006/relationships/image" Target="../media/image4205.png"/><Relationship Id="rId374" Type="http://schemas.openxmlformats.org/officeDocument/2006/relationships/image" Target="../media/image4226.png"/><Relationship Id="rId581" Type="http://schemas.openxmlformats.org/officeDocument/2006/relationships/customXml" Target="../ink/ink1170.xml"/><Relationship Id="rId71" Type="http://schemas.openxmlformats.org/officeDocument/2006/relationships/image" Target="../media/image209.png"/><Relationship Id="rId234" Type="http://schemas.openxmlformats.org/officeDocument/2006/relationships/image" Target="../media/image4156.png"/><Relationship Id="rId637" Type="http://schemas.openxmlformats.org/officeDocument/2006/relationships/image" Target="../media/image4355.png"/><Relationship Id="rId2" Type="http://schemas.openxmlformats.org/officeDocument/2006/relationships/customXml" Target="../ink/ink878.xml"/><Relationship Id="rId29" Type="http://schemas.openxmlformats.org/officeDocument/2006/relationships/image" Target="../media/image4055.png"/><Relationship Id="rId276" Type="http://schemas.openxmlformats.org/officeDocument/2006/relationships/image" Target="../media/image4177.png"/><Relationship Id="rId441" Type="http://schemas.openxmlformats.org/officeDocument/2006/relationships/image" Target="../media/image4259.png"/><Relationship Id="rId483" Type="http://schemas.openxmlformats.org/officeDocument/2006/relationships/image" Target="../media/image4279.png"/><Relationship Id="rId539" Type="http://schemas.openxmlformats.org/officeDocument/2006/relationships/customXml" Target="../ink/ink1149.xml"/><Relationship Id="rId40" Type="http://schemas.openxmlformats.org/officeDocument/2006/relationships/customXml" Target="../ink/ink897.xml"/><Relationship Id="rId136" Type="http://schemas.openxmlformats.org/officeDocument/2006/relationships/image" Target="../media/image4107.png"/><Relationship Id="rId178" Type="http://schemas.openxmlformats.org/officeDocument/2006/relationships/image" Target="../media/image4128.png"/><Relationship Id="rId301" Type="http://schemas.openxmlformats.org/officeDocument/2006/relationships/customXml" Target="../ink/ink1028.xml"/><Relationship Id="rId343" Type="http://schemas.openxmlformats.org/officeDocument/2006/relationships/customXml" Target="../ink/ink1049.xml"/><Relationship Id="rId550" Type="http://schemas.openxmlformats.org/officeDocument/2006/relationships/image" Target="../media/image4312.png"/><Relationship Id="rId82" Type="http://schemas.openxmlformats.org/officeDocument/2006/relationships/customXml" Target="../ink/ink918.xml"/><Relationship Id="rId203" Type="http://schemas.openxmlformats.org/officeDocument/2006/relationships/customXml" Target="../ink/ink979.xml"/><Relationship Id="rId385" Type="http://schemas.openxmlformats.org/officeDocument/2006/relationships/customXml" Target="../ink/ink1070.xml"/><Relationship Id="rId592" Type="http://schemas.openxmlformats.org/officeDocument/2006/relationships/customXml" Target="../ink/ink1176.xml"/><Relationship Id="rId606" Type="http://schemas.openxmlformats.org/officeDocument/2006/relationships/customXml" Target="../ink/ink1183.xml"/><Relationship Id="rId245" Type="http://schemas.openxmlformats.org/officeDocument/2006/relationships/customXml" Target="../ink/ink1000.xml"/><Relationship Id="rId287" Type="http://schemas.openxmlformats.org/officeDocument/2006/relationships/customXml" Target="../ink/ink1021.xml"/><Relationship Id="rId410" Type="http://schemas.openxmlformats.org/officeDocument/2006/relationships/customXml" Target="../ink/ink1083.xml"/><Relationship Id="rId452" Type="http://schemas.openxmlformats.org/officeDocument/2006/relationships/customXml" Target="../ink/ink1104.xml"/><Relationship Id="rId494" Type="http://schemas.openxmlformats.org/officeDocument/2006/relationships/customXml" Target="../ink/ink1126.xml"/><Relationship Id="rId508" Type="http://schemas.openxmlformats.org/officeDocument/2006/relationships/image" Target="../media/image4291.png"/><Relationship Id="rId105" Type="http://schemas.openxmlformats.org/officeDocument/2006/relationships/image" Target="../media/image4092.png"/><Relationship Id="rId147" Type="http://schemas.openxmlformats.org/officeDocument/2006/relationships/customXml" Target="../ink/ink951.xml"/><Relationship Id="rId312" Type="http://schemas.openxmlformats.org/officeDocument/2006/relationships/image" Target="../media/image4195.png"/><Relationship Id="rId354" Type="http://schemas.openxmlformats.org/officeDocument/2006/relationships/image" Target="../media/image4216.png"/><Relationship Id="rId51" Type="http://schemas.openxmlformats.org/officeDocument/2006/relationships/image" Target="../media/image4066.png"/><Relationship Id="rId93" Type="http://schemas.openxmlformats.org/officeDocument/2006/relationships/image" Target="../media/image4086.png"/><Relationship Id="rId189" Type="http://schemas.openxmlformats.org/officeDocument/2006/relationships/customXml" Target="../ink/ink972.xml"/><Relationship Id="rId396" Type="http://schemas.openxmlformats.org/officeDocument/2006/relationships/image" Target="../media/image4237.png"/><Relationship Id="rId561" Type="http://schemas.openxmlformats.org/officeDocument/2006/relationships/customXml" Target="../ink/ink1160.xml"/><Relationship Id="rId617" Type="http://schemas.openxmlformats.org/officeDocument/2006/relationships/image" Target="../media/image4345.png"/><Relationship Id="rId214" Type="http://schemas.openxmlformats.org/officeDocument/2006/relationships/image" Target="../media/image4146.png"/><Relationship Id="rId256" Type="http://schemas.openxmlformats.org/officeDocument/2006/relationships/image" Target="../media/image4167.png"/><Relationship Id="rId298" Type="http://schemas.openxmlformats.org/officeDocument/2006/relationships/image" Target="../media/image4188.png"/><Relationship Id="rId421" Type="http://schemas.openxmlformats.org/officeDocument/2006/relationships/image" Target="../media/image4249.png"/><Relationship Id="rId463" Type="http://schemas.openxmlformats.org/officeDocument/2006/relationships/customXml" Target="../ink/ink1110.xml"/><Relationship Id="rId519" Type="http://schemas.openxmlformats.org/officeDocument/2006/relationships/customXml" Target="../ink/ink1139.xml"/><Relationship Id="rId116" Type="http://schemas.openxmlformats.org/officeDocument/2006/relationships/customXml" Target="../ink/ink935.xml"/><Relationship Id="rId158" Type="http://schemas.openxmlformats.org/officeDocument/2006/relationships/image" Target="../media/image4118.png"/><Relationship Id="rId323" Type="http://schemas.openxmlformats.org/officeDocument/2006/relationships/customXml" Target="../ink/ink1039.xml"/><Relationship Id="rId530" Type="http://schemas.openxmlformats.org/officeDocument/2006/relationships/image" Target="../media/image4302.png"/><Relationship Id="rId20" Type="http://schemas.openxmlformats.org/officeDocument/2006/relationships/customXml" Target="../ink/ink887.xml"/><Relationship Id="rId62" Type="http://schemas.openxmlformats.org/officeDocument/2006/relationships/customXml" Target="../ink/ink908.xml"/><Relationship Id="rId365" Type="http://schemas.openxmlformats.org/officeDocument/2006/relationships/customXml" Target="../ink/ink1060.xml"/><Relationship Id="rId572" Type="http://schemas.openxmlformats.org/officeDocument/2006/relationships/image" Target="../media/image4323.png"/><Relationship Id="rId628" Type="http://schemas.openxmlformats.org/officeDocument/2006/relationships/customXml" Target="../ink/ink1194.xml"/><Relationship Id="rId225" Type="http://schemas.openxmlformats.org/officeDocument/2006/relationships/customXml" Target="../ink/ink990.xml"/><Relationship Id="rId267" Type="http://schemas.openxmlformats.org/officeDocument/2006/relationships/customXml" Target="../ink/ink1011.xml"/><Relationship Id="rId432" Type="http://schemas.openxmlformats.org/officeDocument/2006/relationships/customXml" Target="../ink/ink1094.xml"/><Relationship Id="rId474" Type="http://schemas.openxmlformats.org/officeDocument/2006/relationships/image" Target="../media/image4275.png"/><Relationship Id="rId127" Type="http://schemas.openxmlformats.org/officeDocument/2006/relationships/customXml" Target="../ink/ink941.xml"/><Relationship Id="rId31" Type="http://schemas.openxmlformats.org/officeDocument/2006/relationships/image" Target="../media/image4056.png"/><Relationship Id="rId73" Type="http://schemas.openxmlformats.org/officeDocument/2006/relationships/image" Target="../media/image4076.png"/><Relationship Id="rId169" Type="http://schemas.openxmlformats.org/officeDocument/2006/relationships/customXml" Target="../ink/ink962.xml"/><Relationship Id="rId334" Type="http://schemas.openxmlformats.org/officeDocument/2006/relationships/image" Target="../media/image4206.png"/><Relationship Id="rId376" Type="http://schemas.openxmlformats.org/officeDocument/2006/relationships/image" Target="../media/image4227.png"/><Relationship Id="rId541" Type="http://schemas.openxmlformats.org/officeDocument/2006/relationships/customXml" Target="../ink/ink1150.xml"/><Relationship Id="rId583" Type="http://schemas.openxmlformats.org/officeDocument/2006/relationships/customXml" Target="../ink/ink1171.xml"/><Relationship Id="rId639" Type="http://schemas.openxmlformats.org/officeDocument/2006/relationships/image" Target="../media/image4356.png"/><Relationship Id="rId4" Type="http://schemas.openxmlformats.org/officeDocument/2006/relationships/customXml" Target="../ink/ink879.xml"/><Relationship Id="rId180" Type="http://schemas.openxmlformats.org/officeDocument/2006/relationships/image" Target="../media/image4129.png"/><Relationship Id="rId236" Type="http://schemas.openxmlformats.org/officeDocument/2006/relationships/image" Target="../media/image4157.png"/><Relationship Id="rId278" Type="http://schemas.openxmlformats.org/officeDocument/2006/relationships/image" Target="../media/image4178.png"/><Relationship Id="rId401" Type="http://schemas.openxmlformats.org/officeDocument/2006/relationships/customXml" Target="../ink/ink1078.xml"/><Relationship Id="rId443" Type="http://schemas.openxmlformats.org/officeDocument/2006/relationships/image" Target="../media/image4260.png"/><Relationship Id="rId303" Type="http://schemas.openxmlformats.org/officeDocument/2006/relationships/customXml" Target="../ink/ink1029.xml"/><Relationship Id="rId485" Type="http://schemas.openxmlformats.org/officeDocument/2006/relationships/image" Target="../media/image4280.png"/><Relationship Id="rId42" Type="http://schemas.openxmlformats.org/officeDocument/2006/relationships/customXml" Target="../ink/ink898.xml"/><Relationship Id="rId84" Type="http://schemas.openxmlformats.org/officeDocument/2006/relationships/customXml" Target="../ink/ink919.xml"/><Relationship Id="rId138" Type="http://schemas.openxmlformats.org/officeDocument/2006/relationships/image" Target="../media/image4108.png"/><Relationship Id="rId345" Type="http://schemas.openxmlformats.org/officeDocument/2006/relationships/customXml" Target="../ink/ink1050.xml"/><Relationship Id="rId387" Type="http://schemas.openxmlformats.org/officeDocument/2006/relationships/customXml" Target="../ink/ink1071.xml"/><Relationship Id="rId510" Type="http://schemas.openxmlformats.org/officeDocument/2006/relationships/image" Target="../media/image4292.png"/><Relationship Id="rId552" Type="http://schemas.openxmlformats.org/officeDocument/2006/relationships/image" Target="../media/image4313.png"/><Relationship Id="rId594" Type="http://schemas.openxmlformats.org/officeDocument/2006/relationships/customXml" Target="../ink/ink1177.xml"/><Relationship Id="rId608" Type="http://schemas.openxmlformats.org/officeDocument/2006/relationships/customXml" Target="../ink/ink1184.xml"/><Relationship Id="rId191" Type="http://schemas.openxmlformats.org/officeDocument/2006/relationships/customXml" Target="../ink/ink973.xml"/><Relationship Id="rId205" Type="http://schemas.openxmlformats.org/officeDocument/2006/relationships/customXml" Target="../ink/ink980.xml"/><Relationship Id="rId247" Type="http://schemas.openxmlformats.org/officeDocument/2006/relationships/customXml" Target="../ink/ink1001.xml"/><Relationship Id="rId412" Type="http://schemas.openxmlformats.org/officeDocument/2006/relationships/customXml" Target="../ink/ink1084.xml"/><Relationship Id="rId107" Type="http://schemas.openxmlformats.org/officeDocument/2006/relationships/image" Target="../media/image4093.png"/><Relationship Id="rId289" Type="http://schemas.openxmlformats.org/officeDocument/2006/relationships/customXml" Target="../ink/ink1022.xml"/><Relationship Id="rId454" Type="http://schemas.openxmlformats.org/officeDocument/2006/relationships/image" Target="../media/image4265.png"/><Relationship Id="rId496" Type="http://schemas.openxmlformats.org/officeDocument/2006/relationships/customXml" Target="../ink/ink1127.xml"/><Relationship Id="rId11" Type="http://schemas.openxmlformats.org/officeDocument/2006/relationships/image" Target="../media/image4046.png"/><Relationship Id="rId53" Type="http://schemas.openxmlformats.org/officeDocument/2006/relationships/image" Target="../media/image4067.png"/><Relationship Id="rId149" Type="http://schemas.openxmlformats.org/officeDocument/2006/relationships/customXml" Target="../ink/ink952.xml"/><Relationship Id="rId314" Type="http://schemas.openxmlformats.org/officeDocument/2006/relationships/image" Target="../media/image4196.png"/><Relationship Id="rId356" Type="http://schemas.openxmlformats.org/officeDocument/2006/relationships/image" Target="../media/image4217.png"/><Relationship Id="rId398" Type="http://schemas.openxmlformats.org/officeDocument/2006/relationships/image" Target="../media/image4238.png"/><Relationship Id="rId521" Type="http://schemas.openxmlformats.org/officeDocument/2006/relationships/customXml" Target="../ink/ink1140.xml"/><Relationship Id="rId563" Type="http://schemas.openxmlformats.org/officeDocument/2006/relationships/customXml" Target="../ink/ink1161.xml"/><Relationship Id="rId619" Type="http://schemas.openxmlformats.org/officeDocument/2006/relationships/image" Target="../media/image4346.png"/><Relationship Id="rId95" Type="http://schemas.openxmlformats.org/officeDocument/2006/relationships/image" Target="../media/image4087.png"/><Relationship Id="rId160" Type="http://schemas.openxmlformats.org/officeDocument/2006/relationships/image" Target="../media/image4119.png"/><Relationship Id="rId216" Type="http://schemas.openxmlformats.org/officeDocument/2006/relationships/image" Target="../media/image4147.png"/><Relationship Id="rId423" Type="http://schemas.openxmlformats.org/officeDocument/2006/relationships/image" Target="../media/image4250.png"/><Relationship Id="rId258" Type="http://schemas.openxmlformats.org/officeDocument/2006/relationships/image" Target="../media/image4168.png"/><Relationship Id="rId465" Type="http://schemas.openxmlformats.org/officeDocument/2006/relationships/customXml" Target="../ink/ink1111.xml"/><Relationship Id="rId630" Type="http://schemas.openxmlformats.org/officeDocument/2006/relationships/customXml" Target="../ink/ink1195.xml"/><Relationship Id="rId22" Type="http://schemas.openxmlformats.org/officeDocument/2006/relationships/customXml" Target="../ink/ink888.xml"/><Relationship Id="rId64" Type="http://schemas.openxmlformats.org/officeDocument/2006/relationships/customXml" Target="../ink/ink909.xml"/><Relationship Id="rId118" Type="http://schemas.openxmlformats.org/officeDocument/2006/relationships/customXml" Target="../ink/ink936.xml"/><Relationship Id="rId325" Type="http://schemas.openxmlformats.org/officeDocument/2006/relationships/customXml" Target="../ink/ink1040.xml"/><Relationship Id="rId367" Type="http://schemas.openxmlformats.org/officeDocument/2006/relationships/customXml" Target="../ink/ink1061.xml"/><Relationship Id="rId532" Type="http://schemas.openxmlformats.org/officeDocument/2006/relationships/image" Target="../media/image4303.png"/><Relationship Id="rId574" Type="http://schemas.openxmlformats.org/officeDocument/2006/relationships/image" Target="../media/image4324.png"/><Relationship Id="rId171" Type="http://schemas.openxmlformats.org/officeDocument/2006/relationships/customXml" Target="../ink/ink963.xml"/><Relationship Id="rId227" Type="http://schemas.openxmlformats.org/officeDocument/2006/relationships/customXml" Target="../ink/ink991.xml"/><Relationship Id="rId269" Type="http://schemas.openxmlformats.org/officeDocument/2006/relationships/customXml" Target="../ink/ink1012.xml"/><Relationship Id="rId434" Type="http://schemas.openxmlformats.org/officeDocument/2006/relationships/customXml" Target="../ink/ink1095.xml"/><Relationship Id="rId476" Type="http://schemas.openxmlformats.org/officeDocument/2006/relationships/customXml" Target="../ink/ink1117.xml"/><Relationship Id="rId33" Type="http://schemas.openxmlformats.org/officeDocument/2006/relationships/image" Target="../media/image4057.png"/><Relationship Id="rId129" Type="http://schemas.openxmlformats.org/officeDocument/2006/relationships/customXml" Target="../ink/ink942.xml"/><Relationship Id="rId280" Type="http://schemas.openxmlformats.org/officeDocument/2006/relationships/image" Target="../media/image4179.png"/><Relationship Id="rId336" Type="http://schemas.openxmlformats.org/officeDocument/2006/relationships/image" Target="../media/image4207.png"/><Relationship Id="rId501" Type="http://schemas.openxmlformats.org/officeDocument/2006/relationships/customXml" Target="../ink/ink1130.xml"/><Relationship Id="rId543" Type="http://schemas.openxmlformats.org/officeDocument/2006/relationships/customXml" Target="../ink/ink1151.xml"/><Relationship Id="rId75" Type="http://schemas.openxmlformats.org/officeDocument/2006/relationships/image" Target="../media/image4077.png"/><Relationship Id="rId140" Type="http://schemas.openxmlformats.org/officeDocument/2006/relationships/image" Target="../media/image4109.png"/><Relationship Id="rId182" Type="http://schemas.openxmlformats.org/officeDocument/2006/relationships/image" Target="../media/image4130.png"/><Relationship Id="rId378" Type="http://schemas.openxmlformats.org/officeDocument/2006/relationships/image" Target="../media/image4228.png"/><Relationship Id="rId403" Type="http://schemas.openxmlformats.org/officeDocument/2006/relationships/customXml" Target="../ink/ink1079.xml"/><Relationship Id="rId585" Type="http://schemas.openxmlformats.org/officeDocument/2006/relationships/customXml" Target="../ink/ink1172.xml"/><Relationship Id="rId6" Type="http://schemas.openxmlformats.org/officeDocument/2006/relationships/customXml" Target="../ink/ink880.xml"/><Relationship Id="rId238" Type="http://schemas.openxmlformats.org/officeDocument/2006/relationships/image" Target="../media/image4158.png"/><Relationship Id="rId445" Type="http://schemas.openxmlformats.org/officeDocument/2006/relationships/image" Target="../media/image4261.png"/><Relationship Id="rId487" Type="http://schemas.openxmlformats.org/officeDocument/2006/relationships/image" Target="../media/image4281.png"/><Relationship Id="rId610" Type="http://schemas.openxmlformats.org/officeDocument/2006/relationships/customXml" Target="../ink/ink1185.xml"/><Relationship Id="rId291" Type="http://schemas.openxmlformats.org/officeDocument/2006/relationships/customXml" Target="../ink/ink1023.xml"/><Relationship Id="rId305" Type="http://schemas.openxmlformats.org/officeDocument/2006/relationships/customXml" Target="../ink/ink1030.xml"/><Relationship Id="rId347" Type="http://schemas.openxmlformats.org/officeDocument/2006/relationships/customXml" Target="../ink/ink1051.xml"/><Relationship Id="rId512" Type="http://schemas.openxmlformats.org/officeDocument/2006/relationships/image" Target="../media/image4293.png"/><Relationship Id="rId44" Type="http://schemas.openxmlformats.org/officeDocument/2006/relationships/customXml" Target="../ink/ink899.xml"/><Relationship Id="rId86" Type="http://schemas.openxmlformats.org/officeDocument/2006/relationships/customXml" Target="../ink/ink920.xml"/><Relationship Id="rId151" Type="http://schemas.openxmlformats.org/officeDocument/2006/relationships/customXml" Target="../ink/ink953.xml"/><Relationship Id="rId389" Type="http://schemas.openxmlformats.org/officeDocument/2006/relationships/customXml" Target="../ink/ink1072.xml"/><Relationship Id="rId554" Type="http://schemas.openxmlformats.org/officeDocument/2006/relationships/image" Target="../media/image4314.png"/><Relationship Id="rId596" Type="http://schemas.openxmlformats.org/officeDocument/2006/relationships/customXml" Target="../ink/ink1178.xml"/><Relationship Id="rId193" Type="http://schemas.openxmlformats.org/officeDocument/2006/relationships/customXml" Target="../ink/ink974.xml"/><Relationship Id="rId207" Type="http://schemas.openxmlformats.org/officeDocument/2006/relationships/customXml" Target="../ink/ink981.xml"/><Relationship Id="rId249" Type="http://schemas.openxmlformats.org/officeDocument/2006/relationships/customXml" Target="../ink/ink1002.xml"/><Relationship Id="rId414" Type="http://schemas.openxmlformats.org/officeDocument/2006/relationships/customXml" Target="../ink/ink1085.xml"/><Relationship Id="rId456" Type="http://schemas.openxmlformats.org/officeDocument/2006/relationships/image" Target="../media/image4266.png"/><Relationship Id="rId498" Type="http://schemas.openxmlformats.org/officeDocument/2006/relationships/customXml" Target="../ink/ink1128.xml"/><Relationship Id="rId621" Type="http://schemas.openxmlformats.org/officeDocument/2006/relationships/image" Target="../media/image4347.png"/><Relationship Id="rId13" Type="http://schemas.openxmlformats.org/officeDocument/2006/relationships/image" Target="../media/image4047.png"/><Relationship Id="rId109" Type="http://schemas.openxmlformats.org/officeDocument/2006/relationships/image" Target="../media/image4094.png"/><Relationship Id="rId260" Type="http://schemas.openxmlformats.org/officeDocument/2006/relationships/image" Target="../media/image4169.png"/><Relationship Id="rId316" Type="http://schemas.openxmlformats.org/officeDocument/2006/relationships/image" Target="../media/image4197.png"/><Relationship Id="rId523" Type="http://schemas.openxmlformats.org/officeDocument/2006/relationships/customXml" Target="../ink/ink1141.xml"/><Relationship Id="rId55" Type="http://schemas.openxmlformats.org/officeDocument/2006/relationships/image" Target="../media/image4068.png"/><Relationship Id="rId97" Type="http://schemas.openxmlformats.org/officeDocument/2006/relationships/image" Target="../media/image4088.png"/><Relationship Id="rId120" Type="http://schemas.openxmlformats.org/officeDocument/2006/relationships/customXml" Target="../ink/ink937.xml"/><Relationship Id="rId358" Type="http://schemas.openxmlformats.org/officeDocument/2006/relationships/image" Target="../media/image4218.png"/><Relationship Id="rId565" Type="http://schemas.openxmlformats.org/officeDocument/2006/relationships/customXml" Target="../ink/ink1162.xml"/><Relationship Id="rId162" Type="http://schemas.openxmlformats.org/officeDocument/2006/relationships/image" Target="../media/image4120.png"/><Relationship Id="rId218" Type="http://schemas.openxmlformats.org/officeDocument/2006/relationships/image" Target="../media/image4148.png"/><Relationship Id="rId425" Type="http://schemas.openxmlformats.org/officeDocument/2006/relationships/image" Target="../media/image4251.png"/><Relationship Id="rId467" Type="http://schemas.openxmlformats.org/officeDocument/2006/relationships/customXml" Target="../ink/ink1112.xml"/><Relationship Id="rId632" Type="http://schemas.openxmlformats.org/officeDocument/2006/relationships/customXml" Target="../ink/ink1196.xml"/><Relationship Id="rId271" Type="http://schemas.openxmlformats.org/officeDocument/2006/relationships/customXml" Target="../ink/ink1013.xml"/><Relationship Id="rId24" Type="http://schemas.openxmlformats.org/officeDocument/2006/relationships/customXml" Target="../ink/ink889.xml"/><Relationship Id="rId66" Type="http://schemas.openxmlformats.org/officeDocument/2006/relationships/customXml" Target="../ink/ink910.xml"/><Relationship Id="rId131" Type="http://schemas.openxmlformats.org/officeDocument/2006/relationships/customXml" Target="../ink/ink943.xml"/><Relationship Id="rId327" Type="http://schemas.openxmlformats.org/officeDocument/2006/relationships/customXml" Target="../ink/ink1041.xml"/><Relationship Id="rId369" Type="http://schemas.openxmlformats.org/officeDocument/2006/relationships/customXml" Target="../ink/ink1062.xml"/><Relationship Id="rId534" Type="http://schemas.openxmlformats.org/officeDocument/2006/relationships/image" Target="../media/image4304.png"/><Relationship Id="rId576" Type="http://schemas.openxmlformats.org/officeDocument/2006/relationships/image" Target="../media/image4325.png"/><Relationship Id="rId173" Type="http://schemas.openxmlformats.org/officeDocument/2006/relationships/customXml" Target="../ink/ink964.xml"/><Relationship Id="rId229" Type="http://schemas.openxmlformats.org/officeDocument/2006/relationships/customXml" Target="../ink/ink992.xml"/><Relationship Id="rId380" Type="http://schemas.openxmlformats.org/officeDocument/2006/relationships/image" Target="../media/image4229.png"/><Relationship Id="rId436" Type="http://schemas.openxmlformats.org/officeDocument/2006/relationships/customXml" Target="../ink/ink1096.xml"/><Relationship Id="rId601" Type="http://schemas.openxmlformats.org/officeDocument/2006/relationships/image" Target="../media/image4337.png"/><Relationship Id="rId240" Type="http://schemas.openxmlformats.org/officeDocument/2006/relationships/image" Target="../media/image4159.png"/><Relationship Id="rId478" Type="http://schemas.openxmlformats.org/officeDocument/2006/relationships/customXml" Target="../ink/ink1118.xml"/><Relationship Id="rId35" Type="http://schemas.openxmlformats.org/officeDocument/2006/relationships/image" Target="../media/image4058.png"/><Relationship Id="rId77" Type="http://schemas.openxmlformats.org/officeDocument/2006/relationships/image" Target="../media/image4078.png"/><Relationship Id="rId100" Type="http://schemas.openxmlformats.org/officeDocument/2006/relationships/customXml" Target="../ink/ink927.xml"/><Relationship Id="rId282" Type="http://schemas.openxmlformats.org/officeDocument/2006/relationships/image" Target="../media/image4180.png"/><Relationship Id="rId338" Type="http://schemas.openxmlformats.org/officeDocument/2006/relationships/image" Target="../media/image4208.png"/><Relationship Id="rId503" Type="http://schemas.openxmlformats.org/officeDocument/2006/relationships/customXml" Target="../ink/ink1131.xml"/><Relationship Id="rId545" Type="http://schemas.openxmlformats.org/officeDocument/2006/relationships/customXml" Target="../ink/ink1152.xml"/><Relationship Id="rId587" Type="http://schemas.openxmlformats.org/officeDocument/2006/relationships/customXml" Target="../ink/ink1173.xml"/><Relationship Id="rId8" Type="http://schemas.openxmlformats.org/officeDocument/2006/relationships/customXml" Target="../ink/ink881.xml"/><Relationship Id="rId142" Type="http://schemas.openxmlformats.org/officeDocument/2006/relationships/image" Target="../media/image4110.png"/><Relationship Id="rId184" Type="http://schemas.openxmlformats.org/officeDocument/2006/relationships/image" Target="../media/image4131.png"/><Relationship Id="rId391" Type="http://schemas.openxmlformats.org/officeDocument/2006/relationships/customXml" Target="../ink/ink1073.xml"/><Relationship Id="rId405" Type="http://schemas.openxmlformats.org/officeDocument/2006/relationships/customXml" Target="../ink/ink1080.xml"/><Relationship Id="rId447" Type="http://schemas.openxmlformats.org/officeDocument/2006/relationships/image" Target="../media/image4262.png"/><Relationship Id="rId612" Type="http://schemas.openxmlformats.org/officeDocument/2006/relationships/customXml" Target="../ink/ink1186.xml"/><Relationship Id="rId251" Type="http://schemas.openxmlformats.org/officeDocument/2006/relationships/customXml" Target="../ink/ink1003.xml"/><Relationship Id="rId489" Type="http://schemas.openxmlformats.org/officeDocument/2006/relationships/image" Target="../media/image4282.png"/><Relationship Id="rId46" Type="http://schemas.openxmlformats.org/officeDocument/2006/relationships/customXml" Target="../ink/ink900.xml"/><Relationship Id="rId293" Type="http://schemas.openxmlformats.org/officeDocument/2006/relationships/customXml" Target="../ink/ink1024.xml"/><Relationship Id="rId307" Type="http://schemas.openxmlformats.org/officeDocument/2006/relationships/customXml" Target="../ink/ink1031.xml"/><Relationship Id="rId349" Type="http://schemas.openxmlformats.org/officeDocument/2006/relationships/customXml" Target="../ink/ink1052.xml"/><Relationship Id="rId514" Type="http://schemas.openxmlformats.org/officeDocument/2006/relationships/image" Target="../media/image4294.png"/><Relationship Id="rId556" Type="http://schemas.openxmlformats.org/officeDocument/2006/relationships/image" Target="../media/image4315.png"/><Relationship Id="rId88" Type="http://schemas.openxmlformats.org/officeDocument/2006/relationships/customXml" Target="../ink/ink921.xml"/><Relationship Id="rId111" Type="http://schemas.openxmlformats.org/officeDocument/2006/relationships/image" Target="../media/image4095.png"/><Relationship Id="rId153" Type="http://schemas.openxmlformats.org/officeDocument/2006/relationships/customXml" Target="../ink/ink954.xml"/><Relationship Id="rId195" Type="http://schemas.openxmlformats.org/officeDocument/2006/relationships/customXml" Target="../ink/ink975.xml"/><Relationship Id="rId209" Type="http://schemas.openxmlformats.org/officeDocument/2006/relationships/customXml" Target="../ink/ink982.xml"/><Relationship Id="rId360" Type="http://schemas.openxmlformats.org/officeDocument/2006/relationships/image" Target="../media/image4219.png"/><Relationship Id="rId416" Type="http://schemas.openxmlformats.org/officeDocument/2006/relationships/customXml" Target="../ink/ink1086.xml"/><Relationship Id="rId598" Type="http://schemas.openxmlformats.org/officeDocument/2006/relationships/customXml" Target="../ink/ink1179.xml"/><Relationship Id="rId220" Type="http://schemas.openxmlformats.org/officeDocument/2006/relationships/image" Target="../media/image4149.png"/><Relationship Id="rId458" Type="http://schemas.openxmlformats.org/officeDocument/2006/relationships/image" Target="../media/image4267.png"/><Relationship Id="rId623" Type="http://schemas.openxmlformats.org/officeDocument/2006/relationships/image" Target="../media/image4348.png"/><Relationship Id="rId15" Type="http://schemas.openxmlformats.org/officeDocument/2006/relationships/image" Target="../media/image4048.png"/><Relationship Id="rId57" Type="http://schemas.openxmlformats.org/officeDocument/2006/relationships/image" Target="../media/image4069.png"/><Relationship Id="rId262" Type="http://schemas.openxmlformats.org/officeDocument/2006/relationships/image" Target="../media/image4170.png"/><Relationship Id="rId318" Type="http://schemas.openxmlformats.org/officeDocument/2006/relationships/image" Target="../media/image4198.png"/><Relationship Id="rId525" Type="http://schemas.openxmlformats.org/officeDocument/2006/relationships/customXml" Target="../ink/ink1142.xml"/><Relationship Id="rId567" Type="http://schemas.openxmlformats.org/officeDocument/2006/relationships/customXml" Target="../ink/ink1163.xml"/><Relationship Id="rId99" Type="http://schemas.openxmlformats.org/officeDocument/2006/relationships/image" Target="../media/image4089.png"/><Relationship Id="rId122" Type="http://schemas.openxmlformats.org/officeDocument/2006/relationships/customXml" Target="../ink/ink938.xml"/><Relationship Id="rId164" Type="http://schemas.openxmlformats.org/officeDocument/2006/relationships/image" Target="../media/image4121.png"/><Relationship Id="rId371" Type="http://schemas.openxmlformats.org/officeDocument/2006/relationships/customXml" Target="../ink/ink1063.xml"/><Relationship Id="rId427" Type="http://schemas.openxmlformats.org/officeDocument/2006/relationships/image" Target="../media/image4252.png"/><Relationship Id="rId469" Type="http://schemas.openxmlformats.org/officeDocument/2006/relationships/customXml" Target="../ink/ink1113.xml"/><Relationship Id="rId634" Type="http://schemas.openxmlformats.org/officeDocument/2006/relationships/customXml" Target="../ink/ink1197.xml"/><Relationship Id="rId26" Type="http://schemas.openxmlformats.org/officeDocument/2006/relationships/customXml" Target="../ink/ink890.xml"/><Relationship Id="rId231" Type="http://schemas.openxmlformats.org/officeDocument/2006/relationships/customXml" Target="../ink/ink993.xml"/><Relationship Id="rId273" Type="http://schemas.openxmlformats.org/officeDocument/2006/relationships/customXml" Target="../ink/ink1014.xml"/><Relationship Id="rId329" Type="http://schemas.openxmlformats.org/officeDocument/2006/relationships/customXml" Target="../ink/ink1042.xml"/><Relationship Id="rId480" Type="http://schemas.openxmlformats.org/officeDocument/2006/relationships/customXml" Target="../ink/ink1119.xml"/><Relationship Id="rId536" Type="http://schemas.openxmlformats.org/officeDocument/2006/relationships/image" Target="../media/image4305.png"/><Relationship Id="rId68" Type="http://schemas.openxmlformats.org/officeDocument/2006/relationships/customXml" Target="../ink/ink911.xml"/><Relationship Id="rId133" Type="http://schemas.openxmlformats.org/officeDocument/2006/relationships/customXml" Target="../ink/ink944.xml"/><Relationship Id="rId175" Type="http://schemas.openxmlformats.org/officeDocument/2006/relationships/customXml" Target="../ink/ink965.xml"/><Relationship Id="rId340" Type="http://schemas.openxmlformats.org/officeDocument/2006/relationships/image" Target="../media/image4209.png"/><Relationship Id="rId578" Type="http://schemas.openxmlformats.org/officeDocument/2006/relationships/image" Target="../media/image4326.png"/><Relationship Id="rId200" Type="http://schemas.openxmlformats.org/officeDocument/2006/relationships/image" Target="../media/image4139.png"/><Relationship Id="rId382" Type="http://schemas.openxmlformats.org/officeDocument/2006/relationships/image" Target="../media/image4230.png"/><Relationship Id="rId438" Type="http://schemas.openxmlformats.org/officeDocument/2006/relationships/customXml" Target="../ink/ink1097.xml"/><Relationship Id="rId603" Type="http://schemas.openxmlformats.org/officeDocument/2006/relationships/image" Target="../media/image4338.png"/><Relationship Id="rId242" Type="http://schemas.openxmlformats.org/officeDocument/2006/relationships/image" Target="../media/image4160.png"/><Relationship Id="rId284" Type="http://schemas.openxmlformats.org/officeDocument/2006/relationships/image" Target="../media/image4181.png"/><Relationship Id="rId491" Type="http://schemas.openxmlformats.org/officeDocument/2006/relationships/image" Target="../media/image4283.png"/><Relationship Id="rId505" Type="http://schemas.openxmlformats.org/officeDocument/2006/relationships/customXml" Target="../ink/ink1132.xml"/><Relationship Id="rId37" Type="http://schemas.openxmlformats.org/officeDocument/2006/relationships/image" Target="../media/image4059.png"/><Relationship Id="rId79" Type="http://schemas.openxmlformats.org/officeDocument/2006/relationships/image" Target="../media/image4079.png"/><Relationship Id="rId102" Type="http://schemas.openxmlformats.org/officeDocument/2006/relationships/customXml" Target="../ink/ink928.xml"/><Relationship Id="rId144" Type="http://schemas.openxmlformats.org/officeDocument/2006/relationships/image" Target="../media/image4111.png"/><Relationship Id="rId547" Type="http://schemas.openxmlformats.org/officeDocument/2006/relationships/customXml" Target="../ink/ink1153.xml"/><Relationship Id="rId589" Type="http://schemas.openxmlformats.org/officeDocument/2006/relationships/customXml" Target="../ink/ink1174.xml"/><Relationship Id="rId90" Type="http://schemas.openxmlformats.org/officeDocument/2006/relationships/customXml" Target="../ink/ink922.xml"/><Relationship Id="rId186" Type="http://schemas.openxmlformats.org/officeDocument/2006/relationships/image" Target="../media/image4132.png"/><Relationship Id="rId351" Type="http://schemas.openxmlformats.org/officeDocument/2006/relationships/customXml" Target="../ink/ink1053.xml"/><Relationship Id="rId393" Type="http://schemas.openxmlformats.org/officeDocument/2006/relationships/customXml" Target="../ink/ink1074.xml"/><Relationship Id="rId407" Type="http://schemas.openxmlformats.org/officeDocument/2006/relationships/image" Target="../media/image4242.png"/><Relationship Id="rId449" Type="http://schemas.openxmlformats.org/officeDocument/2006/relationships/image" Target="../media/image4263.png"/><Relationship Id="rId614" Type="http://schemas.openxmlformats.org/officeDocument/2006/relationships/customXml" Target="../ink/ink1187.xml"/><Relationship Id="rId211" Type="http://schemas.openxmlformats.org/officeDocument/2006/relationships/customXml" Target="../ink/ink983.xml"/><Relationship Id="rId253" Type="http://schemas.openxmlformats.org/officeDocument/2006/relationships/customXml" Target="../ink/ink1004.xml"/><Relationship Id="rId295" Type="http://schemas.openxmlformats.org/officeDocument/2006/relationships/customXml" Target="../ink/ink1025.xml"/><Relationship Id="rId309" Type="http://schemas.openxmlformats.org/officeDocument/2006/relationships/customXml" Target="../ink/ink1032.xml"/><Relationship Id="rId460" Type="http://schemas.openxmlformats.org/officeDocument/2006/relationships/image" Target="../media/image4268.png"/><Relationship Id="rId516" Type="http://schemas.openxmlformats.org/officeDocument/2006/relationships/image" Target="../media/image4295.png"/><Relationship Id="rId48" Type="http://schemas.openxmlformats.org/officeDocument/2006/relationships/customXml" Target="../ink/ink901.xml"/><Relationship Id="rId113" Type="http://schemas.openxmlformats.org/officeDocument/2006/relationships/image" Target="../media/image4096.png"/><Relationship Id="rId320" Type="http://schemas.openxmlformats.org/officeDocument/2006/relationships/image" Target="../media/image4199.png"/><Relationship Id="rId558" Type="http://schemas.openxmlformats.org/officeDocument/2006/relationships/image" Target="../media/image4316.png"/><Relationship Id="rId155" Type="http://schemas.openxmlformats.org/officeDocument/2006/relationships/customXml" Target="../ink/ink955.xml"/><Relationship Id="rId197" Type="http://schemas.openxmlformats.org/officeDocument/2006/relationships/customXml" Target="../ink/ink976.xml"/><Relationship Id="rId362" Type="http://schemas.openxmlformats.org/officeDocument/2006/relationships/image" Target="../media/image4220.png"/><Relationship Id="rId418" Type="http://schemas.openxmlformats.org/officeDocument/2006/relationships/customXml" Target="../ink/ink1087.xml"/><Relationship Id="rId625" Type="http://schemas.openxmlformats.org/officeDocument/2006/relationships/image" Target="../media/image4349.png"/><Relationship Id="rId222" Type="http://schemas.openxmlformats.org/officeDocument/2006/relationships/image" Target="../media/image4150.png"/><Relationship Id="rId264" Type="http://schemas.openxmlformats.org/officeDocument/2006/relationships/image" Target="../media/image4171.png"/><Relationship Id="rId471" Type="http://schemas.openxmlformats.org/officeDocument/2006/relationships/customXml" Target="../ink/ink1114.xml"/><Relationship Id="rId17" Type="http://schemas.openxmlformats.org/officeDocument/2006/relationships/image" Target="../media/image4049.png"/><Relationship Id="rId59" Type="http://schemas.openxmlformats.org/officeDocument/2006/relationships/image" Target="../media/image4070.png"/><Relationship Id="rId124" Type="http://schemas.openxmlformats.org/officeDocument/2006/relationships/customXml" Target="../ink/ink939.xml"/><Relationship Id="rId527" Type="http://schemas.openxmlformats.org/officeDocument/2006/relationships/customXml" Target="../ink/ink1143.xml"/><Relationship Id="rId569" Type="http://schemas.openxmlformats.org/officeDocument/2006/relationships/customXml" Target="../ink/ink1164.xml"/><Relationship Id="rId70" Type="http://schemas.openxmlformats.org/officeDocument/2006/relationships/customXml" Target="../ink/ink912.xml"/><Relationship Id="rId166" Type="http://schemas.openxmlformats.org/officeDocument/2006/relationships/image" Target="../media/image4122.png"/><Relationship Id="rId331" Type="http://schemas.openxmlformats.org/officeDocument/2006/relationships/customXml" Target="../ink/ink1043.xml"/><Relationship Id="rId373" Type="http://schemas.openxmlformats.org/officeDocument/2006/relationships/customXml" Target="../ink/ink1064.xml"/><Relationship Id="rId429" Type="http://schemas.openxmlformats.org/officeDocument/2006/relationships/image" Target="../media/image4253.png"/><Relationship Id="rId580" Type="http://schemas.openxmlformats.org/officeDocument/2006/relationships/image" Target="../media/image4327.png"/><Relationship Id="rId636" Type="http://schemas.openxmlformats.org/officeDocument/2006/relationships/customXml" Target="../ink/ink1198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994.xml"/><Relationship Id="rId440" Type="http://schemas.openxmlformats.org/officeDocument/2006/relationships/customXml" Target="../ink/ink1098.xml"/><Relationship Id="rId28" Type="http://schemas.openxmlformats.org/officeDocument/2006/relationships/customXml" Target="../ink/ink891.xml"/><Relationship Id="rId275" Type="http://schemas.openxmlformats.org/officeDocument/2006/relationships/customXml" Target="../ink/ink1015.xml"/><Relationship Id="rId300" Type="http://schemas.openxmlformats.org/officeDocument/2006/relationships/image" Target="../media/image4189.png"/><Relationship Id="rId482" Type="http://schemas.openxmlformats.org/officeDocument/2006/relationships/customXml" Target="../ink/ink1120.xml"/><Relationship Id="rId538" Type="http://schemas.openxmlformats.org/officeDocument/2006/relationships/image" Target="../media/image4306.png"/><Relationship Id="rId81" Type="http://schemas.openxmlformats.org/officeDocument/2006/relationships/image" Target="../media/image4080.png"/><Relationship Id="rId135" Type="http://schemas.openxmlformats.org/officeDocument/2006/relationships/customXml" Target="../ink/ink945.xml"/><Relationship Id="rId177" Type="http://schemas.openxmlformats.org/officeDocument/2006/relationships/customXml" Target="../ink/ink966.xml"/><Relationship Id="rId342" Type="http://schemas.openxmlformats.org/officeDocument/2006/relationships/image" Target="../media/image4210.png"/><Relationship Id="rId384" Type="http://schemas.openxmlformats.org/officeDocument/2006/relationships/image" Target="../media/image4231.png"/><Relationship Id="rId591" Type="http://schemas.openxmlformats.org/officeDocument/2006/relationships/image" Target="../media/image4332.png"/><Relationship Id="rId605" Type="http://schemas.openxmlformats.org/officeDocument/2006/relationships/image" Target="../media/image4339.png"/><Relationship Id="rId202" Type="http://schemas.openxmlformats.org/officeDocument/2006/relationships/image" Target="../media/image4140.png"/><Relationship Id="rId244" Type="http://schemas.openxmlformats.org/officeDocument/2006/relationships/image" Target="../media/image4161.png"/><Relationship Id="rId39" Type="http://schemas.openxmlformats.org/officeDocument/2006/relationships/image" Target="../media/image4060.png"/><Relationship Id="rId286" Type="http://schemas.openxmlformats.org/officeDocument/2006/relationships/image" Target="../media/image4182.png"/><Relationship Id="rId451" Type="http://schemas.openxmlformats.org/officeDocument/2006/relationships/image" Target="../media/image4264.png"/><Relationship Id="rId493" Type="http://schemas.openxmlformats.org/officeDocument/2006/relationships/image" Target="../media/image4284.png"/><Relationship Id="rId507" Type="http://schemas.openxmlformats.org/officeDocument/2006/relationships/customXml" Target="../ink/ink1133.xml"/><Relationship Id="rId549" Type="http://schemas.openxmlformats.org/officeDocument/2006/relationships/customXml" Target="../ink/ink1154.xml"/><Relationship Id="rId50" Type="http://schemas.openxmlformats.org/officeDocument/2006/relationships/customXml" Target="../ink/ink902.xml"/><Relationship Id="rId104" Type="http://schemas.openxmlformats.org/officeDocument/2006/relationships/customXml" Target="../ink/ink929.xml"/><Relationship Id="rId146" Type="http://schemas.openxmlformats.org/officeDocument/2006/relationships/image" Target="../media/image4112.png"/><Relationship Id="rId188" Type="http://schemas.openxmlformats.org/officeDocument/2006/relationships/image" Target="../media/image4133.png"/><Relationship Id="rId311" Type="http://schemas.openxmlformats.org/officeDocument/2006/relationships/customXml" Target="../ink/ink1033.xml"/><Relationship Id="rId353" Type="http://schemas.openxmlformats.org/officeDocument/2006/relationships/customXml" Target="../ink/ink1054.xml"/><Relationship Id="rId395" Type="http://schemas.openxmlformats.org/officeDocument/2006/relationships/customXml" Target="../ink/ink1075.xml"/><Relationship Id="rId409" Type="http://schemas.openxmlformats.org/officeDocument/2006/relationships/image" Target="../media/image4243.png"/><Relationship Id="rId560" Type="http://schemas.openxmlformats.org/officeDocument/2006/relationships/image" Target="../media/image4317.png"/><Relationship Id="rId92" Type="http://schemas.openxmlformats.org/officeDocument/2006/relationships/customXml" Target="../ink/ink923.xml"/><Relationship Id="rId213" Type="http://schemas.openxmlformats.org/officeDocument/2006/relationships/customXml" Target="../ink/ink984.xml"/><Relationship Id="rId420" Type="http://schemas.openxmlformats.org/officeDocument/2006/relationships/customXml" Target="../ink/ink1088.xml"/><Relationship Id="rId616" Type="http://schemas.openxmlformats.org/officeDocument/2006/relationships/customXml" Target="../ink/ink1188.xml"/><Relationship Id="rId255" Type="http://schemas.openxmlformats.org/officeDocument/2006/relationships/customXml" Target="../ink/ink1005.xml"/><Relationship Id="rId297" Type="http://schemas.openxmlformats.org/officeDocument/2006/relationships/customXml" Target="../ink/ink1026.xml"/><Relationship Id="rId462" Type="http://schemas.openxmlformats.org/officeDocument/2006/relationships/image" Target="../media/image4269.png"/><Relationship Id="rId518" Type="http://schemas.openxmlformats.org/officeDocument/2006/relationships/image" Target="../media/image4296.png"/><Relationship Id="rId115" Type="http://schemas.openxmlformats.org/officeDocument/2006/relationships/image" Target="../media/image4097.png"/><Relationship Id="rId157" Type="http://schemas.openxmlformats.org/officeDocument/2006/relationships/customXml" Target="../ink/ink956.xml"/><Relationship Id="rId322" Type="http://schemas.openxmlformats.org/officeDocument/2006/relationships/image" Target="../media/image4200.png"/><Relationship Id="rId364" Type="http://schemas.openxmlformats.org/officeDocument/2006/relationships/image" Target="../media/image4221.png"/><Relationship Id="rId61" Type="http://schemas.openxmlformats.org/officeDocument/2006/relationships/image" Target="../media/image4071.png"/><Relationship Id="rId199" Type="http://schemas.openxmlformats.org/officeDocument/2006/relationships/customXml" Target="../ink/ink977.xml"/><Relationship Id="rId571" Type="http://schemas.openxmlformats.org/officeDocument/2006/relationships/customXml" Target="../ink/ink1165.xml"/><Relationship Id="rId627" Type="http://schemas.openxmlformats.org/officeDocument/2006/relationships/image" Target="../media/image4350.png"/><Relationship Id="rId19" Type="http://schemas.openxmlformats.org/officeDocument/2006/relationships/image" Target="../media/image4050.png"/><Relationship Id="rId224" Type="http://schemas.openxmlformats.org/officeDocument/2006/relationships/image" Target="../media/image4151.png"/><Relationship Id="rId266" Type="http://schemas.openxmlformats.org/officeDocument/2006/relationships/image" Target="../media/image4172.png"/><Relationship Id="rId431" Type="http://schemas.openxmlformats.org/officeDocument/2006/relationships/image" Target="../media/image4254.png"/><Relationship Id="rId473" Type="http://schemas.openxmlformats.org/officeDocument/2006/relationships/customXml" Target="../ink/ink1115.xml"/><Relationship Id="rId529" Type="http://schemas.openxmlformats.org/officeDocument/2006/relationships/customXml" Target="../ink/ink1144.xml"/><Relationship Id="rId30" Type="http://schemas.openxmlformats.org/officeDocument/2006/relationships/customXml" Target="../ink/ink892.xml"/><Relationship Id="rId126" Type="http://schemas.openxmlformats.org/officeDocument/2006/relationships/customXml" Target="../ink/ink940.xml"/><Relationship Id="rId168" Type="http://schemas.openxmlformats.org/officeDocument/2006/relationships/image" Target="../media/image4123.png"/><Relationship Id="rId333" Type="http://schemas.openxmlformats.org/officeDocument/2006/relationships/customXml" Target="../ink/ink1044.xml"/><Relationship Id="rId540" Type="http://schemas.openxmlformats.org/officeDocument/2006/relationships/image" Target="../media/image4307.png"/><Relationship Id="rId72" Type="http://schemas.openxmlformats.org/officeDocument/2006/relationships/customXml" Target="../ink/ink913.xml"/><Relationship Id="rId375" Type="http://schemas.openxmlformats.org/officeDocument/2006/relationships/customXml" Target="../ink/ink1065.xml"/><Relationship Id="rId582" Type="http://schemas.openxmlformats.org/officeDocument/2006/relationships/image" Target="../media/image4328.png"/><Relationship Id="rId638" Type="http://schemas.openxmlformats.org/officeDocument/2006/relationships/customXml" Target="../ink/ink1199.xml"/><Relationship Id="rId3" Type="http://schemas.openxmlformats.org/officeDocument/2006/relationships/image" Target="../media/image4042.png"/><Relationship Id="rId235" Type="http://schemas.openxmlformats.org/officeDocument/2006/relationships/customXml" Target="../ink/ink995.xml"/><Relationship Id="rId277" Type="http://schemas.openxmlformats.org/officeDocument/2006/relationships/customXml" Target="../ink/ink1016.xml"/><Relationship Id="rId400" Type="http://schemas.openxmlformats.org/officeDocument/2006/relationships/image" Target="../media/image4239.png"/><Relationship Id="rId442" Type="http://schemas.openxmlformats.org/officeDocument/2006/relationships/customXml" Target="../ink/ink1099.xml"/><Relationship Id="rId484" Type="http://schemas.openxmlformats.org/officeDocument/2006/relationships/customXml" Target="../ink/ink1121.xml"/><Relationship Id="rId137" Type="http://schemas.openxmlformats.org/officeDocument/2006/relationships/customXml" Target="../ink/ink946.xml"/><Relationship Id="rId302" Type="http://schemas.openxmlformats.org/officeDocument/2006/relationships/image" Target="../media/image4190.png"/><Relationship Id="rId344" Type="http://schemas.openxmlformats.org/officeDocument/2006/relationships/image" Target="../media/image4211.png"/><Relationship Id="rId41" Type="http://schemas.openxmlformats.org/officeDocument/2006/relationships/image" Target="../media/image4061.png"/><Relationship Id="rId83" Type="http://schemas.openxmlformats.org/officeDocument/2006/relationships/image" Target="../media/image4081.png"/><Relationship Id="rId179" Type="http://schemas.openxmlformats.org/officeDocument/2006/relationships/customXml" Target="../ink/ink967.xml"/><Relationship Id="rId386" Type="http://schemas.openxmlformats.org/officeDocument/2006/relationships/image" Target="../media/image4232.png"/><Relationship Id="rId551" Type="http://schemas.openxmlformats.org/officeDocument/2006/relationships/customXml" Target="../ink/ink1155.xml"/><Relationship Id="rId593" Type="http://schemas.openxmlformats.org/officeDocument/2006/relationships/image" Target="../media/image4333.png"/><Relationship Id="rId607" Type="http://schemas.openxmlformats.org/officeDocument/2006/relationships/image" Target="../media/image4340.png"/><Relationship Id="rId190" Type="http://schemas.openxmlformats.org/officeDocument/2006/relationships/image" Target="../media/image4134.png"/><Relationship Id="rId204" Type="http://schemas.openxmlformats.org/officeDocument/2006/relationships/image" Target="../media/image4141.png"/><Relationship Id="rId246" Type="http://schemas.openxmlformats.org/officeDocument/2006/relationships/image" Target="../media/image4162.png"/><Relationship Id="rId288" Type="http://schemas.openxmlformats.org/officeDocument/2006/relationships/image" Target="../media/image4183.png"/><Relationship Id="rId411" Type="http://schemas.openxmlformats.org/officeDocument/2006/relationships/image" Target="../media/image4244.png"/><Relationship Id="rId453" Type="http://schemas.openxmlformats.org/officeDocument/2006/relationships/customXml" Target="../ink/ink1105.xml"/><Relationship Id="rId509" Type="http://schemas.openxmlformats.org/officeDocument/2006/relationships/customXml" Target="../ink/ink1134.xml"/><Relationship Id="rId106" Type="http://schemas.openxmlformats.org/officeDocument/2006/relationships/customXml" Target="../ink/ink930.xml"/><Relationship Id="rId313" Type="http://schemas.openxmlformats.org/officeDocument/2006/relationships/customXml" Target="../ink/ink1034.xml"/><Relationship Id="rId495" Type="http://schemas.openxmlformats.org/officeDocument/2006/relationships/image" Target="../media/image4285.png"/><Relationship Id="rId10" Type="http://schemas.openxmlformats.org/officeDocument/2006/relationships/customXml" Target="../ink/ink882.xml"/><Relationship Id="rId52" Type="http://schemas.openxmlformats.org/officeDocument/2006/relationships/customXml" Target="../ink/ink903.xml"/><Relationship Id="rId94" Type="http://schemas.openxmlformats.org/officeDocument/2006/relationships/customXml" Target="../ink/ink924.xml"/><Relationship Id="rId148" Type="http://schemas.openxmlformats.org/officeDocument/2006/relationships/image" Target="../media/image4113.png"/><Relationship Id="rId355" Type="http://schemas.openxmlformats.org/officeDocument/2006/relationships/customXml" Target="../ink/ink1055.xml"/><Relationship Id="rId397" Type="http://schemas.openxmlformats.org/officeDocument/2006/relationships/customXml" Target="../ink/ink1076.xml"/><Relationship Id="rId520" Type="http://schemas.openxmlformats.org/officeDocument/2006/relationships/image" Target="../media/image4297.png"/><Relationship Id="rId562" Type="http://schemas.openxmlformats.org/officeDocument/2006/relationships/image" Target="../media/image4318.png"/><Relationship Id="rId618" Type="http://schemas.openxmlformats.org/officeDocument/2006/relationships/customXml" Target="../ink/ink1189.xml"/><Relationship Id="rId215" Type="http://schemas.openxmlformats.org/officeDocument/2006/relationships/customXml" Target="../ink/ink985.xml"/><Relationship Id="rId257" Type="http://schemas.openxmlformats.org/officeDocument/2006/relationships/customXml" Target="../ink/ink1006.xml"/><Relationship Id="rId422" Type="http://schemas.openxmlformats.org/officeDocument/2006/relationships/customXml" Target="../ink/ink1089.xml"/><Relationship Id="rId464" Type="http://schemas.openxmlformats.org/officeDocument/2006/relationships/image" Target="../media/image4270.png"/><Relationship Id="rId299" Type="http://schemas.openxmlformats.org/officeDocument/2006/relationships/customXml" Target="../ink/ink1027.xml"/><Relationship Id="rId63" Type="http://schemas.openxmlformats.org/officeDocument/2006/relationships/image" Target="../media/image4072.png"/><Relationship Id="rId159" Type="http://schemas.openxmlformats.org/officeDocument/2006/relationships/customXml" Target="../ink/ink957.xml"/><Relationship Id="rId366" Type="http://schemas.openxmlformats.org/officeDocument/2006/relationships/image" Target="../media/image4222.png"/><Relationship Id="rId573" Type="http://schemas.openxmlformats.org/officeDocument/2006/relationships/customXml" Target="../ink/ink1166.xml"/><Relationship Id="rId226" Type="http://schemas.openxmlformats.org/officeDocument/2006/relationships/image" Target="../media/image4152.png"/><Relationship Id="rId433" Type="http://schemas.openxmlformats.org/officeDocument/2006/relationships/image" Target="../media/image4255.png"/><Relationship Id="rId74" Type="http://schemas.openxmlformats.org/officeDocument/2006/relationships/customXml" Target="../ink/ink914.xml"/><Relationship Id="rId377" Type="http://schemas.openxmlformats.org/officeDocument/2006/relationships/customXml" Target="../ink/ink1066.xml"/><Relationship Id="rId500" Type="http://schemas.openxmlformats.org/officeDocument/2006/relationships/customXml" Target="../ink/ink1129.xml"/><Relationship Id="rId584" Type="http://schemas.openxmlformats.org/officeDocument/2006/relationships/image" Target="../media/image4329.png"/><Relationship Id="rId5" Type="http://schemas.openxmlformats.org/officeDocument/2006/relationships/image" Target="../media/image4043.png"/><Relationship Id="rId237" Type="http://schemas.openxmlformats.org/officeDocument/2006/relationships/customXml" Target="../ink/ink996.xml"/><Relationship Id="rId444" Type="http://schemas.openxmlformats.org/officeDocument/2006/relationships/customXml" Target="../ink/ink1100.xml"/><Relationship Id="rId290" Type="http://schemas.openxmlformats.org/officeDocument/2006/relationships/image" Target="../media/image4184.png"/><Relationship Id="rId304" Type="http://schemas.openxmlformats.org/officeDocument/2006/relationships/image" Target="../media/image4191.png"/><Relationship Id="rId388" Type="http://schemas.openxmlformats.org/officeDocument/2006/relationships/image" Target="../media/image4233.png"/><Relationship Id="rId511" Type="http://schemas.openxmlformats.org/officeDocument/2006/relationships/customXml" Target="../ink/ink1135.xml"/><Relationship Id="rId609" Type="http://schemas.openxmlformats.org/officeDocument/2006/relationships/image" Target="../media/image4341.png"/><Relationship Id="rId85" Type="http://schemas.openxmlformats.org/officeDocument/2006/relationships/image" Target="../media/image4082.png"/><Relationship Id="rId150" Type="http://schemas.openxmlformats.org/officeDocument/2006/relationships/image" Target="../media/image4114.png"/><Relationship Id="rId595" Type="http://schemas.openxmlformats.org/officeDocument/2006/relationships/image" Target="../media/image4334.png"/><Relationship Id="rId248" Type="http://schemas.openxmlformats.org/officeDocument/2006/relationships/image" Target="../media/image4163.png"/><Relationship Id="rId455" Type="http://schemas.openxmlformats.org/officeDocument/2006/relationships/customXml" Target="../ink/ink1106.xml"/><Relationship Id="rId12" Type="http://schemas.openxmlformats.org/officeDocument/2006/relationships/customXml" Target="../ink/ink883.xml"/><Relationship Id="rId108" Type="http://schemas.openxmlformats.org/officeDocument/2006/relationships/customXml" Target="../ink/ink931.xml"/><Relationship Id="rId315" Type="http://schemas.openxmlformats.org/officeDocument/2006/relationships/customXml" Target="../ink/ink1035.xml"/><Relationship Id="rId522" Type="http://schemas.openxmlformats.org/officeDocument/2006/relationships/image" Target="../media/image4298.png"/><Relationship Id="rId96" Type="http://schemas.openxmlformats.org/officeDocument/2006/relationships/customXml" Target="../ink/ink925.xml"/><Relationship Id="rId161" Type="http://schemas.openxmlformats.org/officeDocument/2006/relationships/customXml" Target="../ink/ink958.xml"/><Relationship Id="rId399" Type="http://schemas.openxmlformats.org/officeDocument/2006/relationships/customXml" Target="../ink/ink1077.xml"/><Relationship Id="rId259" Type="http://schemas.openxmlformats.org/officeDocument/2006/relationships/customXml" Target="../ink/ink1007.xml"/><Relationship Id="rId466" Type="http://schemas.openxmlformats.org/officeDocument/2006/relationships/image" Target="../media/image4271.png"/><Relationship Id="rId23" Type="http://schemas.openxmlformats.org/officeDocument/2006/relationships/image" Target="../media/image4052.png"/><Relationship Id="rId119" Type="http://schemas.openxmlformats.org/officeDocument/2006/relationships/image" Target="../media/image4099.png"/><Relationship Id="rId326" Type="http://schemas.openxmlformats.org/officeDocument/2006/relationships/image" Target="../media/image4202.png"/><Relationship Id="rId533" Type="http://schemas.openxmlformats.org/officeDocument/2006/relationships/customXml" Target="../ink/ink1146.xml"/><Relationship Id="rId172" Type="http://schemas.openxmlformats.org/officeDocument/2006/relationships/image" Target="../media/image4125.png"/><Relationship Id="rId477" Type="http://schemas.openxmlformats.org/officeDocument/2006/relationships/image" Target="../media/image4276.png"/><Relationship Id="rId600" Type="http://schemas.openxmlformats.org/officeDocument/2006/relationships/customXml" Target="../ink/ink1180.xml"/><Relationship Id="rId337" Type="http://schemas.openxmlformats.org/officeDocument/2006/relationships/customXml" Target="../ink/ink1046.xml"/><Relationship Id="rId34" Type="http://schemas.openxmlformats.org/officeDocument/2006/relationships/customXml" Target="../ink/ink894.xml"/><Relationship Id="rId544" Type="http://schemas.openxmlformats.org/officeDocument/2006/relationships/image" Target="../media/image4309.png"/><Relationship Id="rId183" Type="http://schemas.openxmlformats.org/officeDocument/2006/relationships/customXml" Target="../ink/ink969.xml"/><Relationship Id="rId390" Type="http://schemas.openxmlformats.org/officeDocument/2006/relationships/image" Target="../media/image4234.png"/><Relationship Id="rId404" Type="http://schemas.openxmlformats.org/officeDocument/2006/relationships/image" Target="../media/image4241.png"/><Relationship Id="rId611" Type="http://schemas.openxmlformats.org/officeDocument/2006/relationships/image" Target="../media/image4342.png"/><Relationship Id="rId250" Type="http://schemas.openxmlformats.org/officeDocument/2006/relationships/image" Target="../media/image4164.png"/><Relationship Id="rId488" Type="http://schemas.openxmlformats.org/officeDocument/2006/relationships/customXml" Target="../ink/ink1123.xml"/><Relationship Id="rId45" Type="http://schemas.openxmlformats.org/officeDocument/2006/relationships/image" Target="../media/image4063.png"/><Relationship Id="rId110" Type="http://schemas.openxmlformats.org/officeDocument/2006/relationships/customXml" Target="../ink/ink932.xml"/><Relationship Id="rId348" Type="http://schemas.openxmlformats.org/officeDocument/2006/relationships/image" Target="../media/image4213.png"/><Relationship Id="rId555" Type="http://schemas.openxmlformats.org/officeDocument/2006/relationships/customXml" Target="../ink/ink1157.xml"/><Relationship Id="rId194" Type="http://schemas.openxmlformats.org/officeDocument/2006/relationships/image" Target="../media/image4136.png"/><Relationship Id="rId208" Type="http://schemas.openxmlformats.org/officeDocument/2006/relationships/image" Target="../media/image4143.png"/><Relationship Id="rId415" Type="http://schemas.openxmlformats.org/officeDocument/2006/relationships/image" Target="../media/image4246.png"/><Relationship Id="rId622" Type="http://schemas.openxmlformats.org/officeDocument/2006/relationships/customXml" Target="../ink/ink1191.xml"/><Relationship Id="rId261" Type="http://schemas.openxmlformats.org/officeDocument/2006/relationships/customXml" Target="../ink/ink1008.xml"/><Relationship Id="rId499" Type="http://schemas.openxmlformats.org/officeDocument/2006/relationships/image" Target="../media/image4287.png"/><Relationship Id="rId56" Type="http://schemas.openxmlformats.org/officeDocument/2006/relationships/customXml" Target="../ink/ink905.xml"/><Relationship Id="rId359" Type="http://schemas.openxmlformats.org/officeDocument/2006/relationships/customXml" Target="../ink/ink1057.xml"/><Relationship Id="rId566" Type="http://schemas.openxmlformats.org/officeDocument/2006/relationships/image" Target="../media/image4320.png"/><Relationship Id="rId121" Type="http://schemas.openxmlformats.org/officeDocument/2006/relationships/image" Target="../media/image4100.png"/><Relationship Id="rId219" Type="http://schemas.openxmlformats.org/officeDocument/2006/relationships/customXml" Target="../ink/ink987.xml"/><Relationship Id="rId426" Type="http://schemas.openxmlformats.org/officeDocument/2006/relationships/customXml" Target="../ink/ink1091.xml"/><Relationship Id="rId633" Type="http://schemas.openxmlformats.org/officeDocument/2006/relationships/image" Target="../media/image4353.png"/><Relationship Id="rId67" Type="http://schemas.openxmlformats.org/officeDocument/2006/relationships/image" Target="../media/image4074.png"/><Relationship Id="rId272" Type="http://schemas.openxmlformats.org/officeDocument/2006/relationships/image" Target="../media/image4175.png"/><Relationship Id="rId577" Type="http://schemas.openxmlformats.org/officeDocument/2006/relationships/customXml" Target="../ink/ink1168.xml"/><Relationship Id="rId132" Type="http://schemas.openxmlformats.org/officeDocument/2006/relationships/image" Target="../media/image4105.png"/><Relationship Id="rId437" Type="http://schemas.openxmlformats.org/officeDocument/2006/relationships/image" Target="../media/image4257.png"/><Relationship Id="rId283" Type="http://schemas.openxmlformats.org/officeDocument/2006/relationships/customXml" Target="../ink/ink1019.xml"/><Relationship Id="rId490" Type="http://schemas.openxmlformats.org/officeDocument/2006/relationships/customXml" Target="../ink/ink1124.xml"/><Relationship Id="rId504" Type="http://schemas.openxmlformats.org/officeDocument/2006/relationships/image" Target="../media/image4289.png"/><Relationship Id="rId78" Type="http://schemas.openxmlformats.org/officeDocument/2006/relationships/customXml" Target="../ink/ink916.xml"/><Relationship Id="rId143" Type="http://schemas.openxmlformats.org/officeDocument/2006/relationships/customXml" Target="../ink/ink949.xml"/><Relationship Id="rId350" Type="http://schemas.openxmlformats.org/officeDocument/2006/relationships/image" Target="../media/image4214.png"/><Relationship Id="rId588" Type="http://schemas.openxmlformats.org/officeDocument/2006/relationships/image" Target="../media/image4331.png"/><Relationship Id="rId9" Type="http://schemas.openxmlformats.org/officeDocument/2006/relationships/image" Target="../media/image4045.png"/><Relationship Id="rId210" Type="http://schemas.openxmlformats.org/officeDocument/2006/relationships/image" Target="../media/image4144.png"/><Relationship Id="rId448" Type="http://schemas.openxmlformats.org/officeDocument/2006/relationships/customXml" Target="../ink/ink1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14:cNvPr>
              <p14:cNvContentPartPr/>
              <p14:nvPr/>
            </p14:nvContentPartPr>
            <p14:xfrm>
              <a:off x="11567684" y="1341622"/>
              <a:ext cx="334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8684" y="1332622"/>
                <a:ext cx="511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B1CB0D4-566D-84CD-6145-D576B6EE313E}"/>
              </a:ext>
            </a:extLst>
          </p:cNvPr>
          <p:cNvGrpSpPr/>
          <p:nvPr/>
        </p:nvGrpSpPr>
        <p:grpSpPr>
          <a:xfrm>
            <a:off x="11439884" y="519742"/>
            <a:ext cx="344880" cy="246960"/>
            <a:chOff x="11439884" y="519742"/>
            <a:chExt cx="3448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14:cNvPr>
                <p14:cNvContentPartPr/>
                <p14:nvPr/>
              </p14:nvContentPartPr>
              <p14:xfrm>
                <a:off x="11508284" y="519742"/>
                <a:ext cx="138600" cy="246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99644" y="510742"/>
                  <a:ext cx="156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14:cNvPr>
                <p14:cNvContentPartPr/>
                <p14:nvPr/>
              </p14:nvContentPartPr>
              <p14:xfrm>
                <a:off x="11439884" y="542422"/>
                <a:ext cx="344880" cy="202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30884" y="533422"/>
                  <a:ext cx="3625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5B01F20-3CBB-48D0-8747-02422213AE57}"/>
              </a:ext>
            </a:extLst>
          </p:cNvPr>
          <p:cNvGrpSpPr/>
          <p:nvPr/>
        </p:nvGrpSpPr>
        <p:grpSpPr>
          <a:xfrm>
            <a:off x="11094800" y="1085347"/>
            <a:ext cx="403200" cy="407160"/>
            <a:chOff x="11094800" y="1085347"/>
            <a:chExt cx="4032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14:cNvPr>
                <p14:cNvContentPartPr/>
                <p14:nvPr/>
              </p14:nvContentPartPr>
              <p14:xfrm>
                <a:off x="11237360" y="1085347"/>
                <a:ext cx="132120" cy="348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33040" y="1081027"/>
                  <a:ext cx="140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14:cNvPr>
                <p14:cNvContentPartPr/>
                <p14:nvPr/>
              </p14:nvContentPartPr>
              <p14:xfrm>
                <a:off x="11094800" y="1147987"/>
                <a:ext cx="403200" cy="344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90480" y="1143667"/>
                  <a:ext cx="41184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1787947-3093-4FA1-96C8-02A90180A01E}"/>
              </a:ext>
            </a:extLst>
          </p:cNvPr>
          <p:cNvGrpSpPr/>
          <p:nvPr/>
        </p:nvGrpSpPr>
        <p:grpSpPr>
          <a:xfrm>
            <a:off x="10969053" y="361147"/>
            <a:ext cx="289800" cy="230040"/>
            <a:chOff x="10969053" y="361147"/>
            <a:chExt cx="2898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14:cNvPr>
                <p14:cNvContentPartPr/>
                <p14:nvPr/>
              </p14:nvContentPartPr>
              <p14:xfrm>
                <a:off x="10969053" y="375187"/>
                <a:ext cx="197280" cy="216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64733" y="370867"/>
                  <a:ext cx="205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14:cNvPr>
                <p14:cNvContentPartPr/>
                <p14:nvPr/>
              </p14:nvContentPartPr>
              <p14:xfrm>
                <a:off x="10978413" y="361147"/>
                <a:ext cx="280440" cy="230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74093" y="356827"/>
                  <a:ext cx="2890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1C225D-5A6E-43D6-8545-D0A4DA55C69B}"/>
              </a:ext>
            </a:extLst>
          </p:cNvPr>
          <p:cNvGrpSpPr/>
          <p:nvPr/>
        </p:nvGrpSpPr>
        <p:grpSpPr>
          <a:xfrm>
            <a:off x="11529102" y="1547947"/>
            <a:ext cx="280800" cy="304200"/>
            <a:chOff x="11529102" y="1547947"/>
            <a:chExt cx="2808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14:cNvPr>
                <p14:cNvContentPartPr/>
                <p14:nvPr/>
              </p14:nvContentPartPr>
              <p14:xfrm>
                <a:off x="11576982" y="1569187"/>
                <a:ext cx="201960" cy="282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72662" y="1564867"/>
                  <a:ext cx="210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14:cNvPr>
                <p14:cNvContentPartPr/>
                <p14:nvPr/>
              </p14:nvContentPartPr>
              <p14:xfrm>
                <a:off x="11529102" y="1547947"/>
                <a:ext cx="280800" cy="244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24782" y="1543627"/>
                  <a:ext cx="28944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73CC36B-61EC-40D5-9888-4D979B3DE6BC}"/>
              </a:ext>
            </a:extLst>
          </p:cNvPr>
          <p:cNvGrpSpPr/>
          <p:nvPr/>
        </p:nvGrpSpPr>
        <p:grpSpPr>
          <a:xfrm>
            <a:off x="10418413" y="533107"/>
            <a:ext cx="226080" cy="267120"/>
            <a:chOff x="10418413" y="533107"/>
            <a:chExt cx="22608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14:cNvPr>
                <p14:cNvContentPartPr/>
                <p14:nvPr/>
              </p14:nvContentPartPr>
              <p14:xfrm>
                <a:off x="10418413" y="533107"/>
                <a:ext cx="149760" cy="267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14093" y="528787"/>
                  <a:ext cx="158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14:cNvPr>
                <p14:cNvContentPartPr/>
                <p14:nvPr/>
              </p14:nvContentPartPr>
              <p14:xfrm>
                <a:off x="10427053" y="545347"/>
                <a:ext cx="217440" cy="252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2733" y="541027"/>
                  <a:ext cx="226080" cy="26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0" y="24473"/>
            <a:ext cx="12192000" cy="896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Nash-Gleichgewicht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Dissertation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Nash, John F. (1950) </a:t>
            </a: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Equilibrium Points in n-Person Games,</a:t>
            </a: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 PNAS January 1, 1950 36 (1) 48-49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ihandform 2"/>
              <p:cNvSpPr/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noAutofit/>
              </a:bodyPr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Ein Nash-Gleichgewicht ist eine Strategiekombination s*=(s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*), bei der es sich für keinen Spieler auszahlt, alleine von seiner Strategie abzuweichen.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b="1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Formale Definition: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Gegeben sei ein Normalformspiel G = {N,S,U} (N={1,2,…,n}Menge der </a:t>
                </a:r>
                <a:r>
                  <a:rPr lang="de-DE" sz="220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Spieler , S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=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1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2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 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…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Strategieraum, U: S→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de-DE" sz="2200" baseline="30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Nutzenfunktion mit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Nutzenfkt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. des Spielers i)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Das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Strategienprofil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s* ∈ S bildet ein Nash‑Gleichgewicht, falls für jeden Spieler i die Strategie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die beste Antwort auf die Strategien seiner Gegenspieler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‑i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ist, das heißt, falls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</a:t>
                </a:r>
                <a:r>
                  <a:rPr lang="de-DE" sz="2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Lohit Hindi" pitchFamily="2"/>
                  </a:rPr>
                  <a:t>≥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 für alle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 = 1, ..., 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löst damit folgendes Maximierungsproblem: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                  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max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{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*)}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						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</p:txBody>
          </p:sp>
        </mc:Choice>
        <mc:Fallback xmlns="">
          <p:sp>
            <p:nvSpPr>
              <p:cNvPr id="3" name="Freihandform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800" t="-1250" r="-1250" b="-36875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ED4F61EB-484C-4B70-8D76-61ECD38E0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14C3255-E765-4C2A-960E-083F68C3E5B0}"/>
                  </a:ext>
                </a:extLst>
              </p14:cNvPr>
              <p14:cNvContentPartPr/>
              <p14:nvPr/>
            </p14:nvContentPartPr>
            <p14:xfrm>
              <a:off x="2435773" y="114787"/>
              <a:ext cx="7442640" cy="958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14C3255-E765-4C2A-960E-083F68C3E5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1453" y="110467"/>
                <a:ext cx="7451280" cy="9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401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9525" y="78061"/>
            <a:ext cx="4398085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3" y="718546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Konstante Skalenerträge:</a:t>
            </a:r>
          </a:p>
          <a:p>
            <a:endParaRPr lang="de-DE" sz="2400" dirty="0"/>
          </a:p>
          <a:p>
            <a:r>
              <a:rPr lang="de-DE" sz="2400" dirty="0"/>
              <a:t>			Y=F(L): 2L↑ → 2Y↑ 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Steigende Skalenerträge:</a:t>
            </a:r>
          </a:p>
          <a:p>
            <a:endParaRPr lang="de-DE" sz="2400" dirty="0"/>
          </a:p>
          <a:p>
            <a:r>
              <a:rPr lang="de-DE" sz="2400" dirty="0"/>
              <a:t>			Y=F(L): 2L↑ → 3Y↑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Abnehmende Skalenerträge:</a:t>
            </a:r>
          </a:p>
          <a:p>
            <a:r>
              <a:rPr lang="de-DE" sz="2400" dirty="0"/>
              <a:t>		</a:t>
            </a:r>
          </a:p>
          <a:p>
            <a:r>
              <a:rPr lang="de-DE" sz="2400" dirty="0"/>
              <a:t>			Y=F(L): 2L↑ → 1Y↑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5FBB43A-6031-476E-9B2F-19228AE5DCC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354C87F-1D42-47C3-8F9F-8285C18AB0CC}"/>
                  </a:ext>
                </a:extLst>
              </p14:cNvPr>
              <p14:cNvContentPartPr/>
              <p14:nvPr/>
            </p14:nvContentPartPr>
            <p14:xfrm>
              <a:off x="2746453" y="1932787"/>
              <a:ext cx="2934360" cy="576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354C87F-1D42-47C3-8F9F-8285C18AB0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2133" y="1928467"/>
                <a:ext cx="29430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E2E75E9-70C5-4BDE-AF76-A7C10903D2D7}"/>
                  </a:ext>
                </a:extLst>
              </p14:cNvPr>
              <p14:cNvContentPartPr/>
              <p14:nvPr/>
            </p14:nvContentPartPr>
            <p14:xfrm>
              <a:off x="4574173" y="1345267"/>
              <a:ext cx="1096200" cy="694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E2E75E9-70C5-4BDE-AF76-A7C10903D2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9853" y="1340947"/>
                <a:ext cx="110484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6459FF8-332A-4657-89A3-086B73C0965B}"/>
                  </a:ext>
                </a:extLst>
              </p14:cNvPr>
              <p14:cNvContentPartPr/>
              <p14:nvPr/>
            </p14:nvContentPartPr>
            <p14:xfrm>
              <a:off x="2891533" y="3814507"/>
              <a:ext cx="2880720" cy="147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6459FF8-332A-4657-89A3-086B73C096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7213" y="3810187"/>
                <a:ext cx="288936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A674BD3-E4D5-4CDD-8A3E-037B0B635775}"/>
              </a:ext>
            </a:extLst>
          </p:cNvPr>
          <p:cNvGrpSpPr/>
          <p:nvPr/>
        </p:nvGrpSpPr>
        <p:grpSpPr>
          <a:xfrm>
            <a:off x="3727813" y="3295747"/>
            <a:ext cx="1284120" cy="443160"/>
            <a:chOff x="3727813" y="3295747"/>
            <a:chExt cx="128412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BE48298-0267-404C-9E78-56F81EE22D61}"/>
                    </a:ext>
                  </a:extLst>
                </p14:cNvPr>
                <p14:cNvContentPartPr/>
                <p14:nvPr/>
              </p14:nvContentPartPr>
              <p14:xfrm>
                <a:off x="3727813" y="3664747"/>
                <a:ext cx="428040" cy="74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BE48298-0267-404C-9E78-56F81EE22D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23493" y="3660427"/>
                  <a:ext cx="436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0474E9F-38A8-47EB-8F8F-92AEF27068CC}"/>
                    </a:ext>
                  </a:extLst>
                </p14:cNvPr>
                <p14:cNvContentPartPr/>
                <p14:nvPr/>
              </p14:nvContentPartPr>
              <p14:xfrm>
                <a:off x="3766693" y="3295747"/>
                <a:ext cx="172440" cy="400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0474E9F-38A8-47EB-8F8F-92AEF27068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62373" y="3291427"/>
                  <a:ext cx="1810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EEAA50E-C6E0-4E86-8029-43EC5837AFD9}"/>
                    </a:ext>
                  </a:extLst>
                </p14:cNvPr>
                <p14:cNvContentPartPr/>
                <p14:nvPr/>
              </p14:nvContentPartPr>
              <p14:xfrm>
                <a:off x="4629973" y="3301147"/>
                <a:ext cx="381960" cy="386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EEAA50E-C6E0-4E86-8029-43EC5837AF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25653" y="3296827"/>
                  <a:ext cx="390600" cy="39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61835F9-EB28-4704-8E08-762C0294C24B}"/>
                  </a:ext>
                </a:extLst>
              </p14:cNvPr>
              <p14:cNvContentPartPr/>
              <p14:nvPr/>
            </p14:nvContentPartPr>
            <p14:xfrm>
              <a:off x="2924653" y="5453587"/>
              <a:ext cx="2530800" cy="1260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61835F9-EB28-4704-8E08-762C0294C2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20333" y="5449267"/>
                <a:ext cx="253944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AD36F81-DEBA-4264-BF60-376739E49E11}"/>
              </a:ext>
            </a:extLst>
          </p:cNvPr>
          <p:cNvGrpSpPr/>
          <p:nvPr/>
        </p:nvGrpSpPr>
        <p:grpSpPr>
          <a:xfrm>
            <a:off x="3750133" y="5107627"/>
            <a:ext cx="1245240" cy="443160"/>
            <a:chOff x="3750133" y="5107627"/>
            <a:chExt cx="124524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B66F2AE-90EC-4D51-9C93-849D66748ED9}"/>
                    </a:ext>
                  </a:extLst>
                </p14:cNvPr>
                <p14:cNvContentPartPr/>
                <p14:nvPr/>
              </p14:nvContentPartPr>
              <p14:xfrm>
                <a:off x="3750133" y="5129227"/>
                <a:ext cx="246240" cy="399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B66F2AE-90EC-4D51-9C93-849D66748E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45813" y="5124907"/>
                  <a:ext cx="2548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22602AE-9BA4-4B38-A53F-24490DD5A84E}"/>
                    </a:ext>
                  </a:extLst>
                </p14:cNvPr>
                <p14:cNvContentPartPr/>
                <p14:nvPr/>
              </p14:nvContentPartPr>
              <p14:xfrm>
                <a:off x="4726093" y="5107627"/>
                <a:ext cx="269280" cy="443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22602AE-9BA4-4B38-A53F-24490DD5A84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21773" y="5103307"/>
                  <a:ext cx="277920" cy="45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810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7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644B9166-3EDF-4CE1-B9F7-549773A64C47}"/>
              </a:ext>
            </a:extLst>
          </p:cNvPr>
          <p:cNvCxnSpPr>
            <a:cxnSpLocks/>
          </p:cNvCxnSpPr>
          <p:nvPr/>
        </p:nvCxnSpPr>
        <p:spPr>
          <a:xfrm flipV="1">
            <a:off x="216853" y="755412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56E4CE9B-06AC-4E3F-9453-D3D57F108059}"/>
              </a:ext>
            </a:extLst>
          </p:cNvPr>
          <p:cNvCxnSpPr>
            <a:cxnSpLocks/>
          </p:cNvCxnSpPr>
          <p:nvPr/>
        </p:nvCxnSpPr>
        <p:spPr>
          <a:xfrm>
            <a:off x="216853" y="2051556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8B90D161-125D-48E4-A4A7-9AF096E3C952}"/>
              </a:ext>
            </a:extLst>
          </p:cNvPr>
          <p:cNvSpPr txBox="1"/>
          <p:nvPr/>
        </p:nvSpPr>
        <p:spPr>
          <a:xfrm>
            <a:off x="2233077" y="197954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F37DE496-8B5D-4ADE-8EF2-8F1DE7AAD898}"/>
              </a:ext>
            </a:extLst>
          </p:cNvPr>
          <p:cNvSpPr txBox="1"/>
          <p:nvPr/>
        </p:nvSpPr>
        <p:spPr>
          <a:xfrm>
            <a:off x="-5437" y="8181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03" name="Gerade Verbindung mit Pfeil 102">
            <a:extLst>
              <a:ext uri="{FF2B5EF4-FFF2-40B4-BE49-F238E27FC236}">
                <a16:creationId xmlns:a16="http://schemas.microsoft.com/office/drawing/2014/main" id="{4BF0E334-C3DA-4204-A737-DB00FC8140AC}"/>
              </a:ext>
            </a:extLst>
          </p:cNvPr>
          <p:cNvCxnSpPr>
            <a:cxnSpLocks/>
          </p:cNvCxnSpPr>
          <p:nvPr/>
        </p:nvCxnSpPr>
        <p:spPr>
          <a:xfrm flipV="1">
            <a:off x="3385205" y="764704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8A63708B-385B-4C71-9964-9FD24B833680}"/>
              </a:ext>
            </a:extLst>
          </p:cNvPr>
          <p:cNvCxnSpPr>
            <a:cxnSpLocks/>
          </p:cNvCxnSpPr>
          <p:nvPr/>
        </p:nvCxnSpPr>
        <p:spPr>
          <a:xfrm>
            <a:off x="3385205" y="2060848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06770A60-0BB0-403B-B135-B6308307E924}"/>
              </a:ext>
            </a:extLst>
          </p:cNvPr>
          <p:cNvSpPr txBox="1"/>
          <p:nvPr/>
        </p:nvSpPr>
        <p:spPr>
          <a:xfrm>
            <a:off x="5401429" y="19888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60DFF8A3-56FD-4F48-8D0C-24E5937CC2ED}"/>
              </a:ext>
            </a:extLst>
          </p:cNvPr>
          <p:cNvSpPr txBox="1"/>
          <p:nvPr/>
        </p:nvSpPr>
        <p:spPr>
          <a:xfrm>
            <a:off x="3102755" y="82742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D818F902-37B6-41CE-A83C-CAE15E1E42FA}"/>
              </a:ext>
            </a:extLst>
          </p:cNvPr>
          <p:cNvCxnSpPr>
            <a:cxnSpLocks/>
          </p:cNvCxnSpPr>
          <p:nvPr/>
        </p:nvCxnSpPr>
        <p:spPr>
          <a:xfrm flipV="1">
            <a:off x="6259943" y="764704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>
            <a:extLst>
              <a:ext uri="{FF2B5EF4-FFF2-40B4-BE49-F238E27FC236}">
                <a16:creationId xmlns:a16="http://schemas.microsoft.com/office/drawing/2014/main" id="{4E1B86CD-D69A-4FA5-83F8-1EED993B1379}"/>
              </a:ext>
            </a:extLst>
          </p:cNvPr>
          <p:cNvCxnSpPr>
            <a:cxnSpLocks/>
          </p:cNvCxnSpPr>
          <p:nvPr/>
        </p:nvCxnSpPr>
        <p:spPr>
          <a:xfrm>
            <a:off x="6259943" y="2060848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feld 108">
            <a:extLst>
              <a:ext uri="{FF2B5EF4-FFF2-40B4-BE49-F238E27FC236}">
                <a16:creationId xmlns:a16="http://schemas.microsoft.com/office/drawing/2014/main" id="{4CB2C757-7B4B-45F7-8E8A-B595A45F35E1}"/>
              </a:ext>
            </a:extLst>
          </p:cNvPr>
          <p:cNvSpPr txBox="1"/>
          <p:nvPr/>
        </p:nvSpPr>
        <p:spPr>
          <a:xfrm>
            <a:off x="8276167" y="19888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940EA9E0-0A94-452F-80A1-60CB274290F3}"/>
              </a:ext>
            </a:extLst>
          </p:cNvPr>
          <p:cNvSpPr txBox="1"/>
          <p:nvPr/>
        </p:nvSpPr>
        <p:spPr>
          <a:xfrm>
            <a:off x="5881187" y="82742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C3BD6491-0AB2-45A1-86B3-1E3BF65E9357}"/>
              </a:ext>
            </a:extLst>
          </p:cNvPr>
          <p:cNvSpPr txBox="1"/>
          <p:nvPr/>
        </p:nvSpPr>
        <p:spPr>
          <a:xfrm>
            <a:off x="3160030" y="395371"/>
            <a:ext cx="244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konstante Skalenerträge</a:t>
            </a:r>
          </a:p>
        </p:txBody>
      </p:sp>
      <p:cxnSp>
        <p:nvCxnSpPr>
          <p:cNvPr id="125" name="Gerade Verbindung mit Pfeil 124">
            <a:extLst>
              <a:ext uri="{FF2B5EF4-FFF2-40B4-BE49-F238E27FC236}">
                <a16:creationId xmlns:a16="http://schemas.microsoft.com/office/drawing/2014/main" id="{67F5EF20-FBC1-4EDF-A3F7-E510BD364B18}"/>
              </a:ext>
            </a:extLst>
          </p:cNvPr>
          <p:cNvCxnSpPr>
            <a:cxnSpLocks/>
          </p:cNvCxnSpPr>
          <p:nvPr/>
        </p:nvCxnSpPr>
        <p:spPr>
          <a:xfrm flipV="1">
            <a:off x="345803" y="271464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r Verbinder 138">
            <a:extLst>
              <a:ext uri="{FF2B5EF4-FFF2-40B4-BE49-F238E27FC236}">
                <a16:creationId xmlns:a16="http://schemas.microsoft.com/office/drawing/2014/main" id="{3E1F1E27-4E35-4E6C-8AC6-78FDF013C8C2}"/>
              </a:ext>
            </a:extLst>
          </p:cNvPr>
          <p:cNvCxnSpPr/>
          <p:nvPr/>
        </p:nvCxnSpPr>
        <p:spPr>
          <a:xfrm flipV="1">
            <a:off x="218485" y="1240883"/>
            <a:ext cx="1654553" cy="801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r Verbinder 139">
            <a:extLst>
              <a:ext uri="{FF2B5EF4-FFF2-40B4-BE49-F238E27FC236}">
                <a16:creationId xmlns:a16="http://schemas.microsoft.com/office/drawing/2014/main" id="{7ED73A05-6EB4-496D-91B1-F0479BAB22A8}"/>
              </a:ext>
            </a:extLst>
          </p:cNvPr>
          <p:cNvCxnSpPr/>
          <p:nvPr/>
        </p:nvCxnSpPr>
        <p:spPr>
          <a:xfrm flipV="1">
            <a:off x="3386837" y="1259468"/>
            <a:ext cx="1654553" cy="801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18CE0163-1186-470F-A12C-9C5AFD20F021}"/>
              </a:ext>
            </a:extLst>
          </p:cNvPr>
          <p:cNvCxnSpPr>
            <a:cxnSpLocks/>
          </p:cNvCxnSpPr>
          <p:nvPr/>
        </p:nvCxnSpPr>
        <p:spPr>
          <a:xfrm flipV="1">
            <a:off x="6259037" y="1575064"/>
            <a:ext cx="1806689" cy="130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>
            <a:extLst>
              <a:ext uri="{FF2B5EF4-FFF2-40B4-BE49-F238E27FC236}">
                <a16:creationId xmlns:a16="http://schemas.microsoft.com/office/drawing/2014/main" id="{12A3DB5B-3734-4A8E-805A-1B104FBD3385}"/>
              </a:ext>
            </a:extLst>
          </p:cNvPr>
          <p:cNvSpPr txBox="1"/>
          <p:nvPr/>
        </p:nvSpPr>
        <p:spPr>
          <a:xfrm>
            <a:off x="360870" y="827420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49F110A4-220A-4BFD-94CC-387BE42A1D51}"/>
              </a:ext>
            </a:extLst>
          </p:cNvPr>
          <p:cNvSpPr txBox="1"/>
          <p:nvPr/>
        </p:nvSpPr>
        <p:spPr>
          <a:xfrm>
            <a:off x="4015329" y="786771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3C2076DD-8884-429A-A3BE-172B160914C1}"/>
              </a:ext>
            </a:extLst>
          </p:cNvPr>
          <p:cNvSpPr txBox="1"/>
          <p:nvPr/>
        </p:nvSpPr>
        <p:spPr>
          <a:xfrm>
            <a:off x="6587371" y="764704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4EB9EA23-80E1-4F34-80AF-BE59538A007A}"/>
              </a:ext>
            </a:extLst>
          </p:cNvPr>
          <p:cNvSpPr txBox="1"/>
          <p:nvPr/>
        </p:nvSpPr>
        <p:spPr>
          <a:xfrm>
            <a:off x="6697573" y="119675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cxnSp>
        <p:nvCxnSpPr>
          <p:cNvPr id="126" name="Gerade Verbindung mit Pfeil 125">
            <a:extLst>
              <a:ext uri="{FF2B5EF4-FFF2-40B4-BE49-F238E27FC236}">
                <a16:creationId xmlns:a16="http://schemas.microsoft.com/office/drawing/2014/main" id="{A0D5B094-C005-449D-8A98-29D50C18ED03}"/>
              </a:ext>
            </a:extLst>
          </p:cNvPr>
          <p:cNvCxnSpPr>
            <a:cxnSpLocks/>
          </p:cNvCxnSpPr>
          <p:nvPr/>
        </p:nvCxnSpPr>
        <p:spPr>
          <a:xfrm>
            <a:off x="354647" y="3994844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feld 126">
            <a:extLst>
              <a:ext uri="{FF2B5EF4-FFF2-40B4-BE49-F238E27FC236}">
                <a16:creationId xmlns:a16="http://schemas.microsoft.com/office/drawing/2014/main" id="{B65C1B80-2CCB-4528-9B8E-1E709FAB3722}"/>
              </a:ext>
            </a:extLst>
          </p:cNvPr>
          <p:cNvSpPr txBox="1"/>
          <p:nvPr/>
        </p:nvSpPr>
        <p:spPr>
          <a:xfrm>
            <a:off x="2370871" y="392283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CBB1B1D7-5AF5-44FB-B264-91406612653D}"/>
              </a:ext>
            </a:extLst>
          </p:cNvPr>
          <p:cNvSpPr txBox="1"/>
          <p:nvPr/>
        </p:nvSpPr>
        <p:spPr>
          <a:xfrm>
            <a:off x="72197" y="27614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29" name="Gerade Verbindung mit Pfeil 128">
            <a:extLst>
              <a:ext uri="{FF2B5EF4-FFF2-40B4-BE49-F238E27FC236}">
                <a16:creationId xmlns:a16="http://schemas.microsoft.com/office/drawing/2014/main" id="{CB9A9CAD-CF8B-49C2-8E09-363EE579C1DE}"/>
              </a:ext>
            </a:extLst>
          </p:cNvPr>
          <p:cNvCxnSpPr>
            <a:cxnSpLocks/>
          </p:cNvCxnSpPr>
          <p:nvPr/>
        </p:nvCxnSpPr>
        <p:spPr>
          <a:xfrm flipV="1">
            <a:off x="3522999" y="2707992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>
            <a:extLst>
              <a:ext uri="{FF2B5EF4-FFF2-40B4-BE49-F238E27FC236}">
                <a16:creationId xmlns:a16="http://schemas.microsoft.com/office/drawing/2014/main" id="{6B2C4EC1-2B43-4599-A8CD-AFBDF022122E}"/>
              </a:ext>
            </a:extLst>
          </p:cNvPr>
          <p:cNvCxnSpPr>
            <a:cxnSpLocks/>
          </p:cNvCxnSpPr>
          <p:nvPr/>
        </p:nvCxnSpPr>
        <p:spPr>
          <a:xfrm>
            <a:off x="3522999" y="399227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feld 130">
            <a:extLst>
              <a:ext uri="{FF2B5EF4-FFF2-40B4-BE49-F238E27FC236}">
                <a16:creationId xmlns:a16="http://schemas.microsoft.com/office/drawing/2014/main" id="{420DE708-BB93-44B5-B003-DE31AF2789AE}"/>
              </a:ext>
            </a:extLst>
          </p:cNvPr>
          <p:cNvSpPr txBox="1"/>
          <p:nvPr/>
        </p:nvSpPr>
        <p:spPr>
          <a:xfrm>
            <a:off x="5539223" y="390290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DBB07FA5-DF4A-4F80-9B34-5B85D79476D9}"/>
              </a:ext>
            </a:extLst>
          </p:cNvPr>
          <p:cNvSpPr txBox="1"/>
          <p:nvPr/>
        </p:nvSpPr>
        <p:spPr>
          <a:xfrm>
            <a:off x="3240549" y="275884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33" name="Gerade Verbindung mit Pfeil 132">
            <a:extLst>
              <a:ext uri="{FF2B5EF4-FFF2-40B4-BE49-F238E27FC236}">
                <a16:creationId xmlns:a16="http://schemas.microsoft.com/office/drawing/2014/main" id="{9E0AF3F3-A447-4E04-BD12-3A8ACA08CB9B}"/>
              </a:ext>
            </a:extLst>
          </p:cNvPr>
          <p:cNvCxnSpPr>
            <a:cxnSpLocks/>
          </p:cNvCxnSpPr>
          <p:nvPr/>
        </p:nvCxnSpPr>
        <p:spPr>
          <a:xfrm flipV="1">
            <a:off x="6397737" y="2678765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>
            <a:extLst>
              <a:ext uri="{FF2B5EF4-FFF2-40B4-BE49-F238E27FC236}">
                <a16:creationId xmlns:a16="http://schemas.microsoft.com/office/drawing/2014/main" id="{1A0279DC-908D-4A91-842F-B9634D5F0DF4}"/>
              </a:ext>
            </a:extLst>
          </p:cNvPr>
          <p:cNvCxnSpPr>
            <a:cxnSpLocks/>
          </p:cNvCxnSpPr>
          <p:nvPr/>
        </p:nvCxnSpPr>
        <p:spPr>
          <a:xfrm>
            <a:off x="6381714" y="3959812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feld 134">
            <a:extLst>
              <a:ext uri="{FF2B5EF4-FFF2-40B4-BE49-F238E27FC236}">
                <a16:creationId xmlns:a16="http://schemas.microsoft.com/office/drawing/2014/main" id="{009335CC-FF45-49A7-BF98-7ABB87929CC5}"/>
              </a:ext>
            </a:extLst>
          </p:cNvPr>
          <p:cNvSpPr txBox="1"/>
          <p:nvPr/>
        </p:nvSpPr>
        <p:spPr>
          <a:xfrm>
            <a:off x="8397938" y="38785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8144AA03-3E1F-4A4D-9766-397FAB8D01FA}"/>
              </a:ext>
            </a:extLst>
          </p:cNvPr>
          <p:cNvSpPr txBox="1"/>
          <p:nvPr/>
        </p:nvSpPr>
        <p:spPr>
          <a:xfrm>
            <a:off x="6018981" y="274148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D7052FF6-798F-45C5-9303-EB2AB76AE577}"/>
              </a:ext>
            </a:extLst>
          </p:cNvPr>
          <p:cNvSpPr txBox="1"/>
          <p:nvPr/>
        </p:nvSpPr>
        <p:spPr>
          <a:xfrm>
            <a:off x="3297825" y="2326794"/>
            <a:ext cx="228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fallende Skalenerträge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75F46E41-DFA1-429D-B6D7-01832F4C0660}"/>
              </a:ext>
            </a:extLst>
          </p:cNvPr>
          <p:cNvSpPr txBox="1"/>
          <p:nvPr/>
        </p:nvSpPr>
        <p:spPr>
          <a:xfrm>
            <a:off x="432238" y="2714647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4AA29360-16A2-4937-887B-9CB8D69304C3}"/>
              </a:ext>
            </a:extLst>
          </p:cNvPr>
          <p:cNvSpPr txBox="1"/>
          <p:nvPr/>
        </p:nvSpPr>
        <p:spPr>
          <a:xfrm>
            <a:off x="4086697" y="2662133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62" name="Freihandform: Form 161">
            <a:extLst>
              <a:ext uri="{FF2B5EF4-FFF2-40B4-BE49-F238E27FC236}">
                <a16:creationId xmlns:a16="http://schemas.microsoft.com/office/drawing/2014/main" id="{84AB6A0A-2FB3-4F74-96DB-D52868B7417F}"/>
              </a:ext>
            </a:extLst>
          </p:cNvPr>
          <p:cNvSpPr/>
          <p:nvPr/>
        </p:nvSpPr>
        <p:spPr>
          <a:xfrm>
            <a:off x="347179" y="3021990"/>
            <a:ext cx="1612232" cy="962526"/>
          </a:xfrm>
          <a:custGeom>
            <a:avLst/>
            <a:gdLst>
              <a:gd name="connsiteX0" fmla="*/ 0 w 1612232"/>
              <a:gd name="connsiteY0" fmla="*/ 962526 h 962526"/>
              <a:gd name="connsiteX1" fmla="*/ 577516 w 1612232"/>
              <a:gd name="connsiteY1" fmla="*/ 324852 h 962526"/>
              <a:gd name="connsiteX2" fmla="*/ 1612232 w 1612232"/>
              <a:gd name="connsiteY2" fmla="*/ 0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2232" h="962526">
                <a:moveTo>
                  <a:pt x="0" y="962526"/>
                </a:moveTo>
                <a:cubicBezTo>
                  <a:pt x="154405" y="723899"/>
                  <a:pt x="308811" y="485273"/>
                  <a:pt x="577516" y="324852"/>
                </a:cubicBezTo>
                <a:cubicBezTo>
                  <a:pt x="846221" y="164431"/>
                  <a:pt x="1229226" y="82215"/>
                  <a:pt x="16122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Freihandform: Form 162">
            <a:extLst>
              <a:ext uri="{FF2B5EF4-FFF2-40B4-BE49-F238E27FC236}">
                <a16:creationId xmlns:a16="http://schemas.microsoft.com/office/drawing/2014/main" id="{82844EE5-431B-4855-B3C1-1F443B39F90B}"/>
              </a:ext>
            </a:extLst>
          </p:cNvPr>
          <p:cNvSpPr/>
          <p:nvPr/>
        </p:nvSpPr>
        <p:spPr>
          <a:xfrm>
            <a:off x="3506936" y="3347009"/>
            <a:ext cx="2045369" cy="625642"/>
          </a:xfrm>
          <a:custGeom>
            <a:avLst/>
            <a:gdLst>
              <a:gd name="connsiteX0" fmla="*/ 0 w 2045369"/>
              <a:gd name="connsiteY0" fmla="*/ 625642 h 625642"/>
              <a:gd name="connsiteX1" fmla="*/ 1227221 w 2045369"/>
              <a:gd name="connsiteY1" fmla="*/ 445169 h 625642"/>
              <a:gd name="connsiteX2" fmla="*/ 2045369 w 2045369"/>
              <a:gd name="connsiteY2" fmla="*/ 0 h 625642"/>
              <a:gd name="connsiteX3" fmla="*/ 2045369 w 2045369"/>
              <a:gd name="connsiteY3" fmla="*/ 0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69" h="625642">
                <a:moveTo>
                  <a:pt x="0" y="625642"/>
                </a:moveTo>
                <a:cubicBezTo>
                  <a:pt x="443163" y="587542"/>
                  <a:pt x="886326" y="549443"/>
                  <a:pt x="1227221" y="445169"/>
                </a:cubicBezTo>
                <a:cubicBezTo>
                  <a:pt x="1568116" y="340895"/>
                  <a:pt x="2045369" y="0"/>
                  <a:pt x="2045369" y="0"/>
                </a:cubicBezTo>
                <a:lnTo>
                  <a:pt x="204536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4" name="Gerader Verbinder 163">
            <a:extLst>
              <a:ext uri="{FF2B5EF4-FFF2-40B4-BE49-F238E27FC236}">
                <a16:creationId xmlns:a16="http://schemas.microsoft.com/office/drawing/2014/main" id="{33875FB2-1035-4C90-A40D-5FD4A00D6259}"/>
              </a:ext>
            </a:extLst>
          </p:cNvPr>
          <p:cNvCxnSpPr>
            <a:cxnSpLocks/>
          </p:cNvCxnSpPr>
          <p:nvPr/>
        </p:nvCxnSpPr>
        <p:spPr>
          <a:xfrm flipV="1">
            <a:off x="6691351" y="3251659"/>
            <a:ext cx="1445742" cy="348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feld 165">
            <a:extLst>
              <a:ext uri="{FF2B5EF4-FFF2-40B4-BE49-F238E27FC236}">
                <a16:creationId xmlns:a16="http://schemas.microsoft.com/office/drawing/2014/main" id="{B1A06C8B-2160-40CD-AD3E-D7181BB7F6A4}"/>
              </a:ext>
            </a:extLst>
          </p:cNvPr>
          <p:cNvSpPr txBox="1"/>
          <p:nvPr/>
        </p:nvSpPr>
        <p:spPr>
          <a:xfrm>
            <a:off x="8095612" y="303156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227DF158-8028-48B1-B5DE-581C64A3AC2C}"/>
              </a:ext>
            </a:extLst>
          </p:cNvPr>
          <p:cNvSpPr txBox="1"/>
          <p:nvPr/>
        </p:nvSpPr>
        <p:spPr>
          <a:xfrm>
            <a:off x="6858740" y="2717091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98305D07-6D04-4C39-8CFE-FE941D2CFEBD}"/>
              </a:ext>
            </a:extLst>
          </p:cNvPr>
          <p:cNvCxnSpPr>
            <a:cxnSpLocks/>
          </p:cNvCxnSpPr>
          <p:nvPr/>
        </p:nvCxnSpPr>
        <p:spPr>
          <a:xfrm flipV="1">
            <a:off x="280747" y="4713575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>
            <a:extLst>
              <a:ext uri="{FF2B5EF4-FFF2-40B4-BE49-F238E27FC236}">
                <a16:creationId xmlns:a16="http://schemas.microsoft.com/office/drawing/2014/main" id="{269DE8C7-06DC-47C0-AE63-246FDEDDD8F4}"/>
              </a:ext>
            </a:extLst>
          </p:cNvPr>
          <p:cNvCxnSpPr>
            <a:cxnSpLocks/>
          </p:cNvCxnSpPr>
          <p:nvPr/>
        </p:nvCxnSpPr>
        <p:spPr>
          <a:xfrm>
            <a:off x="249575" y="6009719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feld 113">
            <a:extLst>
              <a:ext uri="{FF2B5EF4-FFF2-40B4-BE49-F238E27FC236}">
                <a16:creationId xmlns:a16="http://schemas.microsoft.com/office/drawing/2014/main" id="{291E0C0C-3E3A-4AFD-A8A9-657C349BBA6E}"/>
              </a:ext>
            </a:extLst>
          </p:cNvPr>
          <p:cNvSpPr txBox="1"/>
          <p:nvPr/>
        </p:nvSpPr>
        <p:spPr>
          <a:xfrm>
            <a:off x="2265799" y="593771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285E996A-D0D6-4FF2-A4F3-E62D31E43690}"/>
              </a:ext>
            </a:extLst>
          </p:cNvPr>
          <p:cNvSpPr txBox="1"/>
          <p:nvPr/>
        </p:nvSpPr>
        <p:spPr>
          <a:xfrm>
            <a:off x="-1703" y="477629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781F9AB2-68A5-4D55-B184-2C50F211CB27}"/>
              </a:ext>
            </a:extLst>
          </p:cNvPr>
          <p:cNvCxnSpPr>
            <a:cxnSpLocks/>
          </p:cNvCxnSpPr>
          <p:nvPr/>
        </p:nvCxnSpPr>
        <p:spPr>
          <a:xfrm flipV="1">
            <a:off x="3417927" y="472286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27AE0667-A05C-4D48-84A6-FC7DD9F5003D}"/>
              </a:ext>
            </a:extLst>
          </p:cNvPr>
          <p:cNvCxnSpPr>
            <a:cxnSpLocks/>
          </p:cNvCxnSpPr>
          <p:nvPr/>
        </p:nvCxnSpPr>
        <p:spPr>
          <a:xfrm>
            <a:off x="3417927" y="601901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feld 117">
            <a:extLst>
              <a:ext uri="{FF2B5EF4-FFF2-40B4-BE49-F238E27FC236}">
                <a16:creationId xmlns:a16="http://schemas.microsoft.com/office/drawing/2014/main" id="{71DCF5AE-A3FE-42EB-9174-E646659AA69B}"/>
              </a:ext>
            </a:extLst>
          </p:cNvPr>
          <p:cNvSpPr txBox="1"/>
          <p:nvPr/>
        </p:nvSpPr>
        <p:spPr>
          <a:xfrm>
            <a:off x="5425307" y="59470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70345ED2-9722-4517-84E9-CD6DC98B6CC1}"/>
              </a:ext>
            </a:extLst>
          </p:cNvPr>
          <p:cNvSpPr txBox="1"/>
          <p:nvPr/>
        </p:nvSpPr>
        <p:spPr>
          <a:xfrm>
            <a:off x="3126633" y="478558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F611B7FC-61D6-43B6-93FB-2979BDEAF930}"/>
              </a:ext>
            </a:extLst>
          </p:cNvPr>
          <p:cNvCxnSpPr>
            <a:cxnSpLocks/>
          </p:cNvCxnSpPr>
          <p:nvPr/>
        </p:nvCxnSpPr>
        <p:spPr>
          <a:xfrm flipV="1">
            <a:off x="6292665" y="472286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>
            <a:extLst>
              <a:ext uri="{FF2B5EF4-FFF2-40B4-BE49-F238E27FC236}">
                <a16:creationId xmlns:a16="http://schemas.microsoft.com/office/drawing/2014/main" id="{DBE1C9D8-22B1-4650-8BBD-2668BB56AB65}"/>
              </a:ext>
            </a:extLst>
          </p:cNvPr>
          <p:cNvCxnSpPr>
            <a:cxnSpLocks/>
          </p:cNvCxnSpPr>
          <p:nvPr/>
        </p:nvCxnSpPr>
        <p:spPr>
          <a:xfrm>
            <a:off x="6283821" y="601901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feld 121">
            <a:extLst>
              <a:ext uri="{FF2B5EF4-FFF2-40B4-BE49-F238E27FC236}">
                <a16:creationId xmlns:a16="http://schemas.microsoft.com/office/drawing/2014/main" id="{4579C7A2-232D-432C-9165-02CCDB2C1B94}"/>
              </a:ext>
            </a:extLst>
          </p:cNvPr>
          <p:cNvSpPr txBox="1"/>
          <p:nvPr/>
        </p:nvSpPr>
        <p:spPr>
          <a:xfrm>
            <a:off x="8265612" y="59470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4CC5646E-63DA-41CB-AB32-ED9F0BECF2DB}"/>
              </a:ext>
            </a:extLst>
          </p:cNvPr>
          <p:cNvSpPr txBox="1"/>
          <p:nvPr/>
        </p:nvSpPr>
        <p:spPr>
          <a:xfrm>
            <a:off x="5870632" y="478558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0AD695D5-09D7-4307-B96E-82C39BD8B8A5}"/>
              </a:ext>
            </a:extLst>
          </p:cNvPr>
          <p:cNvSpPr txBox="1"/>
          <p:nvPr/>
        </p:nvSpPr>
        <p:spPr>
          <a:xfrm>
            <a:off x="3183908" y="4353534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steigende Skalenerträge</a:t>
            </a: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A25E99AF-05F6-4BF6-9A53-06D2CE3B2530}"/>
              </a:ext>
            </a:extLst>
          </p:cNvPr>
          <p:cNvSpPr txBox="1"/>
          <p:nvPr/>
        </p:nvSpPr>
        <p:spPr>
          <a:xfrm>
            <a:off x="347174" y="4748107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F8544953-981B-46E1-A81F-F60EC68F2837}"/>
              </a:ext>
            </a:extLst>
          </p:cNvPr>
          <p:cNvSpPr txBox="1"/>
          <p:nvPr/>
        </p:nvSpPr>
        <p:spPr>
          <a:xfrm>
            <a:off x="3961617" y="4707458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53" name="Freihandform: Form 152">
            <a:extLst>
              <a:ext uri="{FF2B5EF4-FFF2-40B4-BE49-F238E27FC236}">
                <a16:creationId xmlns:a16="http://schemas.microsoft.com/office/drawing/2014/main" id="{082B24E0-245F-4629-97BF-A46C9879520B}"/>
              </a:ext>
            </a:extLst>
          </p:cNvPr>
          <p:cNvSpPr/>
          <p:nvPr/>
        </p:nvSpPr>
        <p:spPr>
          <a:xfrm>
            <a:off x="245500" y="5368562"/>
            <a:ext cx="2045369" cy="625642"/>
          </a:xfrm>
          <a:custGeom>
            <a:avLst/>
            <a:gdLst>
              <a:gd name="connsiteX0" fmla="*/ 0 w 2045369"/>
              <a:gd name="connsiteY0" fmla="*/ 625642 h 625642"/>
              <a:gd name="connsiteX1" fmla="*/ 1227221 w 2045369"/>
              <a:gd name="connsiteY1" fmla="*/ 445169 h 625642"/>
              <a:gd name="connsiteX2" fmla="*/ 2045369 w 2045369"/>
              <a:gd name="connsiteY2" fmla="*/ 0 h 625642"/>
              <a:gd name="connsiteX3" fmla="*/ 2045369 w 2045369"/>
              <a:gd name="connsiteY3" fmla="*/ 0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69" h="625642">
                <a:moveTo>
                  <a:pt x="0" y="625642"/>
                </a:moveTo>
                <a:cubicBezTo>
                  <a:pt x="443163" y="587542"/>
                  <a:pt x="886326" y="549443"/>
                  <a:pt x="1227221" y="445169"/>
                </a:cubicBezTo>
                <a:cubicBezTo>
                  <a:pt x="1568116" y="340895"/>
                  <a:pt x="2045369" y="0"/>
                  <a:pt x="2045369" y="0"/>
                </a:cubicBezTo>
                <a:lnTo>
                  <a:pt x="204536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Freihandform: Form 153">
            <a:extLst>
              <a:ext uri="{FF2B5EF4-FFF2-40B4-BE49-F238E27FC236}">
                <a16:creationId xmlns:a16="http://schemas.microsoft.com/office/drawing/2014/main" id="{DE494F09-B34B-46B6-B481-C9E48EAAD568}"/>
              </a:ext>
            </a:extLst>
          </p:cNvPr>
          <p:cNvSpPr/>
          <p:nvPr/>
        </p:nvSpPr>
        <p:spPr>
          <a:xfrm>
            <a:off x="3437055" y="5043710"/>
            <a:ext cx="1612232" cy="962526"/>
          </a:xfrm>
          <a:custGeom>
            <a:avLst/>
            <a:gdLst>
              <a:gd name="connsiteX0" fmla="*/ 0 w 1612232"/>
              <a:gd name="connsiteY0" fmla="*/ 962526 h 962526"/>
              <a:gd name="connsiteX1" fmla="*/ 577516 w 1612232"/>
              <a:gd name="connsiteY1" fmla="*/ 324852 h 962526"/>
              <a:gd name="connsiteX2" fmla="*/ 1612232 w 1612232"/>
              <a:gd name="connsiteY2" fmla="*/ 0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2232" h="962526">
                <a:moveTo>
                  <a:pt x="0" y="962526"/>
                </a:moveTo>
                <a:cubicBezTo>
                  <a:pt x="154405" y="723899"/>
                  <a:pt x="308811" y="485273"/>
                  <a:pt x="577516" y="324852"/>
                </a:cubicBezTo>
                <a:cubicBezTo>
                  <a:pt x="846221" y="164431"/>
                  <a:pt x="1229226" y="82215"/>
                  <a:pt x="16122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5" name="Gerader Verbinder 154">
            <a:extLst>
              <a:ext uri="{FF2B5EF4-FFF2-40B4-BE49-F238E27FC236}">
                <a16:creationId xmlns:a16="http://schemas.microsoft.com/office/drawing/2014/main" id="{01FF60EC-0F60-4E51-9D22-9FF901A3D0B6}"/>
              </a:ext>
            </a:extLst>
          </p:cNvPr>
          <p:cNvCxnSpPr>
            <a:cxnSpLocks/>
          </p:cNvCxnSpPr>
          <p:nvPr/>
        </p:nvCxnSpPr>
        <p:spPr>
          <a:xfrm>
            <a:off x="6543002" y="5265833"/>
            <a:ext cx="1480996" cy="159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feld 158">
            <a:extLst>
              <a:ext uri="{FF2B5EF4-FFF2-40B4-BE49-F238E27FC236}">
                <a16:creationId xmlns:a16="http://schemas.microsoft.com/office/drawing/2014/main" id="{2DB47FE4-E00F-40E3-9B29-6F44E60F0B04}"/>
              </a:ext>
            </a:extLst>
          </p:cNvPr>
          <p:cNvSpPr txBox="1"/>
          <p:nvPr/>
        </p:nvSpPr>
        <p:spPr>
          <a:xfrm>
            <a:off x="8008868" y="523647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D48AA1EB-4153-494A-A36D-E9BAA3FA3743}"/>
              </a:ext>
            </a:extLst>
          </p:cNvPr>
          <p:cNvSpPr txBox="1"/>
          <p:nvPr/>
        </p:nvSpPr>
        <p:spPr>
          <a:xfrm>
            <a:off x="6571234" y="4722867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D6F30FB-5C2E-430E-BB90-E305D1D0BB5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7E04349-5195-4F28-B1A0-FDEAF1445D07}"/>
                  </a:ext>
                </a:extLst>
              </p14:cNvPr>
              <p14:cNvContentPartPr/>
              <p14:nvPr/>
            </p14:nvContentPartPr>
            <p14:xfrm>
              <a:off x="227173" y="1220958"/>
              <a:ext cx="1635120" cy="797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7E04349-5195-4F28-B1A0-FDEAF1445D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853" y="1216638"/>
                <a:ext cx="1643760" cy="8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6E2EDD0-38CF-4E3C-B753-62D38D588A89}"/>
                  </a:ext>
                </a:extLst>
              </p14:cNvPr>
              <p14:cNvContentPartPr/>
              <p14:nvPr/>
            </p14:nvContentPartPr>
            <p14:xfrm>
              <a:off x="3395173" y="1175598"/>
              <a:ext cx="1565640" cy="8240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6E2EDD0-38CF-4E3C-B753-62D38D588A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0853" y="1171278"/>
                <a:ext cx="157428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2296E68-E07F-4296-82A1-236BD85A2851}"/>
                  </a:ext>
                </a:extLst>
              </p14:cNvPr>
              <p14:cNvContentPartPr/>
              <p14:nvPr/>
            </p14:nvContentPartPr>
            <p14:xfrm>
              <a:off x="6259693" y="1592118"/>
              <a:ext cx="1717560" cy="47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2296E68-E07F-4296-82A1-236BD85A28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55373" y="1587798"/>
                <a:ext cx="1726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76908FE-EC1B-440E-AB54-286205B8BF60}"/>
                  </a:ext>
                </a:extLst>
              </p14:cNvPr>
              <p14:cNvContentPartPr/>
              <p14:nvPr/>
            </p14:nvContentPartPr>
            <p14:xfrm>
              <a:off x="482773" y="3028518"/>
              <a:ext cx="1426320" cy="822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76908FE-EC1B-440E-AB54-286205B8BF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453" y="3024198"/>
                <a:ext cx="143496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9273C41-AA0E-4D41-8C79-355736DAABE6}"/>
                  </a:ext>
                </a:extLst>
              </p14:cNvPr>
              <p14:cNvContentPartPr/>
              <p14:nvPr/>
            </p14:nvContentPartPr>
            <p14:xfrm>
              <a:off x="3533413" y="3240918"/>
              <a:ext cx="2087280" cy="729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9273C41-AA0E-4D41-8C79-355736DAAB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9093" y="3236598"/>
                <a:ext cx="209592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E8A198E-DF09-4326-865F-C657894E5A06}"/>
                  </a:ext>
                </a:extLst>
              </p14:cNvPr>
              <p14:cNvContentPartPr/>
              <p14:nvPr/>
            </p14:nvContentPartPr>
            <p14:xfrm>
              <a:off x="6220813" y="1578078"/>
              <a:ext cx="1910160" cy="88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E8A198E-DF09-4326-865F-C657894E5A0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16493" y="1573758"/>
                <a:ext cx="191880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7E12A45-D73D-44D7-B8DB-464761526AA3}"/>
              </a:ext>
            </a:extLst>
          </p:cNvPr>
          <p:cNvGrpSpPr/>
          <p:nvPr/>
        </p:nvGrpSpPr>
        <p:grpSpPr>
          <a:xfrm>
            <a:off x="6600613" y="3187998"/>
            <a:ext cx="1760400" cy="435600"/>
            <a:chOff x="6600613" y="3187998"/>
            <a:chExt cx="176040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B022C31-EF2C-46F8-89B7-B1256776D1FA}"/>
                    </a:ext>
                  </a:extLst>
                </p14:cNvPr>
                <p14:cNvContentPartPr/>
                <p14:nvPr/>
              </p14:nvContentPartPr>
              <p14:xfrm>
                <a:off x="6612133" y="3202398"/>
                <a:ext cx="1596240" cy="421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B022C31-EF2C-46F8-89B7-B1256776D1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07813" y="3198078"/>
                  <a:ext cx="16048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CB739D2-C412-4239-A14E-E08B0622CA49}"/>
                    </a:ext>
                  </a:extLst>
                </p14:cNvPr>
                <p14:cNvContentPartPr/>
                <p14:nvPr/>
              </p14:nvContentPartPr>
              <p14:xfrm>
                <a:off x="6600613" y="3187998"/>
                <a:ext cx="1760400" cy="416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CB739D2-C412-4239-A14E-E08B0622CA4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96293" y="3183678"/>
                  <a:ext cx="1769040" cy="42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3C845A9-7F85-4514-8338-A2DA1A985022}"/>
                  </a:ext>
                </a:extLst>
              </p14:cNvPr>
              <p14:cNvContentPartPr/>
              <p14:nvPr/>
            </p14:nvContentPartPr>
            <p14:xfrm>
              <a:off x="254533" y="5219478"/>
              <a:ext cx="2179080" cy="749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3C845A9-7F85-4514-8338-A2DA1A9850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0213" y="5215158"/>
                <a:ext cx="2187720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47751C6-2819-494E-AC87-7947DD8ED00F}"/>
                  </a:ext>
                </a:extLst>
              </p14:cNvPr>
              <p14:cNvContentPartPr/>
              <p14:nvPr/>
            </p14:nvContentPartPr>
            <p14:xfrm>
              <a:off x="3462493" y="4980798"/>
              <a:ext cx="1767240" cy="10040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47751C6-2819-494E-AC87-7947DD8ED0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58173" y="4976478"/>
                <a:ext cx="1775880" cy="10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731E476-00C7-4E8B-BD8C-63B7E9AEE171}"/>
                  </a:ext>
                </a:extLst>
              </p14:cNvPr>
              <p14:cNvContentPartPr/>
              <p14:nvPr/>
            </p14:nvContentPartPr>
            <p14:xfrm>
              <a:off x="6590173" y="5267718"/>
              <a:ext cx="1360080" cy="1530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731E476-00C7-4E8B-BD8C-63B7E9AEE1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85853" y="5263398"/>
                <a:ext cx="1368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6A9393F-3FFF-49A5-A167-29D502C49560}"/>
                  </a:ext>
                </a:extLst>
              </p14:cNvPr>
              <p14:cNvContentPartPr/>
              <p14:nvPr/>
            </p14:nvContentPartPr>
            <p14:xfrm>
              <a:off x="5675413" y="4178358"/>
              <a:ext cx="2768760" cy="23079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6A9393F-3FFF-49A5-A167-29D502C4956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71093" y="4174038"/>
                <a:ext cx="2777400" cy="23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01CE44F-7C78-45B5-B2DE-4ABFC7297E72}"/>
                  </a:ext>
                </a:extLst>
              </p14:cNvPr>
              <p14:cNvContentPartPr/>
              <p14:nvPr/>
            </p14:nvContentPartPr>
            <p14:xfrm>
              <a:off x="6069613" y="4276998"/>
              <a:ext cx="2671920" cy="1701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01CE44F-7C78-45B5-B2DE-4ABFC7297E7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65293" y="4272678"/>
                <a:ext cx="2680560" cy="17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0EBED0F9-EF53-4764-9EED-754565DC833A}"/>
                  </a:ext>
                </a:extLst>
              </p14:cNvPr>
              <p14:cNvContentPartPr/>
              <p14:nvPr/>
            </p14:nvContentPartPr>
            <p14:xfrm>
              <a:off x="9864013" y="2548278"/>
              <a:ext cx="222480" cy="51588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0EBED0F9-EF53-4764-9EED-754565DC833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59693" y="2543958"/>
                <a:ext cx="2311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34258081-2416-4BC8-8E85-D77EBDBFF2ED}"/>
                  </a:ext>
                </a:extLst>
              </p14:cNvPr>
              <p14:cNvContentPartPr/>
              <p14:nvPr/>
            </p14:nvContentPartPr>
            <p14:xfrm>
              <a:off x="10279453" y="3127158"/>
              <a:ext cx="123480" cy="295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34258081-2416-4BC8-8E85-D77EBDBFF2E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275133" y="3122838"/>
                <a:ext cx="13212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DBFDDF2A-C146-4F1A-AD43-740D79C95274}"/>
              </a:ext>
            </a:extLst>
          </p:cNvPr>
          <p:cNvGrpSpPr/>
          <p:nvPr/>
        </p:nvGrpSpPr>
        <p:grpSpPr>
          <a:xfrm>
            <a:off x="9281173" y="74358"/>
            <a:ext cx="2716560" cy="3606480"/>
            <a:chOff x="9281173" y="74358"/>
            <a:chExt cx="2716560" cy="360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F1F208A-F0FD-4F4A-A7A1-286FC19E03BD}"/>
                    </a:ext>
                  </a:extLst>
                </p14:cNvPr>
                <p14:cNvContentPartPr/>
                <p14:nvPr/>
              </p14:nvContentPartPr>
              <p14:xfrm>
                <a:off x="10025653" y="701838"/>
                <a:ext cx="23040" cy="1397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F1F208A-F0FD-4F4A-A7A1-286FC19E03B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21333" y="697518"/>
                  <a:ext cx="31680" cy="14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8F6F29A-8634-47F0-8487-BE069618971C}"/>
                    </a:ext>
                  </a:extLst>
                </p14:cNvPr>
                <p14:cNvContentPartPr/>
                <p14:nvPr/>
              </p14:nvContentPartPr>
              <p14:xfrm>
                <a:off x="9827293" y="1879398"/>
                <a:ext cx="1396800" cy="55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8F6F29A-8634-47F0-8487-BE069618971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22973" y="1875078"/>
                  <a:ext cx="1405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0E34A6F-CD6C-49B6-8B8C-39A676C7C8F2}"/>
                    </a:ext>
                  </a:extLst>
                </p14:cNvPr>
                <p14:cNvContentPartPr/>
                <p14:nvPr/>
              </p14:nvContentPartPr>
              <p14:xfrm>
                <a:off x="11184853" y="1724598"/>
                <a:ext cx="303480" cy="373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0E34A6F-CD6C-49B6-8B8C-39A676C7C8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80533" y="1720278"/>
                  <a:ext cx="3121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6AD8B33-8224-41E7-BA4D-27E9CFC8B8AC}"/>
                    </a:ext>
                  </a:extLst>
                </p14:cNvPr>
                <p14:cNvContentPartPr/>
                <p14:nvPr/>
              </p14:nvContentPartPr>
              <p14:xfrm>
                <a:off x="9857893" y="466398"/>
                <a:ext cx="216360" cy="305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6AD8B33-8224-41E7-BA4D-27E9CFC8B8A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53573" y="462078"/>
                  <a:ext cx="2250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4E89795-79C9-40F9-9430-CB6DF2A1D2DA}"/>
                    </a:ext>
                  </a:extLst>
                </p14:cNvPr>
                <p14:cNvContentPartPr/>
                <p14:nvPr/>
              </p14:nvContentPartPr>
              <p14:xfrm>
                <a:off x="9548653" y="413838"/>
                <a:ext cx="146880" cy="407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4E89795-79C9-40F9-9430-CB6DF2A1D2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44333" y="409518"/>
                  <a:ext cx="1555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B5DAE0E-E643-4BCE-AC14-8978CB21A203}"/>
                    </a:ext>
                  </a:extLst>
                </p14:cNvPr>
                <p14:cNvContentPartPr/>
                <p14:nvPr/>
              </p14:nvContentPartPr>
              <p14:xfrm>
                <a:off x="10329853" y="536598"/>
                <a:ext cx="926640" cy="1022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B5DAE0E-E643-4BCE-AC14-8978CB21A20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25533" y="532278"/>
                  <a:ext cx="935280" cy="10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5D45448-D2AA-4DF3-BD0F-EA06A7DF9600}"/>
                    </a:ext>
                  </a:extLst>
                </p14:cNvPr>
                <p14:cNvContentPartPr/>
                <p14:nvPr/>
              </p14:nvContentPartPr>
              <p14:xfrm>
                <a:off x="11410213" y="318078"/>
                <a:ext cx="115920" cy="268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5D45448-D2AA-4DF3-BD0F-EA06A7DF960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405893" y="313758"/>
                  <a:ext cx="124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73C65AA-FA10-4518-A788-5D0A2DCC4FB3}"/>
                    </a:ext>
                  </a:extLst>
                </p14:cNvPr>
                <p14:cNvContentPartPr/>
                <p14:nvPr/>
              </p14:nvContentPartPr>
              <p14:xfrm>
                <a:off x="11513533" y="292878"/>
                <a:ext cx="93600" cy="293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73C65AA-FA10-4518-A788-5D0A2DCC4FB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509213" y="288558"/>
                  <a:ext cx="102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EB02166-4491-492A-BBB3-8DC5EA10EA33}"/>
                    </a:ext>
                  </a:extLst>
                </p14:cNvPr>
                <p14:cNvContentPartPr/>
                <p14:nvPr/>
              </p14:nvContentPartPr>
              <p14:xfrm>
                <a:off x="11491573" y="409518"/>
                <a:ext cx="134640" cy="31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EB02166-4491-492A-BBB3-8DC5EA10EA3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487253" y="405198"/>
                  <a:ext cx="143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873B58B-33B7-4BB3-B8A8-F910602DCF81}"/>
                    </a:ext>
                  </a:extLst>
                </p14:cNvPr>
                <p14:cNvContentPartPr/>
                <p14:nvPr/>
              </p14:nvContentPartPr>
              <p14:xfrm>
                <a:off x="11479333" y="220518"/>
                <a:ext cx="150840" cy="57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873B58B-33B7-4BB3-B8A8-F910602DCF8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75013" y="216198"/>
                  <a:ext cx="159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2B363FE-B610-4D1E-93E9-11306EBD13A1}"/>
                    </a:ext>
                  </a:extLst>
                </p14:cNvPr>
                <p14:cNvContentPartPr/>
                <p14:nvPr/>
              </p14:nvContentPartPr>
              <p14:xfrm>
                <a:off x="10547653" y="490158"/>
                <a:ext cx="842040" cy="1036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2B363FE-B610-4D1E-93E9-11306EBD13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43333" y="485838"/>
                  <a:ext cx="850680" cy="10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17ED56C-B13E-40FE-BD2E-4D075F02EAA3}"/>
                    </a:ext>
                  </a:extLst>
                </p14:cNvPr>
                <p14:cNvContentPartPr/>
                <p14:nvPr/>
              </p14:nvContentPartPr>
              <p14:xfrm>
                <a:off x="11514973" y="1266678"/>
                <a:ext cx="215280" cy="227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17ED56C-B13E-40FE-BD2E-4D075F02EA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510653" y="1262358"/>
                  <a:ext cx="223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160C918-4604-4435-A83F-F53A7F2783A4}"/>
                    </a:ext>
                  </a:extLst>
                </p14:cNvPr>
                <p14:cNvContentPartPr/>
                <p14:nvPr/>
              </p14:nvContentPartPr>
              <p14:xfrm>
                <a:off x="11291053" y="74358"/>
                <a:ext cx="481320" cy="598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160C918-4604-4435-A83F-F53A7F2783A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86733" y="70038"/>
                  <a:ext cx="48996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E4D6570-E96F-4836-A53E-951ABEC887F1}"/>
                    </a:ext>
                  </a:extLst>
                </p14:cNvPr>
                <p14:cNvContentPartPr/>
                <p14:nvPr/>
              </p14:nvContentPartPr>
              <p14:xfrm>
                <a:off x="10013413" y="109638"/>
                <a:ext cx="1697040" cy="1417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E4D6570-E96F-4836-A53E-951ABEC887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09093" y="105318"/>
                  <a:ext cx="1705680" cy="14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5FB6704-81F4-470E-8C6D-1E78C45E0911}"/>
                    </a:ext>
                  </a:extLst>
                </p14:cNvPr>
                <p14:cNvContentPartPr/>
                <p14:nvPr/>
              </p14:nvContentPartPr>
              <p14:xfrm>
                <a:off x="10237333" y="1297638"/>
                <a:ext cx="396360" cy="1000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5FB6704-81F4-470E-8C6D-1E78C45E091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33013" y="1293318"/>
                  <a:ext cx="40500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C765F51-C1AC-4F92-BE67-379A3D743C12}"/>
                    </a:ext>
                  </a:extLst>
                </p14:cNvPr>
                <p14:cNvContentPartPr/>
                <p14:nvPr/>
              </p14:nvContentPartPr>
              <p14:xfrm>
                <a:off x="10455493" y="1117278"/>
                <a:ext cx="236880" cy="348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C765F51-C1AC-4F92-BE67-379A3D743C1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51173" y="1112958"/>
                  <a:ext cx="2455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8D8C31D-7C46-4723-BDFC-72150D67611C}"/>
                    </a:ext>
                  </a:extLst>
                </p14:cNvPr>
                <p14:cNvContentPartPr/>
                <p14:nvPr/>
              </p14:nvContentPartPr>
              <p14:xfrm>
                <a:off x="9482773" y="2737638"/>
                <a:ext cx="13320" cy="234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8D8C31D-7C46-4723-BDFC-72150D67611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78453" y="2733318"/>
                  <a:ext cx="21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5E1FC78-A562-4D3C-A5B3-41EAFB14BE5F}"/>
                    </a:ext>
                  </a:extLst>
                </p14:cNvPr>
                <p14:cNvContentPartPr/>
                <p14:nvPr/>
              </p14:nvContentPartPr>
              <p14:xfrm>
                <a:off x="9525253" y="2775078"/>
                <a:ext cx="36000" cy="201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5E1FC78-A562-4D3C-A5B3-41EAFB14BE5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20933" y="2770758"/>
                  <a:ext cx="44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16A86C5-2943-469D-A735-66BA67197F30}"/>
                    </a:ext>
                  </a:extLst>
                </p14:cNvPr>
                <p14:cNvContentPartPr/>
                <p14:nvPr/>
              </p14:nvContentPartPr>
              <p14:xfrm>
                <a:off x="9360013" y="2686878"/>
                <a:ext cx="245880" cy="19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16A86C5-2943-469D-A735-66BA67197F3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55693" y="2682558"/>
                  <a:ext cx="254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BFAD492-06B1-486B-A27C-3C3ACA213238}"/>
                    </a:ext>
                  </a:extLst>
                </p14:cNvPr>
                <p14:cNvContentPartPr/>
                <p14:nvPr/>
              </p14:nvContentPartPr>
              <p14:xfrm>
                <a:off x="9663853" y="2812518"/>
                <a:ext cx="232200" cy="871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BFAD492-06B1-486B-A27C-3C3ACA2132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59533" y="2808198"/>
                  <a:ext cx="240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0C77192-4307-4904-9A1A-4C78EE4BD46E}"/>
                    </a:ext>
                  </a:extLst>
                </p14:cNvPr>
                <p14:cNvContentPartPr/>
                <p14:nvPr/>
              </p14:nvContentPartPr>
              <p14:xfrm>
                <a:off x="11385373" y="2312838"/>
                <a:ext cx="128160" cy="309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0C77192-4307-4904-9A1A-4C78EE4BD4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81053" y="2308518"/>
                  <a:ext cx="136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6581C22-AB62-458B-9C9A-25A299DE874D}"/>
                    </a:ext>
                  </a:extLst>
                </p14:cNvPr>
                <p14:cNvContentPartPr/>
                <p14:nvPr/>
              </p14:nvContentPartPr>
              <p14:xfrm>
                <a:off x="11360533" y="2395638"/>
                <a:ext cx="286200" cy="143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6581C22-AB62-458B-9C9A-25A299DE874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56213" y="2391318"/>
                  <a:ext cx="294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6A67B5E-F43C-4C4A-AC76-9C42B36D9125}"/>
                    </a:ext>
                  </a:extLst>
                </p14:cNvPr>
                <p14:cNvContentPartPr/>
                <p14:nvPr/>
              </p14:nvContentPartPr>
              <p14:xfrm>
                <a:off x="9974533" y="2729718"/>
                <a:ext cx="128160" cy="289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6A67B5E-F43C-4C4A-AC76-9C42B36D912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70213" y="2725398"/>
                  <a:ext cx="136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D46162C-23FB-4D8E-A087-F2A638A96167}"/>
                    </a:ext>
                  </a:extLst>
                </p14:cNvPr>
                <p14:cNvContentPartPr/>
                <p14:nvPr/>
              </p14:nvContentPartPr>
              <p14:xfrm>
                <a:off x="10160653" y="2694078"/>
                <a:ext cx="81720" cy="156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D46162C-23FB-4D8E-A087-F2A638A961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56333" y="2689758"/>
                  <a:ext cx="90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D0C56EE-37FC-4055-BE59-AF052C8C8FDF}"/>
                    </a:ext>
                  </a:extLst>
                </p14:cNvPr>
                <p14:cNvContentPartPr/>
                <p14:nvPr/>
              </p14:nvContentPartPr>
              <p14:xfrm>
                <a:off x="10145893" y="2729358"/>
                <a:ext cx="154440" cy="69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D0C56EE-37FC-4055-BE59-AF052C8C8FD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41573" y="2725038"/>
                  <a:ext cx="163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C77F3E6-97C2-4A70-897F-825E5A06EE2B}"/>
                    </a:ext>
                  </a:extLst>
                </p14:cNvPr>
                <p14:cNvContentPartPr/>
                <p14:nvPr/>
              </p14:nvContentPartPr>
              <p14:xfrm>
                <a:off x="10429573" y="2742318"/>
                <a:ext cx="132120" cy="9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C77F3E6-97C2-4A70-897F-825E5A06EE2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25253" y="2737998"/>
                  <a:ext cx="140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F009A84-0C5C-436F-92B2-456EDCC46730}"/>
                    </a:ext>
                  </a:extLst>
                </p14:cNvPr>
                <p14:cNvContentPartPr/>
                <p14:nvPr/>
              </p14:nvContentPartPr>
              <p14:xfrm>
                <a:off x="10692733" y="2593998"/>
                <a:ext cx="212760" cy="184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F009A84-0C5C-436F-92B2-456EDCC4673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88413" y="2589678"/>
                  <a:ext cx="221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E580CAF-2806-455B-848F-EBFADB655947}"/>
                    </a:ext>
                  </a:extLst>
                </p14:cNvPr>
                <p14:cNvContentPartPr/>
                <p14:nvPr/>
              </p14:nvContentPartPr>
              <p14:xfrm>
                <a:off x="10955893" y="2636838"/>
                <a:ext cx="78840" cy="116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E580CAF-2806-455B-848F-EBFADB65594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51573" y="2632518"/>
                  <a:ext cx="87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4FB0EB2-D1B7-4AAA-8A03-1B2DAA431596}"/>
                    </a:ext>
                  </a:extLst>
                </p14:cNvPr>
                <p14:cNvContentPartPr/>
                <p14:nvPr/>
              </p14:nvContentPartPr>
              <p14:xfrm>
                <a:off x="10931053" y="2582838"/>
                <a:ext cx="206640" cy="240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4FB0EB2-D1B7-4AAA-8A03-1B2DAA4315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26733" y="2578518"/>
                  <a:ext cx="215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F4416BE-9F5E-440F-A7F1-1ECBA2453F18}"/>
                    </a:ext>
                  </a:extLst>
                </p14:cNvPr>
                <p14:cNvContentPartPr/>
                <p14:nvPr/>
              </p14:nvContentPartPr>
              <p14:xfrm>
                <a:off x="9801733" y="2408238"/>
                <a:ext cx="235440" cy="151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F4416BE-9F5E-440F-A7F1-1ECBA2453F1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97413" y="2403918"/>
                  <a:ext cx="244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409F2E1-1C57-4C81-BD83-F739F87DD3EA}"/>
                    </a:ext>
                  </a:extLst>
                </p14:cNvPr>
                <p14:cNvContentPartPr/>
                <p14:nvPr/>
              </p14:nvContentPartPr>
              <p14:xfrm>
                <a:off x="10046173" y="2469078"/>
                <a:ext cx="60480" cy="92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409F2E1-1C57-4C81-BD83-F739F87DD3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41853" y="2464758"/>
                  <a:ext cx="69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ED0F471-D87F-4D60-8FFB-940C4960BED4}"/>
                    </a:ext>
                  </a:extLst>
                </p14:cNvPr>
                <p14:cNvContentPartPr/>
                <p14:nvPr/>
              </p14:nvContentPartPr>
              <p14:xfrm>
                <a:off x="10118533" y="2458638"/>
                <a:ext cx="76680" cy="82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ED0F471-D87F-4D60-8FFB-940C4960BE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14213" y="2454318"/>
                  <a:ext cx="85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877DEA9-CEEA-4F0F-9304-2B23CF12B1BD}"/>
                    </a:ext>
                  </a:extLst>
                </p14:cNvPr>
                <p14:cNvContentPartPr/>
                <p14:nvPr/>
              </p14:nvContentPartPr>
              <p14:xfrm>
                <a:off x="10219693" y="2344878"/>
                <a:ext cx="109800" cy="191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877DEA9-CEEA-4F0F-9304-2B23CF12B1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15373" y="2340558"/>
                  <a:ext cx="118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0576310-637F-46A1-BDC6-1FA4A27651F0}"/>
                    </a:ext>
                  </a:extLst>
                </p14:cNvPr>
                <p14:cNvContentPartPr/>
                <p14:nvPr/>
              </p14:nvContentPartPr>
              <p14:xfrm>
                <a:off x="10165333" y="2394198"/>
                <a:ext cx="91800" cy="30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0576310-637F-46A1-BDC6-1FA4A27651F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61013" y="2389878"/>
                  <a:ext cx="100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7DCCBEA-D893-42D7-B457-F3A4DC623E86}"/>
                    </a:ext>
                  </a:extLst>
                </p14:cNvPr>
                <p14:cNvContentPartPr/>
                <p14:nvPr/>
              </p14:nvContentPartPr>
              <p14:xfrm>
                <a:off x="10724413" y="2301318"/>
                <a:ext cx="117000" cy="132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7DCCBEA-D893-42D7-B457-F3A4DC623E8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20093" y="2296998"/>
                  <a:ext cx="125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EF3D187-5D23-49C0-8975-702DAD480EFA}"/>
                    </a:ext>
                  </a:extLst>
                </p14:cNvPr>
                <p14:cNvContentPartPr/>
                <p14:nvPr/>
              </p14:nvContentPartPr>
              <p14:xfrm>
                <a:off x="10792453" y="2378358"/>
                <a:ext cx="50760" cy="32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EF3D187-5D23-49C0-8975-702DAD480EF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88133" y="2374038"/>
                  <a:ext cx="59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94826B7-4F24-489C-8989-C9C2B0CB6A64}"/>
                    </a:ext>
                  </a:extLst>
                </p14:cNvPr>
                <p14:cNvContentPartPr/>
                <p14:nvPr/>
              </p14:nvContentPartPr>
              <p14:xfrm>
                <a:off x="10863013" y="2350638"/>
                <a:ext cx="40680" cy="69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94826B7-4F24-489C-8989-C9C2B0CB6A6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58693" y="2346318"/>
                  <a:ext cx="49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6D9DD98-8B35-42A0-B4AD-518493848F37}"/>
                    </a:ext>
                  </a:extLst>
                </p14:cNvPr>
                <p14:cNvContentPartPr/>
                <p14:nvPr/>
              </p14:nvContentPartPr>
              <p14:xfrm>
                <a:off x="10919893" y="2325438"/>
                <a:ext cx="91800" cy="102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6D9DD98-8B35-42A0-B4AD-518493848F3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15573" y="2321118"/>
                  <a:ext cx="100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83AFCFA-05DB-432E-B6BE-DE5CC0CAE8BB}"/>
                    </a:ext>
                  </a:extLst>
                </p14:cNvPr>
                <p14:cNvContentPartPr/>
                <p14:nvPr/>
              </p14:nvContentPartPr>
              <p14:xfrm>
                <a:off x="10990453" y="2245518"/>
                <a:ext cx="216720" cy="152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83AFCFA-05DB-432E-B6BE-DE5CC0CAE8B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986133" y="2241198"/>
                  <a:ext cx="225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3AF8C3D-93CF-415D-8607-82092A33B6A6}"/>
                    </a:ext>
                  </a:extLst>
                </p14:cNvPr>
                <p14:cNvContentPartPr/>
                <p14:nvPr/>
              </p14:nvContentPartPr>
              <p14:xfrm>
                <a:off x="9515533" y="2673198"/>
                <a:ext cx="106200" cy="285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3AF8C3D-93CF-415D-8607-82092A33B6A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11213" y="2668878"/>
                  <a:ext cx="114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71571AF-41D0-47CA-8574-BDC1253FB38F}"/>
                    </a:ext>
                  </a:extLst>
                </p14:cNvPr>
                <p14:cNvContentPartPr/>
                <p14:nvPr/>
              </p14:nvContentPartPr>
              <p14:xfrm>
                <a:off x="9559453" y="2777238"/>
                <a:ext cx="66240" cy="135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71571AF-41D0-47CA-8574-BDC1253FB38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55133" y="2772918"/>
                  <a:ext cx="74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F828087-335A-42A1-B39A-D7E00573EAF9}"/>
                    </a:ext>
                  </a:extLst>
                </p14:cNvPr>
                <p14:cNvContentPartPr/>
                <p14:nvPr/>
              </p14:nvContentPartPr>
              <p14:xfrm>
                <a:off x="9546853" y="2706678"/>
                <a:ext cx="99720" cy="213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F828087-335A-42A1-B39A-D7E00573EA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42533" y="2702358"/>
                  <a:ext cx="108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0DA1623-ECB9-49C8-826E-E6FBF6AC05AD}"/>
                    </a:ext>
                  </a:extLst>
                </p14:cNvPr>
                <p14:cNvContentPartPr/>
                <p14:nvPr/>
              </p14:nvContentPartPr>
              <p14:xfrm>
                <a:off x="9331573" y="3457998"/>
                <a:ext cx="18000" cy="50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0DA1623-ECB9-49C8-826E-E6FBF6AC05A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327253" y="3453678"/>
                  <a:ext cx="26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70919A3-1416-4DFF-B760-DCCC01B9E740}"/>
                    </a:ext>
                  </a:extLst>
                </p14:cNvPr>
                <p14:cNvContentPartPr/>
                <p14:nvPr/>
              </p14:nvContentPartPr>
              <p14:xfrm>
                <a:off x="9340933" y="3241278"/>
                <a:ext cx="66960" cy="211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70919A3-1416-4DFF-B760-DCCC01B9E7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36613" y="3236958"/>
                  <a:ext cx="75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4E60C39-2413-41BB-9F9E-0E8F5DBD2020}"/>
                    </a:ext>
                  </a:extLst>
                </p14:cNvPr>
                <p14:cNvContentPartPr/>
                <p14:nvPr/>
              </p14:nvContentPartPr>
              <p14:xfrm>
                <a:off x="9281173" y="3049398"/>
                <a:ext cx="184680" cy="1321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4E60C39-2413-41BB-9F9E-0E8F5DBD202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76853" y="3045078"/>
                  <a:ext cx="193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FB39277-87E4-48B8-A865-A12676D2BDEB}"/>
                    </a:ext>
                  </a:extLst>
                </p14:cNvPr>
                <p14:cNvContentPartPr/>
                <p14:nvPr/>
              </p14:nvContentPartPr>
              <p14:xfrm>
                <a:off x="9498973" y="3106998"/>
                <a:ext cx="66240" cy="268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FB39277-87E4-48B8-A865-A12676D2BDE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94653" y="3102678"/>
                  <a:ext cx="74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BA58C5F-7F38-4D5A-89D0-DA18DC4EA4D4}"/>
                    </a:ext>
                  </a:extLst>
                </p14:cNvPr>
                <p14:cNvContentPartPr/>
                <p14:nvPr/>
              </p14:nvContentPartPr>
              <p14:xfrm>
                <a:off x="9567733" y="3174318"/>
                <a:ext cx="100440" cy="181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BA58C5F-7F38-4D5A-89D0-DA18DC4EA4D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63413" y="3169998"/>
                  <a:ext cx="109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0F57EFF-81F9-4DCF-A68A-31639DE1EE88}"/>
                    </a:ext>
                  </a:extLst>
                </p14:cNvPr>
                <p14:cNvContentPartPr/>
                <p14:nvPr/>
              </p14:nvContentPartPr>
              <p14:xfrm>
                <a:off x="9705973" y="3054438"/>
                <a:ext cx="42120" cy="313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0F57EFF-81F9-4DCF-A68A-31639DE1EE8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701653" y="3050118"/>
                  <a:ext cx="50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274CFDD-66FE-4E67-A2C4-AC62BB676A47}"/>
                    </a:ext>
                  </a:extLst>
                </p14:cNvPr>
                <p14:cNvContentPartPr/>
                <p14:nvPr/>
              </p14:nvContentPartPr>
              <p14:xfrm>
                <a:off x="9840613" y="3214638"/>
                <a:ext cx="150120" cy="23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274CFDD-66FE-4E67-A2C4-AC62BB676A4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836293" y="3210318"/>
                  <a:ext cx="158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2C52EFC-496D-47F1-9A51-D0FC03609C4D}"/>
                    </a:ext>
                  </a:extLst>
                </p14:cNvPr>
                <p14:cNvContentPartPr/>
                <p14:nvPr/>
              </p14:nvContentPartPr>
              <p14:xfrm>
                <a:off x="9857533" y="3227238"/>
                <a:ext cx="156960" cy="61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2C52EFC-496D-47F1-9A51-D0FC03609C4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853213" y="3222918"/>
                  <a:ext cx="165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6EAD59D-5863-46F9-B773-5B0AD47847E5}"/>
                    </a:ext>
                  </a:extLst>
                </p14:cNvPr>
                <p14:cNvContentPartPr/>
                <p14:nvPr/>
              </p14:nvContentPartPr>
              <p14:xfrm>
                <a:off x="10065613" y="3131478"/>
                <a:ext cx="116280" cy="294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6EAD59D-5863-46F9-B773-5B0AD47847E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61293" y="3127158"/>
                  <a:ext cx="124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F245D58-80EB-4310-A70E-4487F9F15232}"/>
                    </a:ext>
                  </a:extLst>
                </p14:cNvPr>
                <p14:cNvContentPartPr/>
                <p14:nvPr/>
              </p14:nvContentPartPr>
              <p14:xfrm>
                <a:off x="10481773" y="3063798"/>
                <a:ext cx="110520" cy="1270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F245D58-80EB-4310-A70E-4487F9F1523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77453" y="3059478"/>
                  <a:ext cx="11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51982EE-37FD-453F-A9BF-F4B52715B4F7}"/>
                    </a:ext>
                  </a:extLst>
                </p14:cNvPr>
                <p14:cNvContentPartPr/>
                <p14:nvPr/>
              </p14:nvContentPartPr>
              <p14:xfrm>
                <a:off x="10603453" y="2956518"/>
                <a:ext cx="33840" cy="110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51982EE-37FD-453F-A9BF-F4B52715B4F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99133" y="2952198"/>
                  <a:ext cx="42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AE3AD6A-1687-4AC3-9783-2FB92B1F7EBF}"/>
                    </a:ext>
                  </a:extLst>
                </p14:cNvPr>
                <p14:cNvContentPartPr/>
                <p14:nvPr/>
              </p14:nvContentPartPr>
              <p14:xfrm>
                <a:off x="10650253" y="2944998"/>
                <a:ext cx="74880" cy="2152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AE3AD6A-1687-4AC3-9783-2FB92B1F7EB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45933" y="2940678"/>
                  <a:ext cx="83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1D0F047-91AF-418A-A11B-0DEC8B1568EE}"/>
                    </a:ext>
                  </a:extLst>
                </p14:cNvPr>
                <p14:cNvContentPartPr/>
                <p14:nvPr/>
              </p14:nvContentPartPr>
              <p14:xfrm>
                <a:off x="10737373" y="2986398"/>
                <a:ext cx="174600" cy="173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1D0F047-91AF-418A-A11B-0DEC8B1568E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33053" y="2982078"/>
                  <a:ext cx="183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D2274F0-C420-436A-8641-A53449DEA01D}"/>
                    </a:ext>
                  </a:extLst>
                </p14:cNvPr>
                <p14:cNvContentPartPr/>
                <p14:nvPr/>
              </p14:nvContentPartPr>
              <p14:xfrm>
                <a:off x="10870933" y="2932758"/>
                <a:ext cx="129960" cy="243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D2274F0-C420-436A-8641-A53449DEA01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66613" y="2928438"/>
                  <a:ext cx="138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7771088-5580-43EB-B1D8-22A1E4B23B03}"/>
                    </a:ext>
                  </a:extLst>
                </p14:cNvPr>
                <p14:cNvContentPartPr/>
                <p14:nvPr/>
              </p14:nvContentPartPr>
              <p14:xfrm>
                <a:off x="11107093" y="2995038"/>
                <a:ext cx="184680" cy="288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7771088-5580-43EB-B1D8-22A1E4B23B0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02773" y="2990718"/>
                  <a:ext cx="193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7DB4DBF-76A9-4B1E-BF34-4668B8CF6F38}"/>
                    </a:ext>
                  </a:extLst>
                </p14:cNvPr>
                <p14:cNvContentPartPr/>
                <p14:nvPr/>
              </p14:nvContentPartPr>
              <p14:xfrm>
                <a:off x="11104933" y="2920518"/>
                <a:ext cx="465840" cy="178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7DB4DBF-76A9-4B1E-BF34-4668B8CF6F3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00613" y="2916198"/>
                  <a:ext cx="474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D495483-12A6-415D-AD3C-DE0CB5A13EF9}"/>
                    </a:ext>
                  </a:extLst>
                </p14:cNvPr>
                <p14:cNvContentPartPr/>
                <p14:nvPr/>
              </p14:nvContentPartPr>
              <p14:xfrm>
                <a:off x="10144453" y="3572838"/>
                <a:ext cx="163800" cy="47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D495483-12A6-415D-AD3C-DE0CB5A13E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40133" y="3568518"/>
                  <a:ext cx="172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E5C8240-5DBB-4B76-9EA9-263A08B0A9B7}"/>
                    </a:ext>
                  </a:extLst>
                </p14:cNvPr>
                <p14:cNvContentPartPr/>
                <p14:nvPr/>
              </p14:nvContentPartPr>
              <p14:xfrm>
                <a:off x="10148413" y="3632958"/>
                <a:ext cx="138960" cy="47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E5C8240-5DBB-4B76-9EA9-263A08B0A9B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144093" y="3628638"/>
                  <a:ext cx="147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FFBA344-F539-4F34-B60A-EA686D80D1E1}"/>
                    </a:ext>
                  </a:extLst>
                </p14:cNvPr>
                <p14:cNvContentPartPr/>
                <p14:nvPr/>
              </p14:nvContentPartPr>
              <p14:xfrm>
                <a:off x="10293133" y="3506238"/>
                <a:ext cx="113040" cy="1587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FFBA344-F539-4F34-B60A-EA686D80D1E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88813" y="3501918"/>
                  <a:ext cx="121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B69EB84-9818-45CB-9F34-8B59E2CCDC39}"/>
                    </a:ext>
                  </a:extLst>
                </p14:cNvPr>
                <p14:cNvContentPartPr/>
                <p14:nvPr/>
              </p14:nvContentPartPr>
              <p14:xfrm>
                <a:off x="10539733" y="3467358"/>
                <a:ext cx="8280" cy="153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B69EB84-9818-45CB-9F34-8B59E2CCDC3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35413" y="3463038"/>
                  <a:ext cx="16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7786C2F-7A4F-4EB3-A7C6-FD29B0007585}"/>
                    </a:ext>
                  </a:extLst>
                </p14:cNvPr>
                <p14:cNvContentPartPr/>
                <p14:nvPr/>
              </p14:nvContentPartPr>
              <p14:xfrm>
                <a:off x="10445413" y="3423438"/>
                <a:ext cx="142200" cy="139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7786C2F-7A4F-4EB3-A7C6-FD29B00075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41093" y="3419118"/>
                  <a:ext cx="150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1FE1F37-58C8-4A77-845A-CEAC6C2F12E4}"/>
                    </a:ext>
                  </a:extLst>
                </p14:cNvPr>
                <p14:cNvContentPartPr/>
                <p14:nvPr/>
              </p14:nvContentPartPr>
              <p14:xfrm>
                <a:off x="10604173" y="3437838"/>
                <a:ext cx="241920" cy="153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1FE1F37-58C8-4A77-845A-CEAC6C2F12E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99853" y="3433518"/>
                  <a:ext cx="250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5A561F8-492B-4D07-BA3D-4557D969A24A}"/>
                    </a:ext>
                  </a:extLst>
                </p14:cNvPr>
                <p14:cNvContentPartPr/>
                <p14:nvPr/>
              </p14:nvContentPartPr>
              <p14:xfrm>
                <a:off x="10817293" y="3370518"/>
                <a:ext cx="54000" cy="356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5A561F8-492B-4D07-BA3D-4557D969A24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12973" y="3366198"/>
                  <a:ext cx="62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CE8170C-91A9-4EDD-AE0F-3B9F9146E2A4}"/>
                    </a:ext>
                  </a:extLst>
                </p14:cNvPr>
                <p14:cNvContentPartPr/>
                <p14:nvPr/>
              </p14:nvContentPartPr>
              <p14:xfrm>
                <a:off x="10870933" y="3377718"/>
                <a:ext cx="34560" cy="1184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CE8170C-91A9-4EDD-AE0F-3B9F9146E2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66613" y="3373398"/>
                  <a:ext cx="43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1C8E9F2-B500-48EC-8897-082E908EFC9F}"/>
                    </a:ext>
                  </a:extLst>
                </p14:cNvPr>
                <p14:cNvContentPartPr/>
                <p14:nvPr/>
              </p14:nvContentPartPr>
              <p14:xfrm>
                <a:off x="10976773" y="3400398"/>
                <a:ext cx="118080" cy="586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1C8E9F2-B500-48EC-8897-082E908EFC9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72453" y="3396078"/>
                  <a:ext cx="126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AC79D21-9925-4B0B-AC25-998FB34DF39E}"/>
                    </a:ext>
                  </a:extLst>
                </p14:cNvPr>
                <p14:cNvContentPartPr/>
                <p14:nvPr/>
              </p14:nvContentPartPr>
              <p14:xfrm>
                <a:off x="11159293" y="3296718"/>
                <a:ext cx="135720" cy="165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AC79D21-9925-4B0B-AC25-998FB34DF39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154973" y="3292398"/>
                  <a:ext cx="144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5BC4210-4D39-4956-A984-F1742433AA9B}"/>
                    </a:ext>
                  </a:extLst>
                </p14:cNvPr>
                <p14:cNvContentPartPr/>
                <p14:nvPr/>
              </p14:nvContentPartPr>
              <p14:xfrm>
                <a:off x="11301853" y="3339918"/>
                <a:ext cx="171360" cy="98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5BC4210-4D39-4956-A984-F1742433AA9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297533" y="3335598"/>
                  <a:ext cx="180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E1B2C61-8445-4C4D-B26F-6ABB968F9EF3}"/>
                    </a:ext>
                  </a:extLst>
                </p14:cNvPr>
                <p14:cNvContentPartPr/>
                <p14:nvPr/>
              </p14:nvContentPartPr>
              <p14:xfrm>
                <a:off x="11485453" y="3292038"/>
                <a:ext cx="89280" cy="1155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E1B2C61-8445-4C4D-B26F-6ABB968F9EF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81133" y="3287718"/>
                  <a:ext cx="97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8D1392D-26FD-4B3A-BADF-46127AE02465}"/>
                    </a:ext>
                  </a:extLst>
                </p14:cNvPr>
                <p14:cNvContentPartPr/>
                <p14:nvPr/>
              </p14:nvContentPartPr>
              <p14:xfrm>
                <a:off x="11483653" y="3195198"/>
                <a:ext cx="212040" cy="1584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8D1392D-26FD-4B3A-BADF-46127AE0246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79333" y="3190878"/>
                  <a:ext cx="220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9B3BA0C-E57C-4A86-9F96-73AC8FF1F54F}"/>
                    </a:ext>
                  </a:extLst>
                </p14:cNvPr>
                <p14:cNvContentPartPr/>
                <p14:nvPr/>
              </p14:nvContentPartPr>
              <p14:xfrm>
                <a:off x="11674453" y="3274038"/>
                <a:ext cx="106560" cy="77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9B3BA0C-E57C-4A86-9F96-73AC8FF1F54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670133" y="3269718"/>
                  <a:ext cx="115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FA82D55-A36E-47C7-BEBC-E2878E7B8015}"/>
                    </a:ext>
                  </a:extLst>
                </p14:cNvPr>
                <p14:cNvContentPartPr/>
                <p14:nvPr/>
              </p14:nvContentPartPr>
              <p14:xfrm>
                <a:off x="11789293" y="3246678"/>
                <a:ext cx="90360" cy="867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FA82D55-A36E-47C7-BEBC-E2878E7B801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784973" y="3242358"/>
                  <a:ext cx="99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D29BDB7-71F7-4592-A0E6-6E881099F91F}"/>
                    </a:ext>
                  </a:extLst>
                </p14:cNvPr>
                <p14:cNvContentPartPr/>
                <p14:nvPr/>
              </p14:nvContentPartPr>
              <p14:xfrm>
                <a:off x="11861653" y="3154878"/>
                <a:ext cx="136080" cy="1522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D29BDB7-71F7-4592-A0E6-6E881099F91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857333" y="3150558"/>
                  <a:ext cx="144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149B6FA-312A-48EE-84FE-2EA534B080D7}"/>
                    </a:ext>
                  </a:extLst>
                </p14:cNvPr>
                <p14:cNvContentPartPr/>
                <p14:nvPr/>
              </p14:nvContentPartPr>
              <p14:xfrm>
                <a:off x="11019973" y="3195558"/>
                <a:ext cx="600480" cy="1562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149B6FA-312A-48EE-84FE-2EA534B080D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15653" y="3191238"/>
                  <a:ext cx="609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C51C2BE-CE56-4449-A136-AA0DA4CC4CB1}"/>
                    </a:ext>
                  </a:extLst>
                </p14:cNvPr>
                <p14:cNvContentPartPr/>
                <p14:nvPr/>
              </p14:nvContentPartPr>
              <p14:xfrm>
                <a:off x="11715493" y="3201678"/>
                <a:ext cx="119520" cy="277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C51C2BE-CE56-4449-A136-AA0DA4CC4CB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711173" y="3197358"/>
                  <a:ext cx="128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6B1C747-7434-4206-BCAA-D3ABA34B688E}"/>
                    </a:ext>
                  </a:extLst>
                </p14:cNvPr>
                <p14:cNvContentPartPr/>
                <p14:nvPr/>
              </p14:nvContentPartPr>
              <p14:xfrm>
                <a:off x="10657813" y="3151278"/>
                <a:ext cx="677160" cy="1335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6B1C747-7434-4206-BCAA-D3ABA34B688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53493" y="3146958"/>
                  <a:ext cx="685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D10DBB5-3760-4FB9-B818-E8D87FAB5479}"/>
                    </a:ext>
                  </a:extLst>
                </p14:cNvPr>
                <p14:cNvContentPartPr/>
                <p14:nvPr/>
              </p14:nvContentPartPr>
              <p14:xfrm>
                <a:off x="10609933" y="3192318"/>
                <a:ext cx="57240" cy="95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D10DBB5-3760-4FB9-B818-E8D87FAB547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605613" y="3187998"/>
                  <a:ext cx="65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5C7A8E0-2F32-4B78-AE33-51A65049D9E5}"/>
                    </a:ext>
                  </a:extLst>
                </p14:cNvPr>
                <p14:cNvContentPartPr/>
                <p14:nvPr/>
              </p14:nvContentPartPr>
              <p14:xfrm>
                <a:off x="10515973" y="3128598"/>
                <a:ext cx="187200" cy="1393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5C7A8E0-2F32-4B78-AE33-51A65049D9E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11653" y="3124278"/>
                  <a:ext cx="195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682BF5A-DD37-4405-89B6-D73FA3C58C4B}"/>
                    </a:ext>
                  </a:extLst>
                </p14:cNvPr>
                <p14:cNvContentPartPr/>
                <p14:nvPr/>
              </p14:nvContentPartPr>
              <p14:xfrm>
                <a:off x="10307893" y="215478"/>
                <a:ext cx="1339560" cy="14194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682BF5A-DD37-4405-89B6-D73FA3C58C4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03573" y="211158"/>
                  <a:ext cx="1348200" cy="142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3DA45507-86B4-4FC7-A452-AA1830687ECE}"/>
                  </a:ext>
                </a:extLst>
              </p14:cNvPr>
              <p14:cNvContentPartPr/>
              <p14:nvPr/>
            </p14:nvContentPartPr>
            <p14:xfrm>
              <a:off x="6092293" y="4380678"/>
              <a:ext cx="2559240" cy="18914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3DA45507-86B4-4FC7-A452-AA1830687EC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087973" y="4376358"/>
                <a:ext cx="2567880" cy="19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58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9" y="24375"/>
            <a:ext cx="10213675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800" dirty="0">
                <a:solidFill>
                  <a:sysClr val="windowText" lastClr="000000"/>
                </a:solidFill>
              </a:rPr>
              <a:t>: “</a:t>
            </a:r>
            <a:r>
              <a:rPr lang="en-US" sz="2800" dirty="0" err="1">
                <a:solidFill>
                  <a:sysClr val="windowText" lastClr="000000"/>
                </a:solidFill>
              </a:rPr>
              <a:t>Neue</a:t>
            </a:r>
            <a:r>
              <a:rPr lang="en-US" sz="2800" dirty="0">
                <a:solidFill>
                  <a:sysClr val="windowText" lastClr="000000"/>
                </a:solidFill>
              </a:rPr>
              <a:t>”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Außenhandelstheorie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955119" y="495298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Gibt es Handel, wenn die Länder sich nicht in ihren </a:t>
            </a:r>
            <a:r>
              <a:rPr lang="de-DE" sz="2400" dirty="0" err="1"/>
              <a:t>Produktivitäten</a:t>
            </a:r>
            <a:r>
              <a:rPr lang="de-DE" sz="2400" dirty="0"/>
              <a:t> unterscheiden?</a:t>
            </a:r>
          </a:p>
          <a:p>
            <a:endParaRPr lang="de-DE" sz="2400" dirty="0"/>
          </a:p>
          <a:p>
            <a:r>
              <a:rPr lang="de-DE" sz="2400" b="1" u="sng" dirty="0"/>
              <a:t>Neue Annahme:</a:t>
            </a:r>
          </a:p>
          <a:p>
            <a:r>
              <a:rPr lang="de-DE" sz="2400" dirty="0"/>
              <a:t>Steigende Skalenerträge: Y=F(L) führt z.B. 2L↑ → 3Y↑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Bei konstanten Faktorpreisen sinken bei steigender Produktion die Durchschnittskosten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 Land spezialisiert sich aufgrund des Skaleneffekts auf die Produktion einiger Produkte und importiert die anderen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Handel findet auch zwischen Ländern mit vergleichbaren Produktionsbedingungen statt 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45D2698-1DB3-427E-AAF1-84B8BDAA493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57C7F8C-BD54-4B79-AD4B-815FD8C02C3C}"/>
                  </a:ext>
                </a:extLst>
              </p14:cNvPr>
              <p14:cNvContentPartPr/>
              <p14:nvPr/>
            </p14:nvContentPartPr>
            <p14:xfrm>
              <a:off x="6951253" y="536238"/>
              <a:ext cx="4871880" cy="51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57C7F8C-BD54-4B79-AD4B-815FD8C02C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6933" y="531918"/>
                <a:ext cx="48805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6B9B330-0240-45B0-9519-2BEC3FD865BA}"/>
                  </a:ext>
                </a:extLst>
              </p14:cNvPr>
              <p14:cNvContentPartPr/>
              <p14:nvPr/>
            </p14:nvContentPartPr>
            <p14:xfrm>
              <a:off x="1228333" y="2270718"/>
              <a:ext cx="6662880" cy="3056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6B9B330-0240-45B0-9519-2BEC3FD865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4013" y="2266398"/>
                <a:ext cx="66715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B2A1F72-D8DF-4C29-BFC8-DE8F31C2FA65}"/>
                  </a:ext>
                </a:extLst>
              </p14:cNvPr>
              <p14:cNvContentPartPr/>
              <p14:nvPr/>
            </p14:nvContentPartPr>
            <p14:xfrm>
              <a:off x="1477813" y="3052638"/>
              <a:ext cx="8080200" cy="968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B2A1F72-D8DF-4C29-BFC8-DE8F31C2FA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3493" y="3048318"/>
                <a:ext cx="80888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82D8A9F-3B8E-4BF8-A376-D26FA8970CC4}"/>
                  </a:ext>
                </a:extLst>
              </p14:cNvPr>
              <p14:cNvContentPartPr/>
              <p14:nvPr/>
            </p14:nvContentPartPr>
            <p14:xfrm>
              <a:off x="1321933" y="3331638"/>
              <a:ext cx="3589920" cy="691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82D8A9F-3B8E-4BF8-A376-D26FA8970C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7613" y="3327318"/>
                <a:ext cx="359856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A710B49-A625-43C1-9913-FA5AD02D8673}"/>
              </a:ext>
            </a:extLst>
          </p:cNvPr>
          <p:cNvGrpSpPr/>
          <p:nvPr/>
        </p:nvGrpSpPr>
        <p:grpSpPr>
          <a:xfrm>
            <a:off x="1029973" y="4136598"/>
            <a:ext cx="7760880" cy="1780920"/>
            <a:chOff x="1029973" y="4136598"/>
            <a:chExt cx="7760880" cy="178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2A359AF-ACBC-478B-ABB8-1F6DB8DEBE22}"/>
                    </a:ext>
                  </a:extLst>
                </p14:cNvPr>
                <p14:cNvContentPartPr/>
                <p14:nvPr/>
              </p14:nvContentPartPr>
              <p14:xfrm>
                <a:off x="6453013" y="4136598"/>
                <a:ext cx="2265840" cy="115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2A359AF-ACBC-478B-ABB8-1F6DB8DEBE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8693" y="4132278"/>
                  <a:ext cx="2274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3354F8E-C07B-4735-A4DC-F958A8E269A6}"/>
                    </a:ext>
                  </a:extLst>
                </p14:cNvPr>
                <p14:cNvContentPartPr/>
                <p14:nvPr/>
              </p14:nvContentPartPr>
              <p14:xfrm>
                <a:off x="1401853" y="4579038"/>
                <a:ext cx="7085520" cy="77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3354F8E-C07B-4735-A4DC-F958A8E269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97533" y="4574718"/>
                  <a:ext cx="7094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7FE551E-2057-4C89-A1D7-057717A50D77}"/>
                    </a:ext>
                  </a:extLst>
                </p14:cNvPr>
                <p14:cNvContentPartPr/>
                <p14:nvPr/>
              </p14:nvContentPartPr>
              <p14:xfrm>
                <a:off x="1387453" y="5189598"/>
                <a:ext cx="6781320" cy="79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7FE551E-2057-4C89-A1D7-057717A50D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83133" y="5185278"/>
                  <a:ext cx="6789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821C8CE-35A7-4B23-A2C1-39CF626F57BB}"/>
                    </a:ext>
                  </a:extLst>
                </p14:cNvPr>
                <p14:cNvContentPartPr/>
                <p14:nvPr/>
              </p14:nvContentPartPr>
              <p14:xfrm>
                <a:off x="5128573" y="4425318"/>
                <a:ext cx="3662280" cy="12283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821C8CE-35A7-4B23-A2C1-39CF626F57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24253" y="4420998"/>
                  <a:ext cx="3670920" cy="12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351BDEB-3568-4D39-A895-5CB11063DBC4}"/>
                    </a:ext>
                  </a:extLst>
                </p14:cNvPr>
                <p14:cNvContentPartPr/>
                <p14:nvPr/>
              </p14:nvContentPartPr>
              <p14:xfrm>
                <a:off x="1029973" y="5095638"/>
                <a:ext cx="3971880" cy="821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351BDEB-3568-4D39-A895-5CB11063DBC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5653" y="5091318"/>
                  <a:ext cx="3980520" cy="83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5B09D77-4F28-44D6-ADB3-D72F9831D4DA}"/>
                  </a:ext>
                </a:extLst>
              </p14:cNvPr>
              <p14:cNvContentPartPr/>
              <p14:nvPr/>
            </p14:nvContentPartPr>
            <p14:xfrm>
              <a:off x="820093" y="4689198"/>
              <a:ext cx="7715880" cy="14713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5B09D77-4F28-44D6-ADB3-D72F9831D4D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5773" y="4684878"/>
                <a:ext cx="7724520" cy="14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53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2" y="404663"/>
            <a:ext cx="8439374" cy="61090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Die Konsumenten haben eine Präferenz für die Differenzierung eines Produkts (Varianten eines Produkts)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Jedes Land spezialisiert sich auf eine Produktvariante, produziert den gesamten Bedarf für den Weltmarkt und verwendet dafür seine Ressourcen.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Aufgrund der steigenden Skalenerträge sinken die Durchschnittskosten in der Produktion für jedes 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algn="ctr"/>
            <a:r>
              <a:rPr lang="de-DE" sz="2000" b="1" dirty="0"/>
              <a:t>Folgerungen: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Jedes Land hat sich zwar spezialisiert, aber die Anzahl der Produktvarianten auf dem Weltmarkt hat sich nicht verringert.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Die Weltproduktion wird insgesamt zu geringeren Durchschnittskosten hergestellt als bei Autarkie der einzelnen Länder und die Produzenten können Skaleneffekte ausnutzen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476F14B-916F-41CC-8509-8C0548B9B249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4FE36BF-5070-4B6B-8683-4C3041E09E8D}"/>
                  </a:ext>
                </a:extLst>
              </p14:cNvPr>
              <p14:cNvContentPartPr/>
              <p14:nvPr/>
            </p14:nvContentPartPr>
            <p14:xfrm>
              <a:off x="296653" y="650718"/>
              <a:ext cx="4434480" cy="718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4FE36BF-5070-4B6B-8683-4C3041E09E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33" y="646398"/>
                <a:ext cx="4443120" cy="72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B3818DE-D4E1-4B63-A53D-E77BA0BCD8DE}"/>
              </a:ext>
            </a:extLst>
          </p:cNvPr>
          <p:cNvGrpSpPr/>
          <p:nvPr/>
        </p:nvGrpSpPr>
        <p:grpSpPr>
          <a:xfrm>
            <a:off x="2718013" y="2199438"/>
            <a:ext cx="3350520" cy="118080"/>
            <a:chOff x="2718013" y="2199438"/>
            <a:chExt cx="3350520" cy="1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FCE8816-DADC-4050-87CF-F1BBE47C3F97}"/>
                    </a:ext>
                  </a:extLst>
                </p14:cNvPr>
                <p14:cNvContentPartPr/>
                <p14:nvPr/>
              </p14:nvContentPartPr>
              <p14:xfrm>
                <a:off x="2919973" y="2199438"/>
                <a:ext cx="18000" cy="46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FCE8816-DADC-4050-87CF-F1BBE47C3F9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15653" y="2195118"/>
                  <a:ext cx="26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73EC825-6338-4547-BEF6-03E855AD4B5B}"/>
                    </a:ext>
                  </a:extLst>
                </p14:cNvPr>
                <p14:cNvContentPartPr/>
                <p14:nvPr/>
              </p14:nvContentPartPr>
              <p14:xfrm>
                <a:off x="2718013" y="2264958"/>
                <a:ext cx="3350520" cy="52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73EC825-6338-4547-BEF6-03E855AD4B5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13693" y="2260638"/>
                  <a:ext cx="335916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316DD45-31A8-4524-B1FD-EAD0C1C556D1}"/>
                  </a:ext>
                </a:extLst>
              </p14:cNvPr>
              <p14:cNvContentPartPr/>
              <p14:nvPr/>
            </p14:nvContentPartPr>
            <p14:xfrm>
              <a:off x="3181693" y="2575998"/>
              <a:ext cx="5098320" cy="1569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316DD45-31A8-4524-B1FD-EAD0C1C556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77373" y="2571678"/>
                <a:ext cx="51069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41A5AEC-3016-408A-8939-65C3FE35F79E}"/>
                  </a:ext>
                </a:extLst>
              </p14:cNvPr>
              <p14:cNvContentPartPr/>
              <p14:nvPr/>
            </p14:nvContentPartPr>
            <p14:xfrm>
              <a:off x="4472293" y="3461958"/>
              <a:ext cx="3752640" cy="853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41A5AEC-3016-408A-8939-65C3FE35F7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67973" y="3457638"/>
                <a:ext cx="37612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988B22B-267D-44E0-A515-D77F9DD38F12}"/>
                  </a:ext>
                </a:extLst>
              </p14:cNvPr>
              <p14:cNvContentPartPr/>
              <p14:nvPr/>
            </p14:nvContentPartPr>
            <p14:xfrm>
              <a:off x="536773" y="3843558"/>
              <a:ext cx="3224160" cy="108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988B22B-267D-44E0-A515-D77F9DD38F1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2453" y="3839238"/>
                <a:ext cx="3232800" cy="1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52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97223" y="-40442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und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777885"/>
            <a:ext cx="7433534" cy="5967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dirty="0"/>
              <a:t>Interne Skalenerträge:</a:t>
            </a:r>
            <a:r>
              <a:rPr lang="de-DE" sz="2000" dirty="0"/>
              <a:t>	Durchschnittskosten sinken aufgrund</a:t>
            </a:r>
          </a:p>
          <a:p>
            <a:r>
              <a:rPr lang="de-DE" sz="2000" dirty="0"/>
              <a:t>				der </a:t>
            </a:r>
            <a:r>
              <a:rPr lang="de-DE" sz="2000" b="1" dirty="0"/>
              <a:t>Größe</a:t>
            </a:r>
            <a:r>
              <a:rPr lang="de-DE" sz="2000" dirty="0"/>
              <a:t> der Firma</a:t>
            </a:r>
          </a:p>
          <a:p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hängt von der Größe der Firma ab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Aufgrund von hohen Fixkosten ist eine gewisse Größe für die effiziente Produktion nötig (z.B. Autosektor/Pharmasektor)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Große Firmen produzieren differenzierte Produkte bei denen die Preise abweichenden können.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Wettbewerb unter </a:t>
            </a:r>
            <a:r>
              <a:rPr lang="de-DE" sz="2000" b="1" dirty="0"/>
              <a:t>monopolistischer</a:t>
            </a:r>
            <a:r>
              <a:rPr lang="de-DE" sz="2000" dirty="0"/>
              <a:t> Konkurrenz</a:t>
            </a:r>
          </a:p>
          <a:p>
            <a:endParaRPr lang="de-DE" sz="2000" b="1" dirty="0"/>
          </a:p>
          <a:p>
            <a:r>
              <a:rPr lang="de-DE" sz="2000" b="1" dirty="0"/>
              <a:t>Externe Skalenerträge:</a:t>
            </a:r>
            <a:r>
              <a:rPr lang="de-DE" sz="2000" dirty="0"/>
              <a:t>	Durchschnittskosten sinken aufgrund der 				Firmenzahl</a:t>
            </a:r>
          </a:p>
          <a:p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hängen von der Größe des Industriesektors ab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prinzipiell kleine Firmen, die das gleiche Produkt unter günstigen Rahmenbedingungen (Geographie/Steuerumfeld) zum gleichen Preis anbieten (</a:t>
            </a:r>
            <a:r>
              <a:rPr lang="de-DE" sz="2000" dirty="0" err="1"/>
              <a:t>Clusterung</a:t>
            </a:r>
            <a:r>
              <a:rPr lang="de-DE" sz="2000" dirty="0"/>
              <a:t> von Anbietern/z.B. Souvenirshops oder Start-ups für ähnliche Produkte)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Wettbewerb unter vollkommener Konkurrenz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9D67C95-4C1E-45AA-AA6B-62A22B0B9E2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CCAC65A-5FEB-4862-BBDA-E79DEA8A1A25}"/>
                  </a:ext>
                </a:extLst>
              </p14:cNvPr>
              <p14:cNvContentPartPr/>
              <p14:nvPr/>
            </p14:nvContentPartPr>
            <p14:xfrm>
              <a:off x="93613" y="1142118"/>
              <a:ext cx="2200320" cy="82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CCAC65A-5FEB-4862-BBDA-E79DEA8A1A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93" y="1137798"/>
                <a:ext cx="22089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C671921-2DC2-4383-9AD2-4BF36FAF73B1}"/>
                  </a:ext>
                </a:extLst>
              </p14:cNvPr>
              <p14:cNvContentPartPr/>
              <p14:nvPr/>
            </p14:nvContentPartPr>
            <p14:xfrm>
              <a:off x="91453" y="4184838"/>
              <a:ext cx="2540880" cy="1022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C671921-2DC2-4383-9AD2-4BF36FAF73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133" y="4180518"/>
                <a:ext cx="25495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AE8D244-C752-475A-B7ED-42F2CFD68244}"/>
                  </a:ext>
                </a:extLst>
              </p14:cNvPr>
              <p14:cNvContentPartPr/>
              <p14:nvPr/>
            </p14:nvContentPartPr>
            <p14:xfrm>
              <a:off x="2776333" y="1062918"/>
              <a:ext cx="3907440" cy="151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AE8D244-C752-475A-B7ED-42F2CFD682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72013" y="1058598"/>
                <a:ext cx="39160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577D3C4-33DF-49F6-98FD-E03614211C18}"/>
                  </a:ext>
                </a:extLst>
              </p14:cNvPr>
              <p14:cNvContentPartPr/>
              <p14:nvPr/>
            </p14:nvContentPartPr>
            <p14:xfrm>
              <a:off x="3694333" y="1500678"/>
              <a:ext cx="2591640" cy="331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577D3C4-33DF-49F6-98FD-E03614211C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0013" y="1496358"/>
                <a:ext cx="2600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EBF90F8-D260-47B4-A218-6C04E02B4106}"/>
                  </a:ext>
                </a:extLst>
              </p14:cNvPr>
              <p14:cNvContentPartPr/>
              <p14:nvPr/>
            </p14:nvContentPartPr>
            <p14:xfrm>
              <a:off x="625333" y="3162438"/>
              <a:ext cx="6174360" cy="5799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EBF90F8-D260-47B4-A218-6C04E02B41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1013" y="3158118"/>
                <a:ext cx="618300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FE13095-C716-4BFE-9B3F-273715FF1B6E}"/>
                  </a:ext>
                </a:extLst>
              </p14:cNvPr>
              <p14:cNvContentPartPr/>
              <p14:nvPr/>
            </p14:nvContentPartPr>
            <p14:xfrm>
              <a:off x="426973" y="3178998"/>
              <a:ext cx="6097320" cy="6400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FE13095-C716-4BFE-9B3F-273715FF1B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653" y="3174678"/>
                <a:ext cx="610596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E8F9858-0069-4DE6-97AE-B1B23B2FEC2E}"/>
                  </a:ext>
                </a:extLst>
              </p14:cNvPr>
              <p14:cNvContentPartPr/>
              <p14:nvPr/>
            </p14:nvContentPartPr>
            <p14:xfrm>
              <a:off x="2266213" y="1556478"/>
              <a:ext cx="950760" cy="6174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E8F9858-0069-4DE6-97AE-B1B23B2FEC2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61893" y="1552158"/>
                <a:ext cx="95940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D19E7F8-60BF-4F51-AA1A-3131AEBD1CB8}"/>
                  </a:ext>
                </a:extLst>
              </p14:cNvPr>
              <p14:cNvContentPartPr/>
              <p14:nvPr/>
            </p14:nvContentPartPr>
            <p14:xfrm>
              <a:off x="888493" y="6497838"/>
              <a:ext cx="4841640" cy="2260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D19E7F8-60BF-4F51-AA1A-3131AEBD1C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4173" y="6493518"/>
                <a:ext cx="485028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A4393358-6EF8-4E64-9B2F-7A51B4FD35F2}"/>
              </a:ext>
            </a:extLst>
          </p:cNvPr>
          <p:cNvGrpSpPr/>
          <p:nvPr/>
        </p:nvGrpSpPr>
        <p:grpSpPr>
          <a:xfrm>
            <a:off x="-48227" y="3594438"/>
            <a:ext cx="8678520" cy="3134160"/>
            <a:chOff x="-48227" y="3594438"/>
            <a:chExt cx="8678520" cy="31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35F13D9-271C-493F-A823-1931842DDD0C}"/>
                    </a:ext>
                  </a:extLst>
                </p14:cNvPr>
                <p14:cNvContentPartPr/>
                <p14:nvPr/>
              </p14:nvContentPartPr>
              <p14:xfrm>
                <a:off x="-48227" y="3658158"/>
                <a:ext cx="2592360" cy="877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35F13D9-271C-493F-A823-1931842DDD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-52547" y="3653838"/>
                  <a:ext cx="2601000" cy="88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DB9D82E-0B87-4878-AE80-BCBD3E8868EA}"/>
                    </a:ext>
                  </a:extLst>
                </p14:cNvPr>
                <p14:cNvContentPartPr/>
                <p14:nvPr/>
              </p14:nvContentPartPr>
              <p14:xfrm>
                <a:off x="2822773" y="4156038"/>
                <a:ext cx="2004120" cy="55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DB9D82E-0B87-4878-AE80-BCBD3E8868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18453" y="4151718"/>
                  <a:ext cx="2012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AD6BFC1-8E5E-4233-B34E-F4AE2C0E20D3}"/>
                    </a:ext>
                  </a:extLst>
                </p14:cNvPr>
                <p14:cNvContentPartPr/>
                <p14:nvPr/>
              </p14:nvContentPartPr>
              <p14:xfrm>
                <a:off x="3545293" y="4125078"/>
                <a:ext cx="1744560" cy="529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AD6BFC1-8E5E-4233-B34E-F4AE2C0E20D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40973" y="4120758"/>
                  <a:ext cx="17532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91B5EE3-F6E3-48CE-AC7D-17F87AED36C5}"/>
                    </a:ext>
                  </a:extLst>
                </p14:cNvPr>
                <p14:cNvContentPartPr/>
                <p14:nvPr/>
              </p14:nvContentPartPr>
              <p14:xfrm>
                <a:off x="902533" y="5066118"/>
                <a:ext cx="4838400" cy="120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91B5EE3-F6E3-48CE-AC7D-17F87AED36C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8213" y="5061798"/>
                  <a:ext cx="4847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403012B-623F-4765-A95D-95CCE64D40F0}"/>
                    </a:ext>
                  </a:extLst>
                </p14:cNvPr>
                <p14:cNvContentPartPr/>
                <p14:nvPr/>
              </p14:nvContentPartPr>
              <p14:xfrm>
                <a:off x="2472493" y="4580118"/>
                <a:ext cx="1147320" cy="636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403012B-623F-4765-A95D-95CCE64D40F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68173" y="4575798"/>
                  <a:ext cx="115596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EE00A10-F8F0-46AA-8D44-A9BB67FF06CC}"/>
                    </a:ext>
                  </a:extLst>
                </p14:cNvPr>
                <p14:cNvContentPartPr/>
                <p14:nvPr/>
              </p14:nvContentPartPr>
              <p14:xfrm>
                <a:off x="2568253" y="4569678"/>
                <a:ext cx="1003320" cy="702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EE00A10-F8F0-46AA-8D44-A9BB67FF06C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63933" y="4565358"/>
                  <a:ext cx="101196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FC3B7D7-74B2-4118-90E8-9A7DD1D1B17C}"/>
                    </a:ext>
                  </a:extLst>
                </p14:cNvPr>
                <p14:cNvContentPartPr/>
                <p14:nvPr/>
              </p14:nvContentPartPr>
              <p14:xfrm>
                <a:off x="6517813" y="4924638"/>
                <a:ext cx="188640" cy="43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FC3B7D7-74B2-4118-90E8-9A7DD1D1B1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13493" y="4920318"/>
                  <a:ext cx="197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09FA555-4108-45B3-89D2-B73713A36947}"/>
                    </a:ext>
                  </a:extLst>
                </p14:cNvPr>
                <p14:cNvContentPartPr/>
                <p14:nvPr/>
              </p14:nvContentPartPr>
              <p14:xfrm>
                <a:off x="6665773" y="4832478"/>
                <a:ext cx="147960" cy="150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09FA555-4108-45B3-89D2-B73713A3694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61453" y="4828158"/>
                  <a:ext cx="156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78FC18F-FCE7-408F-8EE5-D1AA65C89383}"/>
                    </a:ext>
                  </a:extLst>
                </p14:cNvPr>
                <p14:cNvContentPartPr/>
                <p14:nvPr/>
              </p14:nvContentPartPr>
              <p14:xfrm>
                <a:off x="6903013" y="4667238"/>
                <a:ext cx="129240" cy="172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78FC18F-FCE7-408F-8EE5-D1AA65C893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98693" y="4662918"/>
                  <a:ext cx="137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A6C50A5-E5CD-45AE-A7D2-90774DE79280}"/>
                    </a:ext>
                  </a:extLst>
                </p14:cNvPr>
                <p14:cNvContentPartPr/>
                <p14:nvPr/>
              </p14:nvContentPartPr>
              <p14:xfrm>
                <a:off x="7016413" y="4751478"/>
                <a:ext cx="91440" cy="1663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A6C50A5-E5CD-45AE-A7D2-90774DE7928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12093" y="4747158"/>
                  <a:ext cx="100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39BB2A8-927F-492B-8BDD-F9EB816BE73B}"/>
                    </a:ext>
                  </a:extLst>
                </p14:cNvPr>
                <p14:cNvContentPartPr/>
                <p14:nvPr/>
              </p14:nvContentPartPr>
              <p14:xfrm>
                <a:off x="7134133" y="4716558"/>
                <a:ext cx="50040" cy="80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39BB2A8-927F-492B-8BDD-F9EB816BE73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29813" y="4712238"/>
                  <a:ext cx="58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B2DB17-A67C-4929-8E9B-35F473577E25}"/>
                    </a:ext>
                  </a:extLst>
                </p14:cNvPr>
                <p14:cNvContentPartPr/>
                <p14:nvPr/>
              </p14:nvContentPartPr>
              <p14:xfrm>
                <a:off x="7212973" y="4592718"/>
                <a:ext cx="119160" cy="155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B2DB17-A67C-4929-8E9B-35F473577E2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08653" y="4588398"/>
                  <a:ext cx="127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6E83F4C-276D-466B-A6EC-D2B215C72EF6}"/>
                    </a:ext>
                  </a:extLst>
                </p14:cNvPr>
                <p14:cNvContentPartPr/>
                <p14:nvPr/>
              </p14:nvContentPartPr>
              <p14:xfrm>
                <a:off x="7148173" y="4562838"/>
                <a:ext cx="24480" cy="5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6E83F4C-276D-466B-A6EC-D2B215C72E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43853" y="4558518"/>
                  <a:ext cx="331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1B3C3A0-B992-4AED-B8D7-AAE5293B0204}"/>
                    </a:ext>
                  </a:extLst>
                </p14:cNvPr>
                <p14:cNvContentPartPr/>
                <p14:nvPr/>
              </p14:nvContentPartPr>
              <p14:xfrm>
                <a:off x="7333933" y="4574358"/>
                <a:ext cx="376920" cy="156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1B3C3A0-B992-4AED-B8D7-AAE5293B020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29613" y="4570038"/>
                  <a:ext cx="385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7520275-E71C-44D9-9FD0-D3C13D70031E}"/>
                    </a:ext>
                  </a:extLst>
                </p14:cNvPr>
                <p14:cNvContentPartPr/>
                <p14:nvPr/>
              </p14:nvContentPartPr>
              <p14:xfrm>
                <a:off x="7707613" y="4604958"/>
                <a:ext cx="97920" cy="23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7520275-E71C-44D9-9FD0-D3C13D70031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03293" y="4600638"/>
                  <a:ext cx="106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4885DB8-FA7D-4A38-9EF4-C8E9DF83F87B}"/>
                    </a:ext>
                  </a:extLst>
                </p14:cNvPr>
                <p14:cNvContentPartPr/>
                <p14:nvPr/>
              </p14:nvContentPartPr>
              <p14:xfrm>
                <a:off x="7830733" y="4422078"/>
                <a:ext cx="208440" cy="249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4885DB8-FA7D-4A38-9EF4-C8E9DF83F87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26413" y="4417758"/>
                  <a:ext cx="217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5343D95-2FE5-49EF-BB23-36D5C4892D67}"/>
                    </a:ext>
                  </a:extLst>
                </p14:cNvPr>
                <p14:cNvContentPartPr/>
                <p14:nvPr/>
              </p14:nvContentPartPr>
              <p14:xfrm>
                <a:off x="8030533" y="4350798"/>
                <a:ext cx="226800" cy="155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5343D95-2FE5-49EF-BB23-36D5C4892D6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26213" y="4346478"/>
                  <a:ext cx="235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773A1DD-8513-4779-BED7-577345A06E81}"/>
                    </a:ext>
                  </a:extLst>
                </p14:cNvPr>
                <p14:cNvContentPartPr/>
                <p14:nvPr/>
              </p14:nvContentPartPr>
              <p14:xfrm>
                <a:off x="8169133" y="4411278"/>
                <a:ext cx="87480" cy="10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773A1DD-8513-4779-BED7-577345A06E8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64813" y="4406958"/>
                  <a:ext cx="96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0797A16-FBE6-41A2-889C-D13585DBB16B}"/>
                    </a:ext>
                  </a:extLst>
                </p14:cNvPr>
                <p14:cNvContentPartPr/>
                <p14:nvPr/>
              </p14:nvContentPartPr>
              <p14:xfrm>
                <a:off x="8249773" y="4376358"/>
                <a:ext cx="95400" cy="87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0797A16-FBE6-41A2-889C-D13585DBB16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45453" y="4372038"/>
                  <a:ext cx="104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0F3E7BC-762A-48CE-85A2-34EBB643C5AA}"/>
                    </a:ext>
                  </a:extLst>
                </p14:cNvPr>
                <p14:cNvContentPartPr/>
                <p14:nvPr/>
              </p14:nvContentPartPr>
              <p14:xfrm>
                <a:off x="7085533" y="4941918"/>
                <a:ext cx="457200" cy="241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0F3E7BC-762A-48CE-85A2-34EBB643C5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81213" y="4937598"/>
                  <a:ext cx="465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A22C314-A685-48A1-A817-8D85E37E3880}"/>
                    </a:ext>
                  </a:extLst>
                </p14:cNvPr>
                <p14:cNvContentPartPr/>
                <p14:nvPr/>
              </p14:nvContentPartPr>
              <p14:xfrm>
                <a:off x="7146373" y="4837158"/>
                <a:ext cx="66960" cy="16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A22C314-A685-48A1-A817-8D85E37E388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42053" y="4832838"/>
                  <a:ext cx="75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9059E75-5AD2-49C7-8679-BA151BC1ADD3}"/>
                    </a:ext>
                  </a:extLst>
                </p14:cNvPr>
                <p14:cNvContentPartPr/>
                <p14:nvPr/>
              </p14:nvContentPartPr>
              <p14:xfrm>
                <a:off x="7606093" y="4877118"/>
                <a:ext cx="252360" cy="1033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9059E75-5AD2-49C7-8679-BA151BC1ADD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01773" y="4872798"/>
                  <a:ext cx="261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39D22DF-A427-4302-AD89-EEADA841AC66}"/>
                    </a:ext>
                  </a:extLst>
                </p14:cNvPr>
                <p14:cNvContentPartPr/>
                <p14:nvPr/>
              </p14:nvContentPartPr>
              <p14:xfrm>
                <a:off x="7174453" y="5205438"/>
                <a:ext cx="70200" cy="233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39D22DF-A427-4302-AD89-EEADA841AC6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70133" y="5201118"/>
                  <a:ext cx="78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4E95AA7-6384-4B84-9F1A-A16A121C8900}"/>
                    </a:ext>
                  </a:extLst>
                </p14:cNvPr>
                <p14:cNvContentPartPr/>
                <p14:nvPr/>
              </p14:nvContentPartPr>
              <p14:xfrm>
                <a:off x="7267693" y="5246118"/>
                <a:ext cx="78480" cy="101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4E95AA7-6384-4B84-9F1A-A16A121C890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63373" y="5241798"/>
                  <a:ext cx="87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A5FFBC-F18B-45D8-B10F-E94312EA12CB}"/>
                    </a:ext>
                  </a:extLst>
                </p14:cNvPr>
                <p14:cNvContentPartPr/>
                <p14:nvPr/>
              </p14:nvContentPartPr>
              <p14:xfrm>
                <a:off x="7370293" y="5171958"/>
                <a:ext cx="74160" cy="133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A5FFBC-F18B-45D8-B10F-E94312EA12C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65973" y="5167638"/>
                  <a:ext cx="82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B595A92-A789-4F0A-9330-368E13EB16A3}"/>
                    </a:ext>
                  </a:extLst>
                </p14:cNvPr>
                <p14:cNvContentPartPr/>
                <p14:nvPr/>
              </p14:nvContentPartPr>
              <p14:xfrm>
                <a:off x="7481173" y="5198238"/>
                <a:ext cx="144720" cy="87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B595A92-A789-4F0A-9330-368E13EB16A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76853" y="5193918"/>
                  <a:ext cx="153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43B044C-62F2-404B-B65E-2B58753532B5}"/>
                    </a:ext>
                  </a:extLst>
                </p14:cNvPr>
                <p14:cNvContentPartPr/>
                <p14:nvPr/>
              </p14:nvContentPartPr>
              <p14:xfrm>
                <a:off x="7673773" y="5103918"/>
                <a:ext cx="295200" cy="134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43B044C-62F2-404B-B65E-2B58753532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69453" y="5099598"/>
                  <a:ext cx="303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9CE86F8-3CAC-4F5D-9050-658143F21F3F}"/>
                    </a:ext>
                  </a:extLst>
                </p14:cNvPr>
                <p14:cNvContentPartPr/>
                <p14:nvPr/>
              </p14:nvContentPartPr>
              <p14:xfrm>
                <a:off x="7434013" y="5430798"/>
                <a:ext cx="28080" cy="120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9CE86F8-3CAC-4F5D-9050-658143F21F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29693" y="5426478"/>
                  <a:ext cx="36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CDCB8FD-0D5F-401E-AA59-C3E5F668BB50}"/>
                    </a:ext>
                  </a:extLst>
                </p14:cNvPr>
                <p14:cNvContentPartPr/>
                <p14:nvPr/>
              </p14:nvContentPartPr>
              <p14:xfrm>
                <a:off x="7317013" y="5392998"/>
                <a:ext cx="196200" cy="151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CDCB8FD-0D5F-401E-AA59-C3E5F668BB5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12693" y="5388678"/>
                  <a:ext cx="204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5C4FC93-F910-4331-A6C7-350CF4A8C428}"/>
                    </a:ext>
                  </a:extLst>
                </p14:cNvPr>
                <p14:cNvContentPartPr/>
                <p14:nvPr/>
              </p14:nvContentPartPr>
              <p14:xfrm>
                <a:off x="7564333" y="5344398"/>
                <a:ext cx="147600" cy="135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5C4FC93-F910-4331-A6C7-350CF4A8C42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60013" y="5340078"/>
                  <a:ext cx="156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BFBD1D0-5DE0-4527-8052-C9C9AF5014CC}"/>
                    </a:ext>
                  </a:extLst>
                </p14:cNvPr>
                <p14:cNvContentPartPr/>
                <p14:nvPr/>
              </p14:nvContentPartPr>
              <p14:xfrm>
                <a:off x="7637773" y="5388678"/>
                <a:ext cx="87120" cy="59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BFBD1D0-5DE0-4527-8052-C9C9AF5014C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33453" y="5384358"/>
                  <a:ext cx="95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F8295F1-B2E7-4724-AE4F-2190F9189994}"/>
                    </a:ext>
                  </a:extLst>
                </p14:cNvPr>
                <p14:cNvContentPartPr/>
                <p14:nvPr/>
              </p14:nvContentPartPr>
              <p14:xfrm>
                <a:off x="7119373" y="5736438"/>
                <a:ext cx="170280" cy="53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F8295F1-B2E7-4724-AE4F-2190F91899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15053" y="5732118"/>
                  <a:ext cx="178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2376B1B-3707-4699-9884-4C99F14A9D4B}"/>
                    </a:ext>
                  </a:extLst>
                </p14:cNvPr>
                <p14:cNvContentPartPr/>
                <p14:nvPr/>
              </p14:nvContentPartPr>
              <p14:xfrm>
                <a:off x="7278133" y="5660478"/>
                <a:ext cx="72360" cy="166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2376B1B-3707-4699-9884-4C99F14A9D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73813" y="5656158"/>
                  <a:ext cx="81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C0A01BC-D70F-42E1-93AB-C7960FCEF5AF}"/>
                    </a:ext>
                  </a:extLst>
                </p14:cNvPr>
                <p14:cNvContentPartPr/>
                <p14:nvPr/>
              </p14:nvContentPartPr>
              <p14:xfrm>
                <a:off x="7428613" y="5636358"/>
                <a:ext cx="84240" cy="106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C0A01BC-D70F-42E1-93AB-C7960FCEF5A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24293" y="5632038"/>
                  <a:ext cx="92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24C85C4-5587-40CB-860F-BB1C2596ADD8}"/>
                    </a:ext>
                  </a:extLst>
                </p14:cNvPr>
                <p14:cNvContentPartPr/>
                <p14:nvPr/>
              </p14:nvContentPartPr>
              <p14:xfrm>
                <a:off x="7534813" y="5623758"/>
                <a:ext cx="24480" cy="95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24C85C4-5587-40CB-860F-BB1C2596AD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30493" y="5619438"/>
                  <a:ext cx="33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587F594-846B-4C52-A14B-3C28411B9F46}"/>
                    </a:ext>
                  </a:extLst>
                </p14:cNvPr>
                <p14:cNvContentPartPr/>
                <p14:nvPr/>
              </p14:nvContentPartPr>
              <p14:xfrm>
                <a:off x="7578373" y="5473638"/>
                <a:ext cx="271440" cy="209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587F594-846B-4C52-A14B-3C28411B9F4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74053" y="5469318"/>
                  <a:ext cx="280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B6C6E7C-1A9C-4B9F-A435-6323206CEF43}"/>
                    </a:ext>
                  </a:extLst>
                </p14:cNvPr>
                <p14:cNvContentPartPr/>
                <p14:nvPr/>
              </p14:nvContentPartPr>
              <p14:xfrm>
                <a:off x="7655773" y="5469318"/>
                <a:ext cx="360" cy="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B6C6E7C-1A9C-4B9F-A435-6323206CEF4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51453" y="54649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2CBA06C-E6DF-4FDE-9D59-0D3911539046}"/>
                    </a:ext>
                  </a:extLst>
                </p14:cNvPr>
                <p14:cNvContentPartPr/>
                <p14:nvPr/>
              </p14:nvContentPartPr>
              <p14:xfrm>
                <a:off x="7933333" y="5376078"/>
                <a:ext cx="132480" cy="159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2CBA06C-E6DF-4FDE-9D59-0D39115390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29013" y="5371758"/>
                  <a:ext cx="141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D662E87-9178-44C8-BF86-D8B54AA0A4F4}"/>
                    </a:ext>
                  </a:extLst>
                </p14:cNvPr>
                <p14:cNvContentPartPr/>
                <p14:nvPr/>
              </p14:nvContentPartPr>
              <p14:xfrm>
                <a:off x="8026933" y="5455998"/>
                <a:ext cx="42120" cy="77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D662E87-9178-44C8-BF86-D8B54AA0A4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22613" y="5451678"/>
                  <a:ext cx="50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81A7551-4A76-4E62-912F-25AC06834534}"/>
                    </a:ext>
                  </a:extLst>
                </p14:cNvPr>
                <p14:cNvContentPartPr/>
                <p14:nvPr/>
              </p14:nvContentPartPr>
              <p14:xfrm>
                <a:off x="8079853" y="5334318"/>
                <a:ext cx="53640" cy="177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81A7551-4A76-4E62-912F-25AC068345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075533" y="5329998"/>
                  <a:ext cx="62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97B0CBD-A521-4DE2-99D6-0931DEB1055F}"/>
                    </a:ext>
                  </a:extLst>
                </p14:cNvPr>
                <p14:cNvContentPartPr/>
                <p14:nvPr/>
              </p14:nvContentPartPr>
              <p14:xfrm>
                <a:off x="8117653" y="5380038"/>
                <a:ext cx="236880" cy="86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97B0CBD-A521-4DE2-99D6-0931DEB1055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113333" y="5375718"/>
                  <a:ext cx="245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36AEEDB-34FB-4F70-A4D3-268729629074}"/>
                    </a:ext>
                  </a:extLst>
                </p14:cNvPr>
                <p14:cNvContentPartPr/>
                <p14:nvPr/>
              </p14:nvContentPartPr>
              <p14:xfrm>
                <a:off x="8297293" y="5298678"/>
                <a:ext cx="19080" cy="37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36AEEDB-34FB-4F70-A4D3-26872962907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292973" y="5294358"/>
                  <a:ext cx="27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2A3EB2C-0E8D-45D7-9B56-4AFFA3715DBF}"/>
                    </a:ext>
                  </a:extLst>
                </p14:cNvPr>
                <p14:cNvContentPartPr/>
                <p14:nvPr/>
              </p14:nvContentPartPr>
              <p14:xfrm>
                <a:off x="8385493" y="5354118"/>
                <a:ext cx="145440" cy="74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2A3EB2C-0E8D-45D7-9B56-4AFFA3715DB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81173" y="5349798"/>
                  <a:ext cx="154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BEA9BB7-AB87-4DEC-B5B0-697CD222DDF8}"/>
                    </a:ext>
                  </a:extLst>
                </p14:cNvPr>
                <p14:cNvContentPartPr/>
                <p14:nvPr/>
              </p14:nvContentPartPr>
              <p14:xfrm>
                <a:off x="7347253" y="5876118"/>
                <a:ext cx="225000" cy="140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BEA9BB7-AB87-4DEC-B5B0-697CD222DDF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42933" y="5871798"/>
                  <a:ext cx="233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09BF239-B1FB-43F3-AFB6-E539E172FED1}"/>
                    </a:ext>
                  </a:extLst>
                </p14:cNvPr>
                <p14:cNvContentPartPr/>
                <p14:nvPr/>
              </p14:nvContentPartPr>
              <p14:xfrm>
                <a:off x="7587373" y="5833278"/>
                <a:ext cx="211320" cy="138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09BF239-B1FB-43F3-AFB6-E539E172FED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83053" y="5828958"/>
                  <a:ext cx="219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B6AA851-2EC7-4F4E-AE76-56F9950CCC90}"/>
                    </a:ext>
                  </a:extLst>
                </p14:cNvPr>
                <p14:cNvContentPartPr/>
                <p14:nvPr/>
              </p14:nvContentPartPr>
              <p14:xfrm>
                <a:off x="7817773" y="5803038"/>
                <a:ext cx="128160" cy="1202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B6AA851-2EC7-4F4E-AE76-56F9950CCC9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13453" y="5798718"/>
                  <a:ext cx="136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584C00B-5AB4-4B9E-A255-D3E3347A5926}"/>
                    </a:ext>
                  </a:extLst>
                </p14:cNvPr>
                <p14:cNvContentPartPr/>
                <p14:nvPr/>
              </p14:nvContentPartPr>
              <p14:xfrm>
                <a:off x="7922533" y="5693598"/>
                <a:ext cx="243720" cy="171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584C00B-5AB4-4B9E-A255-D3E3347A592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18213" y="5689278"/>
                  <a:ext cx="252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A3B9BA6-EA26-4DDD-9A84-C40DB953FBA4}"/>
                    </a:ext>
                  </a:extLst>
                </p14:cNvPr>
                <p14:cNvContentPartPr/>
                <p14:nvPr/>
              </p14:nvContentPartPr>
              <p14:xfrm>
                <a:off x="8186053" y="5715918"/>
                <a:ext cx="149400" cy="114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A3B9BA6-EA26-4DDD-9A84-C40DB953FBA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81733" y="5711598"/>
                  <a:ext cx="158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8B2BE13-1909-4098-94E8-B2E10B9E9390}"/>
                    </a:ext>
                  </a:extLst>
                </p14:cNvPr>
                <p14:cNvContentPartPr/>
                <p14:nvPr/>
              </p14:nvContentPartPr>
              <p14:xfrm>
                <a:off x="7192813" y="6155118"/>
                <a:ext cx="77760" cy="191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8B2BE13-1909-4098-94E8-B2E10B9E939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88493" y="6150798"/>
                  <a:ext cx="86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BC13B4D-DF0D-4FFD-9675-EFDC13831084}"/>
                    </a:ext>
                  </a:extLst>
                </p14:cNvPr>
                <p14:cNvContentPartPr/>
                <p14:nvPr/>
              </p14:nvContentPartPr>
              <p14:xfrm>
                <a:off x="7303693" y="6193998"/>
                <a:ext cx="334800" cy="118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BC13B4D-DF0D-4FFD-9675-EFDC1383108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99373" y="6189678"/>
                  <a:ext cx="343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F1BC134-413C-4304-9BEF-4180949A6DDE}"/>
                    </a:ext>
                  </a:extLst>
                </p14:cNvPr>
                <p14:cNvContentPartPr/>
                <p14:nvPr/>
              </p14:nvContentPartPr>
              <p14:xfrm>
                <a:off x="7036213" y="6371838"/>
                <a:ext cx="119160" cy="1094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F1BC134-413C-4304-9BEF-4180949A6DD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31893" y="6367518"/>
                  <a:ext cx="127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3127EC1-CE86-462D-B62C-75EB8A27A4E6}"/>
                    </a:ext>
                  </a:extLst>
                </p14:cNvPr>
                <p14:cNvContentPartPr/>
                <p14:nvPr/>
              </p14:nvContentPartPr>
              <p14:xfrm>
                <a:off x="7679893" y="6132438"/>
                <a:ext cx="175680" cy="93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3127EC1-CE86-462D-B62C-75EB8A27A4E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75573" y="6128118"/>
                  <a:ext cx="184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AD9B5FA-7C65-4073-B02F-FF7F01A831C2}"/>
                    </a:ext>
                  </a:extLst>
                </p14:cNvPr>
                <p14:cNvContentPartPr/>
                <p14:nvPr/>
              </p14:nvContentPartPr>
              <p14:xfrm>
                <a:off x="7846213" y="5978718"/>
                <a:ext cx="78840" cy="95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AD9B5FA-7C65-4073-B02F-FF7F01A831C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41893" y="5974398"/>
                  <a:ext cx="87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6D5AA4A-853A-4D0E-AF43-597028F0CD98}"/>
                    </a:ext>
                  </a:extLst>
                </p14:cNvPr>
                <p14:cNvContentPartPr/>
                <p14:nvPr/>
              </p14:nvContentPartPr>
              <p14:xfrm>
                <a:off x="8017573" y="6048918"/>
                <a:ext cx="97920" cy="80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6D5AA4A-853A-4D0E-AF43-597028F0CD9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13253" y="6044598"/>
                  <a:ext cx="106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5BF6891-7AAE-447F-B23A-72CDA460A77B}"/>
                    </a:ext>
                  </a:extLst>
                </p14:cNvPr>
                <p14:cNvContentPartPr/>
                <p14:nvPr/>
              </p14:nvContentPartPr>
              <p14:xfrm>
                <a:off x="8147173" y="5931918"/>
                <a:ext cx="256320" cy="164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5BF6891-7AAE-447F-B23A-72CDA460A77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42853" y="5927598"/>
                  <a:ext cx="264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8CF7CFF-1435-449B-8F19-9DC4F44321F0}"/>
                    </a:ext>
                  </a:extLst>
                </p14:cNvPr>
                <p14:cNvContentPartPr/>
                <p14:nvPr/>
              </p14:nvContentPartPr>
              <p14:xfrm>
                <a:off x="7282813" y="6458238"/>
                <a:ext cx="104040" cy="133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8CF7CFF-1435-449B-8F19-9DC4F44321F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78493" y="6453918"/>
                  <a:ext cx="112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BFB10E5-0F47-46C9-9852-C7BD847233D2}"/>
                    </a:ext>
                  </a:extLst>
                </p14:cNvPr>
                <p14:cNvContentPartPr/>
                <p14:nvPr/>
              </p14:nvContentPartPr>
              <p14:xfrm>
                <a:off x="7443013" y="6351318"/>
                <a:ext cx="142920" cy="212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BFB10E5-0F47-46C9-9852-C7BD847233D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38693" y="6346998"/>
                  <a:ext cx="151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2E27C24-EF2F-4278-A527-AC983BD142B0}"/>
                    </a:ext>
                  </a:extLst>
                </p14:cNvPr>
                <p14:cNvContentPartPr/>
                <p14:nvPr/>
              </p14:nvContentPartPr>
              <p14:xfrm>
                <a:off x="7617613" y="6416838"/>
                <a:ext cx="89640" cy="65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2E27C24-EF2F-4278-A527-AC983BD142B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13293" y="6412518"/>
                  <a:ext cx="98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BBEDC11-3108-4CF5-B1DE-DE53BFC361B8}"/>
                    </a:ext>
                  </a:extLst>
                </p14:cNvPr>
                <p14:cNvContentPartPr/>
                <p14:nvPr/>
              </p14:nvContentPartPr>
              <p14:xfrm>
                <a:off x="7719853" y="6276798"/>
                <a:ext cx="232920" cy="207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BBEDC11-3108-4CF5-B1DE-DE53BFC361B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715533" y="6272478"/>
                  <a:ext cx="241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1975FDA-2EAA-4529-AC1F-2D76D64B9358}"/>
                    </a:ext>
                  </a:extLst>
                </p14:cNvPr>
                <p14:cNvContentPartPr/>
                <p14:nvPr/>
              </p14:nvContentPartPr>
              <p14:xfrm>
                <a:off x="7520053" y="6591798"/>
                <a:ext cx="208800" cy="95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1975FDA-2EAA-4529-AC1F-2D76D64B935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515733" y="6587478"/>
                  <a:ext cx="217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5B263F7-3693-4C7F-9BD0-BD647780E3B1}"/>
                    </a:ext>
                  </a:extLst>
                </p14:cNvPr>
                <p14:cNvContentPartPr/>
                <p14:nvPr/>
              </p14:nvContentPartPr>
              <p14:xfrm>
                <a:off x="7714453" y="6569478"/>
                <a:ext cx="178920" cy="68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5B263F7-3693-4C7F-9BD0-BD647780E3B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10133" y="6565158"/>
                  <a:ext cx="187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A22320D-8B0B-4F02-BB55-75E1BEC71E29}"/>
                    </a:ext>
                  </a:extLst>
                </p14:cNvPr>
                <p14:cNvContentPartPr/>
                <p14:nvPr/>
              </p14:nvContentPartPr>
              <p14:xfrm>
                <a:off x="7935493" y="6476238"/>
                <a:ext cx="231120" cy="122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A22320D-8B0B-4F02-BB55-75E1BEC71E2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31173" y="6471918"/>
                  <a:ext cx="239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2A33119-A6FB-42D5-8345-058304414114}"/>
                    </a:ext>
                  </a:extLst>
                </p14:cNvPr>
                <p14:cNvContentPartPr/>
                <p14:nvPr/>
              </p14:nvContentPartPr>
              <p14:xfrm>
                <a:off x="8116213" y="6415398"/>
                <a:ext cx="25200" cy="24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2A33119-A6FB-42D5-8345-05830441411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11893" y="6411078"/>
                  <a:ext cx="33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0AEF637-A649-4A46-AF60-640115793A9A}"/>
                    </a:ext>
                  </a:extLst>
                </p14:cNvPr>
                <p14:cNvContentPartPr/>
                <p14:nvPr/>
              </p14:nvContentPartPr>
              <p14:xfrm>
                <a:off x="8191453" y="6453558"/>
                <a:ext cx="173160" cy="83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0AEF637-A649-4A46-AF60-640115793A9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87133" y="6449238"/>
                  <a:ext cx="181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4E0B602-FC16-4498-9E51-FB87854F7650}"/>
                    </a:ext>
                  </a:extLst>
                </p14:cNvPr>
                <p14:cNvContentPartPr/>
                <p14:nvPr/>
              </p14:nvContentPartPr>
              <p14:xfrm>
                <a:off x="8364973" y="6345918"/>
                <a:ext cx="218160" cy="162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4E0B602-FC16-4498-9E51-FB87854F765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60653" y="6341598"/>
                  <a:ext cx="226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956A4B8-5286-445D-89F4-F14BF935A594}"/>
                    </a:ext>
                  </a:extLst>
                </p14:cNvPr>
                <p14:cNvContentPartPr/>
                <p14:nvPr/>
              </p14:nvContentPartPr>
              <p14:xfrm>
                <a:off x="8557213" y="6205878"/>
                <a:ext cx="73080" cy="282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956A4B8-5286-445D-89F4-F14BF935A59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52893" y="6201558"/>
                  <a:ext cx="81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36D7740-A726-4EF2-9DD1-C80E4DA89357}"/>
                    </a:ext>
                  </a:extLst>
                </p14:cNvPr>
                <p14:cNvContentPartPr/>
                <p14:nvPr/>
              </p14:nvContentPartPr>
              <p14:xfrm>
                <a:off x="2792893" y="3594438"/>
                <a:ext cx="3332160" cy="111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36D7740-A726-4EF2-9DD1-C80E4DA8935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88573" y="3590118"/>
                  <a:ext cx="3340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140F897-F8C8-42C3-824C-6805FD552849}"/>
                    </a:ext>
                  </a:extLst>
                </p14:cNvPr>
                <p14:cNvContentPartPr/>
                <p14:nvPr/>
              </p14:nvContentPartPr>
              <p14:xfrm>
                <a:off x="108013" y="4227318"/>
                <a:ext cx="2944800" cy="80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140F897-F8C8-42C3-824C-6805FD55284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3693" y="4222998"/>
                  <a:ext cx="2953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1BB1C0E-CBFE-40B2-A67C-E6FC2EC5A746}"/>
                    </a:ext>
                  </a:extLst>
                </p14:cNvPr>
                <p14:cNvContentPartPr/>
                <p14:nvPr/>
              </p14:nvContentPartPr>
              <p14:xfrm>
                <a:off x="898573" y="6557598"/>
                <a:ext cx="4711320" cy="171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1BB1C0E-CBFE-40B2-A67C-E6FC2EC5A7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4253" y="6553278"/>
                  <a:ext cx="4719960" cy="17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451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631116" y="868985"/>
            <a:ext cx="6947647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b="1" dirty="0"/>
              <a:t>Kostenfunktionen einer Firma:</a:t>
            </a:r>
          </a:p>
          <a:p>
            <a:endParaRPr lang="de-DE" sz="2400" dirty="0"/>
          </a:p>
          <a:p>
            <a:r>
              <a:rPr lang="de-DE" sz="2400" dirty="0"/>
              <a:t>Gesamtkosten = Fixkosten + variable Kosten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K(x)=</a:t>
            </a:r>
            <a:r>
              <a:rPr lang="de-DE" sz="2400" b="1" dirty="0" err="1"/>
              <a:t>KF+k∙x</a:t>
            </a:r>
            <a:endParaRPr lang="de-DE" sz="2400" b="1" dirty="0"/>
          </a:p>
          <a:p>
            <a:pPr algn="ctr"/>
            <a:endParaRPr lang="de-DE" sz="2400" dirty="0"/>
          </a:p>
          <a:p>
            <a:r>
              <a:rPr lang="de-DE" sz="2400" dirty="0"/>
              <a:t>Durchschnittskosten = Gesamtkosten/Menge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DK(x)=KF/</a:t>
            </a:r>
            <a:r>
              <a:rPr lang="de-DE" sz="2400" b="1" dirty="0" err="1"/>
              <a:t>x+k</a:t>
            </a:r>
            <a:endParaRPr lang="de-DE" sz="2400" b="1" dirty="0"/>
          </a:p>
          <a:p>
            <a:endParaRPr lang="de-DE" sz="2400" dirty="0"/>
          </a:p>
          <a:p>
            <a:r>
              <a:rPr lang="de-DE" sz="2400" dirty="0"/>
              <a:t>Grenzkosten=Kosten der nächsten zusätzlichen Einheit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GK=</a:t>
            </a:r>
            <a:r>
              <a:rPr lang="de-DE" sz="2400" b="1" dirty="0" err="1"/>
              <a:t>dK</a:t>
            </a:r>
            <a:r>
              <a:rPr lang="de-DE" sz="2400" b="1" dirty="0"/>
              <a:t>/dx=K‘(x)=k</a:t>
            </a:r>
          </a:p>
          <a:p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0D6D5C3-CC1B-4F5B-910A-587D2A7D0772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9F0C6E3-2E3D-4AA5-906E-6391C02054A5}"/>
                  </a:ext>
                </a:extLst>
              </p14:cNvPr>
              <p14:cNvContentPartPr/>
              <p14:nvPr/>
            </p14:nvContentPartPr>
            <p14:xfrm>
              <a:off x="4785133" y="4148118"/>
              <a:ext cx="240480" cy="367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9F0C6E3-2E3D-4AA5-906E-6391C02054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813" y="4143798"/>
                <a:ext cx="249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5F4EC90-B2C8-4269-9507-ED880254D991}"/>
                  </a:ext>
                </a:extLst>
              </p14:cNvPr>
              <p14:cNvContentPartPr/>
              <p14:nvPr/>
            </p14:nvContentPartPr>
            <p14:xfrm>
              <a:off x="3985933" y="2177478"/>
              <a:ext cx="359280" cy="6678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5F4EC90-B2C8-4269-9507-ED880254D9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1613" y="2173158"/>
                <a:ext cx="36792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8C77F71-A639-4987-BA60-AD17A43BCFB7}"/>
                  </a:ext>
                </a:extLst>
              </p14:cNvPr>
              <p14:cNvContentPartPr/>
              <p14:nvPr/>
            </p14:nvContentPartPr>
            <p14:xfrm>
              <a:off x="4334413" y="2245878"/>
              <a:ext cx="659880" cy="6397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8C77F71-A639-4987-BA60-AD17A43BCF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30093" y="2241558"/>
                <a:ext cx="66852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DB0DC67-0C24-4104-AF5D-A8A1C0FDAB3B}"/>
                  </a:ext>
                </a:extLst>
              </p14:cNvPr>
              <p14:cNvContentPartPr/>
              <p14:nvPr/>
            </p14:nvContentPartPr>
            <p14:xfrm>
              <a:off x="5034253" y="5210478"/>
              <a:ext cx="352080" cy="5122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DB0DC67-0C24-4104-AF5D-A8A1C0FDAB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29933" y="5206158"/>
                <a:ext cx="360720" cy="52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0FD30CCD-BCE2-4262-97AE-BF339F298A33}"/>
              </a:ext>
            </a:extLst>
          </p:cNvPr>
          <p:cNvGrpSpPr/>
          <p:nvPr/>
        </p:nvGrpSpPr>
        <p:grpSpPr>
          <a:xfrm>
            <a:off x="3141733" y="3419118"/>
            <a:ext cx="2777040" cy="1004040"/>
            <a:chOff x="3141733" y="3419118"/>
            <a:chExt cx="2777040" cy="10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75F5485-51DF-4F57-9809-8022FC086374}"/>
                    </a:ext>
                  </a:extLst>
                </p14:cNvPr>
                <p14:cNvContentPartPr/>
                <p14:nvPr/>
              </p14:nvContentPartPr>
              <p14:xfrm>
                <a:off x="3141733" y="4181598"/>
                <a:ext cx="2017800" cy="90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75F5485-51DF-4F57-9809-8022FC0863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37413" y="4177278"/>
                  <a:ext cx="2026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9DC8C96-9C47-4100-8E95-DBEBBF5FD85B}"/>
                    </a:ext>
                  </a:extLst>
                </p14:cNvPr>
                <p14:cNvContentPartPr/>
                <p14:nvPr/>
              </p14:nvContentPartPr>
              <p14:xfrm>
                <a:off x="4084573" y="3705318"/>
                <a:ext cx="585000" cy="717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9DC8C96-9C47-4100-8E95-DBEBBF5FD8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80253" y="3700998"/>
                  <a:ext cx="59364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81D20E3-A9E4-4DA4-83E2-E36A1C14281D}"/>
                    </a:ext>
                  </a:extLst>
                </p14:cNvPr>
                <p14:cNvContentPartPr/>
                <p14:nvPr/>
              </p14:nvContentPartPr>
              <p14:xfrm>
                <a:off x="5069173" y="3894318"/>
                <a:ext cx="250920" cy="86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81D20E3-A9E4-4DA4-83E2-E36A1C1428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64853" y="3889998"/>
                  <a:ext cx="259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8C136F4-6A64-4173-94D1-A7A838998196}"/>
                    </a:ext>
                  </a:extLst>
                </p14:cNvPr>
                <p14:cNvContentPartPr/>
                <p14:nvPr/>
              </p14:nvContentPartPr>
              <p14:xfrm>
                <a:off x="4985293" y="3875958"/>
                <a:ext cx="250560" cy="172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8C136F4-6A64-4173-94D1-A7A8389981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80973" y="3871638"/>
                  <a:ext cx="259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7458EEE-90BB-433F-BDBB-4DDF4C6796D8}"/>
                    </a:ext>
                  </a:extLst>
                </p14:cNvPr>
                <p14:cNvContentPartPr/>
                <p14:nvPr/>
              </p14:nvContentPartPr>
              <p14:xfrm>
                <a:off x="5460493" y="3704958"/>
                <a:ext cx="187200" cy="208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7458EEE-90BB-433F-BDBB-4DDF4C6796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56173" y="3700638"/>
                  <a:ext cx="195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35C4B56-35B4-4B09-AA1E-04E6619D4053}"/>
                    </a:ext>
                  </a:extLst>
                </p14:cNvPr>
                <p14:cNvContentPartPr/>
                <p14:nvPr/>
              </p14:nvContentPartPr>
              <p14:xfrm>
                <a:off x="5659213" y="3690918"/>
                <a:ext cx="114120" cy="167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35C4B56-35B4-4B09-AA1E-04E6619D40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54893" y="3686598"/>
                  <a:ext cx="122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2326397-EFFA-4B42-A0B8-585D3657C4C9}"/>
                    </a:ext>
                  </a:extLst>
                </p14:cNvPr>
                <p14:cNvContentPartPr/>
                <p14:nvPr/>
              </p14:nvContentPartPr>
              <p14:xfrm>
                <a:off x="5715013" y="3799278"/>
                <a:ext cx="99000" cy="46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2326397-EFFA-4B42-A0B8-585D3657C4C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10693" y="3794958"/>
                  <a:ext cx="107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A7C2178-1F79-4C33-ADE8-E311E42BC2BF}"/>
                    </a:ext>
                  </a:extLst>
                </p14:cNvPr>
                <p14:cNvContentPartPr/>
                <p14:nvPr/>
              </p14:nvContentPartPr>
              <p14:xfrm>
                <a:off x="5391733" y="3419118"/>
                <a:ext cx="527040" cy="6026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A7C2178-1F79-4C33-ADE8-E311E42BC2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87413" y="3414798"/>
                  <a:ext cx="535680" cy="61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185C6D5B-ACE3-4271-95E0-8689E272452D}"/>
                  </a:ext>
                </a:extLst>
              </p14:cNvPr>
              <p14:cNvContentPartPr/>
              <p14:nvPr/>
            </p14:nvContentPartPr>
            <p14:xfrm>
              <a:off x="5261053" y="1504638"/>
              <a:ext cx="3339000" cy="13701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185C6D5B-ACE3-4271-95E0-8689E272452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56733" y="1500318"/>
                <a:ext cx="3347640" cy="13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CF528E6-6305-46F1-9A10-96C5AC7E7AEE}"/>
              </a:ext>
            </a:extLst>
          </p:cNvPr>
          <p:cNvGrpSpPr/>
          <p:nvPr/>
        </p:nvGrpSpPr>
        <p:grpSpPr>
          <a:xfrm>
            <a:off x="2916733" y="1742958"/>
            <a:ext cx="5675040" cy="1468440"/>
            <a:chOff x="2916733" y="1742958"/>
            <a:chExt cx="5675040" cy="14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2CEC80C-8858-4623-81EE-746B0CCE948A}"/>
                    </a:ext>
                  </a:extLst>
                </p14:cNvPr>
                <p14:cNvContentPartPr/>
                <p14:nvPr/>
              </p14:nvContentPartPr>
              <p14:xfrm>
                <a:off x="3916813" y="2248398"/>
                <a:ext cx="394200" cy="6181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2CEC80C-8858-4623-81EE-746B0CCE948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12493" y="2244078"/>
                  <a:ext cx="40284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D6D963F-A13E-424F-8408-D778AA232AEB}"/>
                    </a:ext>
                  </a:extLst>
                </p14:cNvPr>
                <p14:cNvContentPartPr/>
                <p14:nvPr/>
              </p14:nvContentPartPr>
              <p14:xfrm>
                <a:off x="4351333" y="2151918"/>
                <a:ext cx="613800" cy="8420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D6D963F-A13E-424F-8408-D778AA232AE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47013" y="2147598"/>
                  <a:ext cx="622440" cy="85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F2CA64A-080D-45B0-9299-17B8979970F9}"/>
                    </a:ext>
                  </a:extLst>
                </p14:cNvPr>
                <p14:cNvContentPartPr/>
                <p14:nvPr/>
              </p14:nvContentPartPr>
              <p14:xfrm>
                <a:off x="4377973" y="2150118"/>
                <a:ext cx="506880" cy="698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F2CA64A-080D-45B0-9299-17B8979970F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73653" y="2145798"/>
                  <a:ext cx="51552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1D6A951-500F-413F-B996-5B26597CD6DA}"/>
                    </a:ext>
                  </a:extLst>
                </p14:cNvPr>
                <p14:cNvContentPartPr/>
                <p14:nvPr/>
              </p14:nvContentPartPr>
              <p14:xfrm>
                <a:off x="5143693" y="2320758"/>
                <a:ext cx="239040" cy="100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1D6A951-500F-413F-B996-5B26597CD6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39373" y="2316438"/>
                  <a:ext cx="247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E0139B6-85FE-40BE-96DF-7A2E9A1B5FC9}"/>
                    </a:ext>
                  </a:extLst>
                </p14:cNvPr>
                <p14:cNvContentPartPr/>
                <p14:nvPr/>
              </p14:nvContentPartPr>
              <p14:xfrm>
                <a:off x="5072053" y="2260638"/>
                <a:ext cx="204480" cy="250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E0139B6-85FE-40BE-96DF-7A2E9A1B5FC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67733" y="2256318"/>
                  <a:ext cx="213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285E708-449F-4486-B605-B5EB83A3EAB7}"/>
                    </a:ext>
                  </a:extLst>
                </p14:cNvPr>
                <p14:cNvContentPartPr/>
                <p14:nvPr/>
              </p14:nvContentPartPr>
              <p14:xfrm>
                <a:off x="5536813" y="2210238"/>
                <a:ext cx="345600" cy="173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285E708-449F-4486-B605-B5EB83A3EA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32493" y="2205918"/>
                  <a:ext cx="354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BB91EE2-FC98-471F-891F-B01500CE5BFA}"/>
                    </a:ext>
                  </a:extLst>
                </p14:cNvPr>
                <p14:cNvContentPartPr/>
                <p14:nvPr/>
              </p14:nvContentPartPr>
              <p14:xfrm>
                <a:off x="5932813" y="2201598"/>
                <a:ext cx="394920" cy="145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BB91EE2-FC98-471F-891F-B01500CE5BF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28493" y="2197278"/>
                  <a:ext cx="403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1CE06CC-5940-454A-AF2F-EA5FC53225ED}"/>
                    </a:ext>
                  </a:extLst>
                </p14:cNvPr>
                <p14:cNvContentPartPr/>
                <p14:nvPr/>
              </p14:nvContentPartPr>
              <p14:xfrm>
                <a:off x="6393613" y="2008278"/>
                <a:ext cx="159480" cy="237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1CE06CC-5940-454A-AF2F-EA5FC53225E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89293" y="2003958"/>
                  <a:ext cx="168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66D1AB8-A3E2-43A0-8AE0-1A5D7335DB2F}"/>
                    </a:ext>
                  </a:extLst>
                </p14:cNvPr>
                <p14:cNvContentPartPr/>
                <p14:nvPr/>
              </p14:nvContentPartPr>
              <p14:xfrm>
                <a:off x="6357253" y="1963998"/>
                <a:ext cx="203400" cy="300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66D1AB8-A3E2-43A0-8AE0-1A5D7335DB2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52933" y="1959678"/>
                  <a:ext cx="2120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82A63E8-1E68-4380-AFAB-548CDD7E71F1}"/>
                    </a:ext>
                  </a:extLst>
                </p14:cNvPr>
                <p14:cNvContentPartPr/>
                <p14:nvPr/>
              </p14:nvContentPartPr>
              <p14:xfrm>
                <a:off x="6532213" y="2083878"/>
                <a:ext cx="225360" cy="141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82A63E8-1E68-4380-AFAB-548CDD7E71F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27893" y="2079558"/>
                  <a:ext cx="234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AA54B45-F795-4E5F-975F-FAD2CA178191}"/>
                    </a:ext>
                  </a:extLst>
                </p14:cNvPr>
                <p14:cNvContentPartPr/>
                <p14:nvPr/>
              </p14:nvContentPartPr>
              <p14:xfrm>
                <a:off x="6727333" y="2033118"/>
                <a:ext cx="19080" cy="39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AA54B45-F795-4E5F-975F-FAD2CA17819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23013" y="2028798"/>
                  <a:ext cx="27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B4C9C42-44AF-4B34-B78C-857E677C3B63}"/>
                    </a:ext>
                  </a:extLst>
                </p14:cNvPr>
                <p14:cNvContentPartPr/>
                <p14:nvPr/>
              </p14:nvContentPartPr>
              <p14:xfrm>
                <a:off x="6810493" y="2050758"/>
                <a:ext cx="102240" cy="140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B4C9C42-44AF-4B34-B78C-857E677C3B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06173" y="2046438"/>
                  <a:ext cx="110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C9027EA-434A-4B42-B19F-59FFCA051EAD}"/>
                    </a:ext>
                  </a:extLst>
                </p14:cNvPr>
                <p14:cNvContentPartPr/>
                <p14:nvPr/>
              </p14:nvContentPartPr>
              <p14:xfrm>
                <a:off x="6904453" y="1906398"/>
                <a:ext cx="140760" cy="248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C9027EA-434A-4B42-B19F-59FFCA051E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00133" y="1902078"/>
                  <a:ext cx="149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764E9C5-CE47-4899-B723-A11B994741BF}"/>
                    </a:ext>
                  </a:extLst>
                </p14:cNvPr>
                <p14:cNvContentPartPr/>
                <p14:nvPr/>
              </p14:nvContentPartPr>
              <p14:xfrm>
                <a:off x="7056733" y="2012598"/>
                <a:ext cx="259200" cy="91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764E9C5-CE47-4899-B723-A11B994741B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52413" y="2008278"/>
                  <a:ext cx="267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64EEBCC-7A2D-4D09-A8C1-92D4B2705C58}"/>
                    </a:ext>
                  </a:extLst>
                </p14:cNvPr>
                <p14:cNvContentPartPr/>
                <p14:nvPr/>
              </p14:nvContentPartPr>
              <p14:xfrm>
                <a:off x="7471093" y="1806318"/>
                <a:ext cx="155880" cy="225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64EEBCC-7A2D-4D09-A8C1-92D4B2705C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66773" y="1801998"/>
                  <a:ext cx="164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7F2ACCE-97A6-4CE4-9A95-22F8A51A8FC7}"/>
                    </a:ext>
                  </a:extLst>
                </p14:cNvPr>
                <p14:cNvContentPartPr/>
                <p14:nvPr/>
              </p14:nvContentPartPr>
              <p14:xfrm>
                <a:off x="7569013" y="1986318"/>
                <a:ext cx="97920" cy="38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7F2ACCE-97A6-4CE4-9A95-22F8A51A8FC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64693" y="1981998"/>
                  <a:ext cx="106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F8B934F-680A-47E2-89D7-2F13E4AB58F0}"/>
                    </a:ext>
                  </a:extLst>
                </p14:cNvPr>
                <p14:cNvContentPartPr/>
                <p14:nvPr/>
              </p14:nvContentPartPr>
              <p14:xfrm>
                <a:off x="7678453" y="1906758"/>
                <a:ext cx="75960" cy="116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F8B934F-680A-47E2-89D7-2F13E4AB58F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74133" y="1902438"/>
                  <a:ext cx="84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119E48D-221E-4C63-A3F0-2E352B7122FE}"/>
                    </a:ext>
                  </a:extLst>
                </p14:cNvPr>
                <p14:cNvContentPartPr/>
                <p14:nvPr/>
              </p14:nvContentPartPr>
              <p14:xfrm>
                <a:off x="7803013" y="1877958"/>
                <a:ext cx="79560" cy="145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119E48D-221E-4C63-A3F0-2E352B7122F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98693" y="1873638"/>
                  <a:ext cx="88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B6A8E1-1307-40DD-AD5B-E5EBFC11CEAC}"/>
                    </a:ext>
                  </a:extLst>
                </p14:cNvPr>
                <p14:cNvContentPartPr/>
                <p14:nvPr/>
              </p14:nvContentPartPr>
              <p14:xfrm>
                <a:off x="7845493" y="1742958"/>
                <a:ext cx="362520" cy="247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B6A8E1-1307-40DD-AD5B-E5EBFC11CE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41173" y="1738638"/>
                  <a:ext cx="371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9B10076-6300-4C3C-85E5-7102BB56587B}"/>
                    </a:ext>
                  </a:extLst>
                </p14:cNvPr>
                <p14:cNvContentPartPr/>
                <p14:nvPr/>
              </p14:nvContentPartPr>
              <p14:xfrm>
                <a:off x="6346453" y="2083158"/>
                <a:ext cx="2245320" cy="339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9B10076-6300-4C3C-85E5-7102BB56587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42133" y="2078838"/>
                  <a:ext cx="22539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D9AF961-A5A9-45B1-A1D0-FB7725D2EEF4}"/>
                    </a:ext>
                  </a:extLst>
                </p14:cNvPr>
                <p14:cNvContentPartPr/>
                <p14:nvPr/>
              </p14:nvContentPartPr>
              <p14:xfrm>
                <a:off x="2916733" y="2044278"/>
                <a:ext cx="2601360" cy="1167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D9AF961-A5A9-45B1-A1D0-FB7725D2EEF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12413" y="2039958"/>
                  <a:ext cx="2610000" cy="117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3805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42048" y="5044392"/>
            <a:ext cx="8553036" cy="8561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Aufgrund der Fixkostendegression nehmen die Durchschnittskosten mit steigender </a:t>
            </a:r>
            <a:r>
              <a:rPr lang="de-DE" sz="2400" dirty="0" err="1"/>
              <a:t>Outputmenge</a:t>
            </a:r>
            <a:r>
              <a:rPr lang="de-DE" sz="2400" dirty="0"/>
              <a:t> ab, liegen aber über den Grenzkosten (z.B. bei konstanten Grenzkosten).</a:t>
            </a:r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754E965-2574-4669-B357-D0FF51BD8922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C797F29-D01E-4AF0-8E03-71A32F8DA3DA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3C83C69-29EE-46A3-8353-A26C287307EF}"/>
              </a:ext>
            </a:extLst>
          </p:cNvPr>
          <p:cNvCxnSpPr>
            <a:cxnSpLocks/>
          </p:cNvCxnSpPr>
          <p:nvPr/>
        </p:nvCxnSpPr>
        <p:spPr>
          <a:xfrm flipV="1">
            <a:off x="3004430" y="3408886"/>
            <a:ext cx="4387715" cy="65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7CE33E7-6382-4E54-820F-BC1F0B69F3E8}"/>
              </a:ext>
            </a:extLst>
          </p:cNvPr>
          <p:cNvSpPr/>
          <p:nvPr/>
        </p:nvSpPr>
        <p:spPr>
          <a:xfrm>
            <a:off x="3112168" y="1155033"/>
            <a:ext cx="3657600" cy="2081463"/>
          </a:xfrm>
          <a:custGeom>
            <a:avLst/>
            <a:gdLst>
              <a:gd name="connsiteX0" fmla="*/ 0 w 3657600"/>
              <a:gd name="connsiteY0" fmla="*/ 0 h 2081463"/>
              <a:gd name="connsiteX1" fmla="*/ 1251285 w 3657600"/>
              <a:gd name="connsiteY1" fmla="*/ 1600200 h 2081463"/>
              <a:gd name="connsiteX2" fmla="*/ 3657600 w 3657600"/>
              <a:gd name="connsiteY2" fmla="*/ 2081463 h 20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0" h="2081463">
                <a:moveTo>
                  <a:pt x="0" y="0"/>
                </a:moveTo>
                <a:cubicBezTo>
                  <a:pt x="320842" y="626645"/>
                  <a:pt x="641685" y="1253290"/>
                  <a:pt x="1251285" y="1600200"/>
                </a:cubicBezTo>
                <a:cubicBezTo>
                  <a:pt x="1860885" y="1947110"/>
                  <a:pt x="2759242" y="2014286"/>
                  <a:pt x="3657600" y="20814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8A2431D-409B-4AF2-96C2-70B4B1013DB5}"/>
              </a:ext>
            </a:extLst>
          </p:cNvPr>
          <p:cNvSpPr txBox="1"/>
          <p:nvPr/>
        </p:nvSpPr>
        <p:spPr>
          <a:xfrm>
            <a:off x="5323019" y="2726170"/>
            <a:ext cx="24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DK(x)=KF/</a:t>
            </a:r>
            <a:r>
              <a:rPr lang="de-DE" b="1" dirty="0" err="1"/>
              <a:t>x+k</a:t>
            </a:r>
            <a:r>
              <a:rPr lang="de-DE" b="1" dirty="0"/>
              <a:t>=KF/</a:t>
            </a:r>
            <a:r>
              <a:rPr lang="de-DE" b="1" dirty="0" err="1"/>
              <a:t>x+GK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8E4A1D-D800-447E-B6BE-E25A86F6D454}"/>
              </a:ext>
            </a:extLst>
          </p:cNvPr>
          <p:cNvSpPr txBox="1"/>
          <p:nvPr/>
        </p:nvSpPr>
        <p:spPr>
          <a:xfrm>
            <a:off x="7449984" y="3224220"/>
            <a:ext cx="282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GK=</a:t>
            </a:r>
            <a:r>
              <a:rPr lang="de-DE" b="1" dirty="0" err="1"/>
              <a:t>dK</a:t>
            </a:r>
            <a:r>
              <a:rPr lang="de-DE" b="1" dirty="0"/>
              <a:t>/dx=K‘(x)=k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17CB60-F57A-48D6-A681-8A9DFED2FFF1}"/>
              </a:ext>
            </a:extLst>
          </p:cNvPr>
          <p:cNvSpPr txBox="1"/>
          <p:nvPr/>
        </p:nvSpPr>
        <p:spPr>
          <a:xfrm>
            <a:off x="7763544" y="455113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3026D97-110C-477F-A9ED-057D013736FE}"/>
              </a:ext>
            </a:extLst>
          </p:cNvPr>
          <p:cNvSpPr txBox="1"/>
          <p:nvPr/>
        </p:nvSpPr>
        <p:spPr>
          <a:xfrm>
            <a:off x="2548892" y="926351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GK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589DFC9-2B5F-49CF-90DD-653D115AAD5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6BBC117-849B-429E-A2F8-BBDB465225BD}"/>
                  </a:ext>
                </a:extLst>
              </p14:cNvPr>
              <p14:cNvContentPartPr/>
              <p14:nvPr/>
            </p14:nvContentPartPr>
            <p14:xfrm>
              <a:off x="6287053" y="3168918"/>
              <a:ext cx="1253520" cy="1688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6BBC117-849B-429E-A2F8-BBDB465225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2733" y="3164598"/>
                <a:ext cx="126216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520F5DA-5F5C-48CD-87D6-2E005F5F8601}"/>
              </a:ext>
            </a:extLst>
          </p:cNvPr>
          <p:cNvGrpSpPr/>
          <p:nvPr/>
        </p:nvGrpSpPr>
        <p:grpSpPr>
          <a:xfrm>
            <a:off x="2877493" y="852678"/>
            <a:ext cx="4612320" cy="2865600"/>
            <a:chOff x="2877493" y="852678"/>
            <a:chExt cx="4612320" cy="28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CC9825E-A686-4B71-84DF-DFEAF24C5EDC}"/>
                    </a:ext>
                  </a:extLst>
                </p14:cNvPr>
                <p14:cNvContentPartPr/>
                <p14:nvPr/>
              </p14:nvContentPartPr>
              <p14:xfrm>
                <a:off x="3114373" y="1188558"/>
                <a:ext cx="3403800" cy="20678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CC9825E-A686-4B71-84DF-DFEAF24C5ED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10053" y="1184238"/>
                  <a:ext cx="341244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11A3FE2-9D94-4E3C-89DF-7E170C3E2EF1}"/>
                    </a:ext>
                  </a:extLst>
                </p14:cNvPr>
                <p14:cNvContentPartPr/>
                <p14:nvPr/>
              </p14:nvContentPartPr>
              <p14:xfrm>
                <a:off x="4194013" y="2215278"/>
                <a:ext cx="360" cy="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11A3FE2-9D94-4E3C-89DF-7E170C3E2E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89693" y="22109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B61226C-A384-450C-993C-BFDABFDE1D87}"/>
                    </a:ext>
                  </a:extLst>
                </p14:cNvPr>
                <p14:cNvContentPartPr/>
                <p14:nvPr/>
              </p14:nvContentPartPr>
              <p14:xfrm>
                <a:off x="4155493" y="1816398"/>
                <a:ext cx="277920" cy="4834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B61226C-A384-450C-993C-BFDABFDE1D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51173" y="1812078"/>
                  <a:ext cx="2865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39B1ECE-C512-43FB-B277-10AC1362A476}"/>
                    </a:ext>
                  </a:extLst>
                </p14:cNvPr>
                <p14:cNvContentPartPr/>
                <p14:nvPr/>
              </p14:nvContentPartPr>
              <p14:xfrm>
                <a:off x="4087813" y="2030598"/>
                <a:ext cx="265680" cy="333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39B1ECE-C512-43FB-B277-10AC1362A47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83493" y="2026278"/>
                  <a:ext cx="2743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66A19FD-C66C-46D4-8247-D3A0FFD6573D}"/>
                    </a:ext>
                  </a:extLst>
                </p14:cNvPr>
                <p14:cNvContentPartPr/>
                <p14:nvPr/>
              </p14:nvContentPartPr>
              <p14:xfrm>
                <a:off x="4641133" y="1482318"/>
                <a:ext cx="54000" cy="221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66A19FD-C66C-46D4-8247-D3A0FFD6573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36813" y="1477998"/>
                  <a:ext cx="62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2E819D0-90FA-4E74-834F-6E94C2CF67EC}"/>
                    </a:ext>
                  </a:extLst>
                </p14:cNvPr>
                <p14:cNvContentPartPr/>
                <p14:nvPr/>
              </p14:nvContentPartPr>
              <p14:xfrm>
                <a:off x="4532053" y="1410318"/>
                <a:ext cx="200160" cy="140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2E819D0-90FA-4E74-834F-6E94C2CF67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27733" y="1405998"/>
                  <a:ext cx="208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CB60779-2095-40A2-867C-85C7B1F5CE0A}"/>
                    </a:ext>
                  </a:extLst>
                </p14:cNvPr>
                <p14:cNvContentPartPr/>
                <p14:nvPr/>
              </p14:nvContentPartPr>
              <p14:xfrm>
                <a:off x="4564813" y="1418238"/>
                <a:ext cx="265320" cy="204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CB60779-2095-40A2-867C-85C7B1F5CE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60493" y="1413918"/>
                  <a:ext cx="273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B96A6F5-ADE7-4945-947B-7DD6598C0CDA}"/>
                    </a:ext>
                  </a:extLst>
                </p14:cNvPr>
                <p14:cNvContentPartPr/>
                <p14:nvPr/>
              </p14:nvContentPartPr>
              <p14:xfrm>
                <a:off x="4886293" y="1402038"/>
                <a:ext cx="13680" cy="16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B96A6F5-ADE7-4945-947B-7DD6598C0CD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81973" y="1397718"/>
                  <a:ext cx="22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BDE9852-940E-4345-869C-6253CBE48D68}"/>
                    </a:ext>
                  </a:extLst>
                </p14:cNvPr>
                <p14:cNvContentPartPr/>
                <p14:nvPr/>
              </p14:nvContentPartPr>
              <p14:xfrm>
                <a:off x="4846693" y="1393758"/>
                <a:ext cx="154800" cy="171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BDE9852-940E-4345-869C-6253CBE48D6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42373" y="1389438"/>
                  <a:ext cx="163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1112161-290F-4C04-B992-7612810D3D82}"/>
                    </a:ext>
                  </a:extLst>
                </p14:cNvPr>
                <p14:cNvContentPartPr/>
                <p14:nvPr/>
              </p14:nvContentPartPr>
              <p14:xfrm>
                <a:off x="4994653" y="1200798"/>
                <a:ext cx="151560" cy="221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1112161-290F-4C04-B992-7612810D3D8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90333" y="1196478"/>
                  <a:ext cx="160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C39702D-1BE3-4B9F-B985-FE90FBED6193}"/>
                    </a:ext>
                  </a:extLst>
                </p14:cNvPr>
                <p14:cNvContentPartPr/>
                <p14:nvPr/>
              </p14:nvContentPartPr>
              <p14:xfrm>
                <a:off x="5099413" y="1363878"/>
                <a:ext cx="102600" cy="33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C39702D-1BE3-4B9F-B985-FE90FBED619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95093" y="1359558"/>
                  <a:ext cx="111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4BF9C40-FF0B-4CC3-86BB-0DB73BA666ED}"/>
                    </a:ext>
                  </a:extLst>
                </p14:cNvPr>
                <p14:cNvContentPartPr/>
                <p14:nvPr/>
              </p14:nvContentPartPr>
              <p14:xfrm>
                <a:off x="5200933" y="1296198"/>
                <a:ext cx="45000" cy="98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4BF9C40-FF0B-4CC3-86BB-0DB73BA666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96613" y="1291878"/>
                  <a:ext cx="53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15459A5-3666-4BAD-A683-62AD2D65A44C}"/>
                    </a:ext>
                  </a:extLst>
                </p14:cNvPr>
                <p14:cNvContentPartPr/>
                <p14:nvPr/>
              </p14:nvContentPartPr>
              <p14:xfrm>
                <a:off x="5288773" y="1237878"/>
                <a:ext cx="70200" cy="139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15459A5-3666-4BAD-A683-62AD2D65A4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84453" y="1233558"/>
                  <a:ext cx="78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0177B5F-B34D-4950-A322-887808378E74}"/>
                    </a:ext>
                  </a:extLst>
                </p14:cNvPr>
                <p14:cNvContentPartPr/>
                <p14:nvPr/>
              </p14:nvContentPartPr>
              <p14:xfrm>
                <a:off x="5349973" y="1075518"/>
                <a:ext cx="253800" cy="229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0177B5F-B34D-4950-A322-887808378E7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45653" y="1071198"/>
                  <a:ext cx="262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E6D5B05-C3D7-4F8E-B704-18B59E091F5F}"/>
                    </a:ext>
                  </a:extLst>
                </p14:cNvPr>
                <p14:cNvContentPartPr/>
                <p14:nvPr/>
              </p14:nvContentPartPr>
              <p14:xfrm>
                <a:off x="5684413" y="989478"/>
                <a:ext cx="125280" cy="188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E6D5B05-C3D7-4F8E-B704-18B59E091F5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80093" y="985158"/>
                  <a:ext cx="133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476538E-A417-4F62-9E28-3026D8C503A8}"/>
                    </a:ext>
                  </a:extLst>
                </p14:cNvPr>
                <p14:cNvContentPartPr/>
                <p14:nvPr/>
              </p14:nvContentPartPr>
              <p14:xfrm>
                <a:off x="5821933" y="1049958"/>
                <a:ext cx="105840" cy="95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476538E-A417-4F62-9E28-3026D8C503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17613" y="1045638"/>
                  <a:ext cx="114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13DC206-7CA3-45FF-874F-251A15E51910}"/>
                    </a:ext>
                  </a:extLst>
                </p14:cNvPr>
                <p14:cNvContentPartPr/>
                <p14:nvPr/>
              </p14:nvContentPartPr>
              <p14:xfrm>
                <a:off x="5917333" y="1000638"/>
                <a:ext cx="233640" cy="275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13DC206-7CA3-45FF-874F-251A15E5191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13013" y="996318"/>
                  <a:ext cx="242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FD6DCD8-F5AB-4464-AA9C-9AC59C8FB58E}"/>
                    </a:ext>
                  </a:extLst>
                </p14:cNvPr>
                <p14:cNvContentPartPr/>
                <p14:nvPr/>
              </p14:nvContentPartPr>
              <p14:xfrm>
                <a:off x="6161413" y="968238"/>
                <a:ext cx="87480" cy="118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FD6DCD8-F5AB-4464-AA9C-9AC59C8FB58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57093" y="963918"/>
                  <a:ext cx="96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35F7300-A4DF-49C0-A096-6FB413DE7CF2}"/>
                    </a:ext>
                  </a:extLst>
                </p14:cNvPr>
                <p14:cNvContentPartPr/>
                <p14:nvPr/>
              </p14:nvContentPartPr>
              <p14:xfrm>
                <a:off x="6294973" y="928278"/>
                <a:ext cx="78120" cy="133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35F7300-A4DF-49C0-A096-6FB413DE7C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90653" y="923958"/>
                  <a:ext cx="86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42D7B3F-4CCC-47E0-9496-CE5F9FFE7604}"/>
                    </a:ext>
                  </a:extLst>
                </p14:cNvPr>
                <p14:cNvContentPartPr/>
                <p14:nvPr/>
              </p14:nvContentPartPr>
              <p14:xfrm>
                <a:off x="6399373" y="852678"/>
                <a:ext cx="31320" cy="185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42D7B3F-4CCC-47E0-9496-CE5F9FFE76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95053" y="848358"/>
                  <a:ext cx="39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B9C2C31-C575-4863-8A0B-F0BD0D886DE6}"/>
                    </a:ext>
                  </a:extLst>
                </p14:cNvPr>
                <p14:cNvContentPartPr/>
                <p14:nvPr/>
              </p14:nvContentPartPr>
              <p14:xfrm>
                <a:off x="6483613" y="895878"/>
                <a:ext cx="232200" cy="83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B9C2C31-C575-4863-8A0B-F0BD0D886D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79293" y="891558"/>
                  <a:ext cx="240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74E966B-8007-47D9-9040-494AD5849010}"/>
                    </a:ext>
                  </a:extLst>
                </p14:cNvPr>
                <p14:cNvContentPartPr/>
                <p14:nvPr/>
              </p14:nvContentPartPr>
              <p14:xfrm>
                <a:off x="4668133" y="1052478"/>
                <a:ext cx="2249280" cy="734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74E966B-8007-47D9-9040-494AD58490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63813" y="1048158"/>
                  <a:ext cx="225792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5954488-6828-4BA6-A78E-7BC369D31A1E}"/>
                    </a:ext>
                  </a:extLst>
                </p14:cNvPr>
                <p14:cNvContentPartPr/>
                <p14:nvPr/>
              </p14:nvContentPartPr>
              <p14:xfrm>
                <a:off x="2877493" y="859158"/>
                <a:ext cx="4612320" cy="2859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5954488-6828-4BA6-A78E-7BC369D31A1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73173" y="854838"/>
                  <a:ext cx="4620960" cy="286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109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35789" y="355681"/>
            <a:ext cx="9760244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/>
              <a:t>Annahmen: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Wenige Firmen produzieren verschiedene Produktvarianten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Quasi-Monopole in der Produktvariante (vgl. Monopol)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Der Preis orientiert sich aber an dem Durchschnitt der Branche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Unterschiedliche und unabhängige Preise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Jede Firma nimmt die Preise der anderen Firmen als gegeben   (vgl. Cournot-Wettbewerb)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Alle Firmen haben die gleiche Kostenstruktur und sehen sich der gleichen Nachfragestruktur gegenüber, auch wenn sie differenzierte Produkte herstellen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A0B70C9-38D2-47BC-A939-829D8276582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4D8BF21-C4A6-4C6B-A927-1110502C5725}"/>
                  </a:ext>
                </a:extLst>
              </p14:cNvPr>
              <p14:cNvContentPartPr/>
              <p14:nvPr/>
            </p14:nvContentPartPr>
            <p14:xfrm>
              <a:off x="3654013" y="481878"/>
              <a:ext cx="4672440" cy="79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4D8BF21-C4A6-4C6B-A927-1110502C57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9693" y="477558"/>
                <a:ext cx="46810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DF1C9CD-B74F-4497-A775-22DB814B9540}"/>
                  </a:ext>
                </a:extLst>
              </p14:cNvPr>
              <p14:cNvContentPartPr/>
              <p14:nvPr/>
            </p14:nvContentPartPr>
            <p14:xfrm>
              <a:off x="621733" y="1189278"/>
              <a:ext cx="1731240" cy="91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DF1C9CD-B74F-4497-A775-22DB814B95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413" y="1184958"/>
                <a:ext cx="17398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E976E74-D045-4D5B-872A-DB88DBB2830F}"/>
                  </a:ext>
                </a:extLst>
              </p14:cNvPr>
              <p14:cNvContentPartPr/>
              <p14:nvPr/>
            </p14:nvContentPartPr>
            <p14:xfrm>
              <a:off x="3221653" y="905598"/>
              <a:ext cx="3386520" cy="432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E976E74-D045-4D5B-872A-DB88DBB283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7333" y="901278"/>
                <a:ext cx="339516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A5A9069-C873-41D5-8F08-4F7EABB16B32}"/>
                  </a:ext>
                </a:extLst>
              </p14:cNvPr>
              <p14:cNvContentPartPr/>
              <p14:nvPr/>
            </p14:nvContentPartPr>
            <p14:xfrm>
              <a:off x="1072813" y="1795518"/>
              <a:ext cx="5239080" cy="1818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A5A9069-C873-41D5-8F08-4F7EABB16B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8493" y="1791198"/>
                <a:ext cx="52477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705D8C2-6A42-4844-846C-2D0255D735DC}"/>
                  </a:ext>
                </a:extLst>
              </p14:cNvPr>
              <p14:cNvContentPartPr/>
              <p14:nvPr/>
            </p14:nvContentPartPr>
            <p14:xfrm>
              <a:off x="4354573" y="2660238"/>
              <a:ext cx="2688480" cy="972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705D8C2-6A42-4844-846C-2D0255D735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50253" y="2655918"/>
                <a:ext cx="2697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D61CB60-DBCF-4BE5-8EE3-269195097738}"/>
                  </a:ext>
                </a:extLst>
              </p14:cNvPr>
              <p14:cNvContentPartPr/>
              <p14:nvPr/>
            </p14:nvContentPartPr>
            <p14:xfrm>
              <a:off x="2633773" y="4208598"/>
              <a:ext cx="3469680" cy="1558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D61CB60-DBCF-4BE5-8EE3-2691950977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29453" y="4204278"/>
                <a:ext cx="347832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72CB872-4108-4F47-A8AC-2E4D4E7F5287}"/>
              </a:ext>
            </a:extLst>
          </p:cNvPr>
          <p:cNvGrpSpPr/>
          <p:nvPr/>
        </p:nvGrpSpPr>
        <p:grpSpPr>
          <a:xfrm>
            <a:off x="2579053" y="3529998"/>
            <a:ext cx="7117920" cy="1114200"/>
            <a:chOff x="2579053" y="3529998"/>
            <a:chExt cx="7117920" cy="11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914E42C-7A94-45F0-AF8F-2D97F0A19498}"/>
                    </a:ext>
                  </a:extLst>
                </p14:cNvPr>
                <p14:cNvContentPartPr/>
                <p14:nvPr/>
              </p14:nvContentPartPr>
              <p14:xfrm>
                <a:off x="5566693" y="3529998"/>
                <a:ext cx="3521160" cy="1393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914E42C-7A94-45F0-AF8F-2D97F0A194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62373" y="3525678"/>
                  <a:ext cx="3529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CEC3583-9CEB-4EBF-BDA1-5324594BFD39}"/>
                    </a:ext>
                  </a:extLst>
                </p14:cNvPr>
                <p14:cNvContentPartPr/>
                <p14:nvPr/>
              </p14:nvContentPartPr>
              <p14:xfrm>
                <a:off x="5781613" y="3693438"/>
                <a:ext cx="3915360" cy="133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CEC3583-9CEB-4EBF-BDA1-5324594BFD3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77293" y="3689118"/>
                  <a:ext cx="3924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A22E838-23E4-422E-843B-7B2023486812}"/>
                    </a:ext>
                  </a:extLst>
                </p14:cNvPr>
                <p14:cNvContentPartPr/>
                <p14:nvPr/>
              </p14:nvContentPartPr>
              <p14:xfrm>
                <a:off x="2579053" y="3697758"/>
                <a:ext cx="2736720" cy="946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A22E838-23E4-422E-843B-7B20234868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74733" y="3693438"/>
                  <a:ext cx="2745360" cy="95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6552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357992"/>
            <a:ext cx="12019878" cy="60481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dirty="0"/>
              <a:t>Nachfragefunktion (Annahmen):</a:t>
            </a:r>
          </a:p>
          <a:p>
            <a:endParaRPr lang="de-DE" sz="2000" dirty="0"/>
          </a:p>
          <a:p>
            <a:r>
              <a:rPr lang="de-DE" sz="2000" dirty="0"/>
              <a:t>x = S(1/n –b(p-P))</a:t>
            </a:r>
          </a:p>
          <a:p>
            <a:endParaRPr lang="de-DE" sz="2000" dirty="0"/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Nachfrage</a:t>
            </a:r>
            <a:r>
              <a:rPr lang="en-US" sz="2000" dirty="0"/>
              <a:t> </a:t>
            </a:r>
            <a:r>
              <a:rPr lang="en-US" sz="2000" dirty="0" err="1"/>
              <a:t>steigt</a:t>
            </a:r>
            <a:r>
              <a:rPr lang="en-US" sz="2000" dirty="0"/>
              <a:t> je </a:t>
            </a:r>
            <a:r>
              <a:rPr lang="en-US" sz="2000" dirty="0" err="1"/>
              <a:t>größer</a:t>
            </a:r>
            <a:r>
              <a:rPr lang="en-US" sz="2000" dirty="0"/>
              <a:t> die </a:t>
            </a:r>
            <a:r>
              <a:rPr lang="en-US" sz="2000" dirty="0" err="1"/>
              <a:t>Branche</a:t>
            </a:r>
            <a:r>
              <a:rPr lang="en-US" sz="2000" dirty="0"/>
              <a:t> (S):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Nachfrage</a:t>
            </a:r>
            <a:r>
              <a:rPr lang="en-US" sz="2000" dirty="0"/>
              <a:t> </a:t>
            </a:r>
            <a:r>
              <a:rPr lang="en-US" sz="2000" dirty="0" err="1"/>
              <a:t>steigt</a:t>
            </a:r>
            <a:r>
              <a:rPr lang="en-US" sz="2000" dirty="0"/>
              <a:t> je </a:t>
            </a:r>
            <a:r>
              <a:rPr lang="en-US" sz="2000" dirty="0" err="1"/>
              <a:t>höher</a:t>
            </a:r>
            <a:r>
              <a:rPr lang="en-US" sz="2000" dirty="0"/>
              <a:t> </a:t>
            </a:r>
            <a:r>
              <a:rPr lang="en-US" sz="2000"/>
              <a:t>der Preis </a:t>
            </a:r>
            <a:r>
              <a:rPr lang="en-US" sz="2000" dirty="0"/>
              <a:t>der </a:t>
            </a:r>
            <a:r>
              <a:rPr lang="en-US" sz="2000" dirty="0" err="1"/>
              <a:t>Konkurrenten</a:t>
            </a:r>
            <a:r>
              <a:rPr lang="en-US" sz="2000" dirty="0"/>
              <a:t> (P).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Falls p = P, </a:t>
            </a:r>
            <a:r>
              <a:rPr lang="en-US" sz="2000" dirty="0" err="1"/>
              <a:t>verkaufen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Firmen</a:t>
            </a:r>
            <a:r>
              <a:rPr lang="en-US" sz="2000" dirty="0"/>
              <a:t> den </a:t>
            </a:r>
            <a:r>
              <a:rPr lang="en-US" sz="2000" dirty="0" err="1"/>
              <a:t>Anteil</a:t>
            </a:r>
            <a:r>
              <a:rPr lang="en-US" sz="2000" dirty="0"/>
              <a:t> S/n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Je </a:t>
            </a:r>
            <a:r>
              <a:rPr lang="en-US" sz="2000" dirty="0" err="1"/>
              <a:t>mehr</a:t>
            </a:r>
            <a:r>
              <a:rPr lang="en-US" sz="2000" dirty="0"/>
              <a:t> der </a:t>
            </a:r>
            <a:r>
              <a:rPr lang="en-US" sz="2000" err="1"/>
              <a:t>eigene</a:t>
            </a:r>
            <a:r>
              <a:rPr lang="en-US" sz="2000"/>
              <a:t> Preis </a:t>
            </a:r>
            <a:r>
              <a:rPr lang="en-US" sz="2000" dirty="0"/>
              <a:t>(p) </a:t>
            </a:r>
            <a:r>
              <a:rPr lang="en-US" sz="2000"/>
              <a:t>den Durchschittspreis </a:t>
            </a:r>
            <a:r>
              <a:rPr lang="en-US" sz="2000" dirty="0"/>
              <a:t>(P) </a:t>
            </a:r>
            <a:r>
              <a:rPr lang="en-US" sz="2000" dirty="0" err="1"/>
              <a:t>übersteigt</a:t>
            </a:r>
            <a:r>
              <a:rPr lang="en-US" sz="2000" dirty="0"/>
              <a:t>, </a:t>
            </a:r>
            <a:r>
              <a:rPr lang="en-US" sz="2000" dirty="0" err="1"/>
              <a:t>desto</a:t>
            </a:r>
            <a:r>
              <a:rPr lang="en-US" sz="2000" dirty="0"/>
              <a:t> </a:t>
            </a:r>
            <a:r>
              <a:rPr lang="en-US" sz="2000" dirty="0" err="1"/>
              <a:t>kleiner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der </a:t>
            </a:r>
            <a:r>
              <a:rPr lang="en-US" sz="2000" dirty="0" err="1"/>
              <a:t>Marktanteil</a:t>
            </a:r>
            <a:r>
              <a:rPr lang="en-US" sz="2000" dirty="0"/>
              <a:t> der Firma.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Die </a:t>
            </a:r>
            <a:r>
              <a:rPr lang="en-US" sz="2000" dirty="0" err="1"/>
              <a:t>Branchengröße</a:t>
            </a:r>
            <a:r>
              <a:rPr lang="en-US" sz="2000" dirty="0"/>
              <a:t> (S) </a:t>
            </a:r>
            <a:r>
              <a:rPr lang="en-US" sz="2000" dirty="0" err="1"/>
              <a:t>hängt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err="1"/>
              <a:t>vom</a:t>
            </a:r>
            <a:r>
              <a:rPr lang="en-US" sz="2000"/>
              <a:t> Preis </a:t>
            </a:r>
            <a:r>
              <a:rPr lang="en-US" sz="2000" dirty="0"/>
              <a:t>ab</a:t>
            </a: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C0CEF-E713-4B93-A038-8D3E97CD89C9}"/>
              </a:ext>
            </a:extLst>
          </p:cNvPr>
          <p:cNvSpPr txBox="1"/>
          <p:nvPr/>
        </p:nvSpPr>
        <p:spPr>
          <a:xfrm>
            <a:off x="2260650" y="745269"/>
            <a:ext cx="3683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einzelnen</a:t>
            </a:r>
            <a:r>
              <a:rPr lang="en-US" dirty="0"/>
              <a:t> </a:t>
            </a:r>
            <a:r>
              <a:rPr lang="en-US" dirty="0" err="1"/>
              <a:t>Firma</a:t>
            </a:r>
            <a:endParaRPr lang="en-US" dirty="0"/>
          </a:p>
          <a:p>
            <a:r>
              <a:rPr lang="en-US" dirty="0"/>
              <a:t>S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Branche</a:t>
            </a:r>
            <a:endParaRPr lang="en-US" dirty="0"/>
          </a:p>
          <a:p>
            <a:r>
              <a:rPr lang="en-US" dirty="0"/>
              <a:t>n =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Firmen</a:t>
            </a:r>
            <a:r>
              <a:rPr lang="en-US" dirty="0"/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6096000" y="7528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 </a:t>
            </a:r>
            <a:r>
              <a:rPr lang="en-US"/>
              <a:t>= Preis </a:t>
            </a:r>
            <a:r>
              <a:rPr lang="en-US" dirty="0"/>
              <a:t>der </a:t>
            </a:r>
            <a:r>
              <a:rPr lang="en-US" dirty="0" err="1"/>
              <a:t>einzelnen</a:t>
            </a:r>
            <a:r>
              <a:rPr lang="en-US" dirty="0"/>
              <a:t> Firma</a:t>
            </a:r>
          </a:p>
          <a:p>
            <a:r>
              <a:rPr lang="en-US" dirty="0"/>
              <a:t>P </a:t>
            </a:r>
            <a:r>
              <a:rPr lang="en-US"/>
              <a:t>= Durchschnittspreis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Konkurrenten</a:t>
            </a:r>
            <a:endParaRPr lang="en-US" dirty="0"/>
          </a:p>
          <a:p>
            <a:r>
              <a:rPr lang="en-US" dirty="0"/>
              <a:t>b = Parameter </a:t>
            </a:r>
            <a:r>
              <a:rPr lang="en-US"/>
              <a:t>der Preissensitivität </a:t>
            </a:r>
            <a:r>
              <a:rPr lang="en-US" dirty="0"/>
              <a:t>(b&gt;0) 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266C138-C695-4821-A2FE-AF46DD40618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A49E937-72CD-4B86-953F-5AA9AD709BA5}"/>
                  </a:ext>
                </a:extLst>
              </p14:cNvPr>
              <p14:cNvContentPartPr/>
              <p14:nvPr/>
            </p14:nvContentPartPr>
            <p14:xfrm>
              <a:off x="47173" y="968958"/>
              <a:ext cx="219960" cy="440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A49E937-72CD-4B86-953F-5AA9AD709B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53" y="964638"/>
                <a:ext cx="22860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69ED8AC-9369-496F-948F-C690B51F9CB7}"/>
                  </a:ext>
                </a:extLst>
              </p14:cNvPr>
              <p14:cNvContentPartPr/>
              <p14:nvPr/>
            </p14:nvContentPartPr>
            <p14:xfrm>
              <a:off x="6509173" y="1037358"/>
              <a:ext cx="2421000" cy="51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69ED8AC-9369-496F-948F-C690B51F9C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04853" y="1033038"/>
                <a:ext cx="24296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956EC21-449F-401A-863F-EA5382157E7B}"/>
                  </a:ext>
                </a:extLst>
              </p14:cNvPr>
              <p14:cNvContentPartPr/>
              <p14:nvPr/>
            </p14:nvContentPartPr>
            <p14:xfrm>
              <a:off x="9290173" y="1330758"/>
              <a:ext cx="690480" cy="3967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956EC21-449F-401A-863F-EA5382157E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85853" y="1326438"/>
                <a:ext cx="6991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6F0D123-46FB-49DD-8B54-2E0A6A9CA946}"/>
                  </a:ext>
                </a:extLst>
              </p14:cNvPr>
              <p14:cNvContentPartPr/>
              <p14:nvPr/>
            </p14:nvContentPartPr>
            <p14:xfrm>
              <a:off x="1128613" y="869958"/>
              <a:ext cx="439920" cy="6156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6F0D123-46FB-49DD-8B54-2E0A6A9CA9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4293" y="865638"/>
                <a:ext cx="44856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BC22593-8A1D-4962-A90B-95FAAFD12744}"/>
                  </a:ext>
                </a:extLst>
              </p14:cNvPr>
              <p14:cNvContentPartPr/>
              <p14:nvPr/>
            </p14:nvContentPartPr>
            <p14:xfrm>
              <a:off x="373693" y="966438"/>
              <a:ext cx="179280" cy="4150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BC22593-8A1D-4962-A90B-95FAAFD127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9373" y="962118"/>
                <a:ext cx="1879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C793196-6A91-4F10-B024-89C222384483}"/>
                  </a:ext>
                </a:extLst>
              </p14:cNvPr>
              <p14:cNvContentPartPr/>
              <p14:nvPr/>
            </p14:nvContentPartPr>
            <p14:xfrm>
              <a:off x="608773" y="947358"/>
              <a:ext cx="374040" cy="466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C793196-6A91-4F10-B024-89C22238448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4453" y="943038"/>
                <a:ext cx="38268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6BB6687-DFA6-4E82-AC5E-A52B2B48A2F6}"/>
                  </a:ext>
                </a:extLst>
              </p14:cNvPr>
              <p14:cNvContentPartPr/>
              <p14:nvPr/>
            </p14:nvContentPartPr>
            <p14:xfrm>
              <a:off x="744853" y="1440558"/>
              <a:ext cx="96480" cy="327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6BB6687-DFA6-4E82-AC5E-A52B2B48A2F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0533" y="1436238"/>
                <a:ext cx="1051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7776206-1154-498D-941B-FAABC5636744}"/>
                  </a:ext>
                </a:extLst>
              </p14:cNvPr>
              <p14:cNvContentPartPr/>
              <p14:nvPr/>
            </p14:nvContentPartPr>
            <p14:xfrm>
              <a:off x="1560253" y="938718"/>
              <a:ext cx="162360" cy="3888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7776206-1154-498D-941B-FAABC56367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55933" y="934398"/>
                <a:ext cx="1710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0B84594-8038-4697-866F-3C7D99D8C192}"/>
                  </a:ext>
                </a:extLst>
              </p14:cNvPr>
              <p14:cNvContentPartPr/>
              <p14:nvPr/>
            </p14:nvContentPartPr>
            <p14:xfrm>
              <a:off x="1368733" y="1336158"/>
              <a:ext cx="308520" cy="788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0B84594-8038-4697-866F-3C7D99D8C1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64413" y="1331838"/>
                <a:ext cx="3171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4C9EC3F1-795B-40D0-9341-33DBEA482794}"/>
                  </a:ext>
                </a:extLst>
              </p14:cNvPr>
              <p14:cNvContentPartPr/>
              <p14:nvPr/>
            </p14:nvContentPartPr>
            <p14:xfrm>
              <a:off x="92533" y="1428678"/>
              <a:ext cx="1936440" cy="1256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4C9EC3F1-795B-40D0-9341-33DBEA48279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213" y="1424358"/>
                <a:ext cx="19450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F75629D-0D89-452F-A680-18A37AEB08FD}"/>
                  </a:ext>
                </a:extLst>
              </p14:cNvPr>
              <p14:cNvContentPartPr/>
              <p14:nvPr/>
            </p14:nvContentPartPr>
            <p14:xfrm>
              <a:off x="10155973" y="88398"/>
              <a:ext cx="1740240" cy="14335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F75629D-0D89-452F-A680-18A37AEB08F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51653" y="84078"/>
                <a:ext cx="1748880" cy="14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E95A791-FC5B-4192-8FC8-54333838A631}"/>
                  </a:ext>
                </a:extLst>
              </p14:cNvPr>
              <p14:cNvContentPartPr/>
              <p14:nvPr/>
            </p14:nvContentPartPr>
            <p14:xfrm>
              <a:off x="10394653" y="80838"/>
              <a:ext cx="1790280" cy="13395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E95A791-FC5B-4192-8FC8-54333838A63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90333" y="76518"/>
                <a:ext cx="1798920" cy="13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4D2FD7D-8083-4159-8AC0-821D487FB8A3}"/>
                  </a:ext>
                </a:extLst>
              </p14:cNvPr>
              <p14:cNvContentPartPr/>
              <p14:nvPr/>
            </p14:nvContentPartPr>
            <p14:xfrm>
              <a:off x="10874173" y="277758"/>
              <a:ext cx="25920" cy="8020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4D2FD7D-8083-4159-8AC0-821D487FB8A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869853" y="273438"/>
                <a:ext cx="3456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AFAD4D5-7B91-477F-A38B-D1F1024CF36F}"/>
                  </a:ext>
                </a:extLst>
              </p14:cNvPr>
              <p14:cNvContentPartPr/>
              <p14:nvPr/>
            </p14:nvContentPartPr>
            <p14:xfrm>
              <a:off x="10684093" y="970038"/>
              <a:ext cx="1086840" cy="853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AFAD4D5-7B91-477F-A38B-D1F1024CF3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79773" y="965718"/>
                <a:ext cx="10954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5D57922-9849-40B5-A375-2089550AB46F}"/>
                  </a:ext>
                </a:extLst>
              </p14:cNvPr>
              <p14:cNvContentPartPr/>
              <p14:nvPr/>
            </p14:nvContentPartPr>
            <p14:xfrm>
              <a:off x="11715493" y="881118"/>
              <a:ext cx="130320" cy="1875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5D57922-9849-40B5-A375-2089550AB46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711173" y="876798"/>
                <a:ext cx="1389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5A4335B-D97C-4811-9F86-1610FB54317A}"/>
                  </a:ext>
                </a:extLst>
              </p14:cNvPr>
              <p14:cNvContentPartPr/>
              <p14:nvPr/>
            </p14:nvContentPartPr>
            <p14:xfrm>
              <a:off x="10694893" y="150318"/>
              <a:ext cx="234360" cy="2142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5A4335B-D97C-4811-9F86-1610FB54317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690573" y="145998"/>
                <a:ext cx="2430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C3E95DC-6BFA-4697-90E3-748FDAB286C3}"/>
                  </a:ext>
                </a:extLst>
              </p14:cNvPr>
              <p14:cNvContentPartPr/>
              <p14:nvPr/>
            </p14:nvContentPartPr>
            <p14:xfrm>
              <a:off x="10571053" y="161478"/>
              <a:ext cx="82800" cy="2732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C3E95DC-6BFA-4697-90E3-748FDAB286C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566733" y="157158"/>
                <a:ext cx="914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1C3E02D-A5D3-4577-9C95-4C651C9F4F36}"/>
                  </a:ext>
                </a:extLst>
              </p14:cNvPr>
              <p14:cNvContentPartPr/>
              <p14:nvPr/>
            </p14:nvContentPartPr>
            <p14:xfrm>
              <a:off x="11647453" y="1183158"/>
              <a:ext cx="112680" cy="1933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1C3E02D-A5D3-4577-9C95-4C651C9F4F3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643133" y="1178838"/>
                <a:ext cx="1213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8723617-3DA3-4371-8151-B2DFDD7E6582}"/>
                  </a:ext>
                </a:extLst>
              </p14:cNvPr>
              <p14:cNvContentPartPr/>
              <p14:nvPr/>
            </p14:nvContentPartPr>
            <p14:xfrm>
              <a:off x="11662213" y="1213038"/>
              <a:ext cx="81000" cy="59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8723617-3DA3-4371-8151-B2DFDD7E658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657893" y="1208718"/>
                <a:ext cx="896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5EF39CB-E3B4-40E1-8ED1-A97B74E810AC}"/>
                  </a:ext>
                </a:extLst>
              </p14:cNvPr>
              <p14:cNvContentPartPr/>
              <p14:nvPr/>
            </p14:nvContentPartPr>
            <p14:xfrm>
              <a:off x="11103853" y="292878"/>
              <a:ext cx="513720" cy="602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5EF39CB-E3B4-40E1-8ED1-A97B74E810A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099533" y="288558"/>
                <a:ext cx="52236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F05681E-CD91-4F21-B15F-2846EEF25ECE}"/>
                  </a:ext>
                </a:extLst>
              </p14:cNvPr>
              <p14:cNvContentPartPr/>
              <p14:nvPr/>
            </p14:nvContentPartPr>
            <p14:xfrm>
              <a:off x="11624053" y="619758"/>
              <a:ext cx="25920" cy="1846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F05681E-CD91-4F21-B15F-2846EEF25EC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619733" y="615438"/>
                <a:ext cx="345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ECD6DD0-9418-4F91-81B7-DD868B713924}"/>
                  </a:ext>
                </a:extLst>
              </p14:cNvPr>
              <p14:cNvContentPartPr/>
              <p14:nvPr/>
            </p14:nvContentPartPr>
            <p14:xfrm>
              <a:off x="11636653" y="578358"/>
              <a:ext cx="108720" cy="1918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ECD6DD0-9418-4F91-81B7-DD868B71392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632333" y="574038"/>
                <a:ext cx="117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0194106-56F1-447C-821E-2C0820A3151A}"/>
                  </a:ext>
                </a:extLst>
              </p14:cNvPr>
              <p14:cNvContentPartPr/>
              <p14:nvPr/>
            </p14:nvContentPartPr>
            <p14:xfrm>
              <a:off x="2018173" y="721278"/>
              <a:ext cx="8190360" cy="11595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0194106-56F1-447C-821E-2C0820A3151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13853" y="716958"/>
                <a:ext cx="8199000" cy="11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A337BF6-7052-433C-8A2D-12F5C118A01F}"/>
                  </a:ext>
                </a:extLst>
              </p14:cNvPr>
              <p14:cNvContentPartPr/>
              <p14:nvPr/>
            </p14:nvContentPartPr>
            <p14:xfrm>
              <a:off x="428053" y="2197278"/>
              <a:ext cx="4546440" cy="1414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A337BF6-7052-433C-8A2D-12F5C118A01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3733" y="2192958"/>
                <a:ext cx="45550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167AB4D-8B37-4A0F-88C1-E224067D1CA2}"/>
                  </a:ext>
                </a:extLst>
              </p14:cNvPr>
              <p14:cNvContentPartPr/>
              <p14:nvPr/>
            </p14:nvContentPartPr>
            <p14:xfrm>
              <a:off x="497893" y="2893518"/>
              <a:ext cx="6117480" cy="932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167AB4D-8B37-4A0F-88C1-E224067D1CA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3573" y="2889198"/>
                <a:ext cx="61261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DE150C6-3A7F-437E-9352-050099DECCE6}"/>
                  </a:ext>
                </a:extLst>
              </p14:cNvPr>
              <p14:cNvContentPartPr/>
              <p14:nvPr/>
            </p14:nvContentPartPr>
            <p14:xfrm>
              <a:off x="336613" y="3499398"/>
              <a:ext cx="1264320" cy="450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DE150C6-3A7F-437E-9352-050099DECCE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2293" y="3495078"/>
                <a:ext cx="127296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47855D0-F433-4B5D-B478-EB96BF819641}"/>
              </a:ext>
            </a:extLst>
          </p:cNvPr>
          <p:cNvGrpSpPr/>
          <p:nvPr/>
        </p:nvGrpSpPr>
        <p:grpSpPr>
          <a:xfrm>
            <a:off x="394573" y="822078"/>
            <a:ext cx="1616760" cy="716040"/>
            <a:chOff x="394573" y="822078"/>
            <a:chExt cx="161676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562048D-2A5D-4292-B127-4095C71F3A3D}"/>
                    </a:ext>
                  </a:extLst>
                </p14:cNvPr>
                <p14:cNvContentPartPr/>
                <p14:nvPr/>
              </p14:nvContentPartPr>
              <p14:xfrm>
                <a:off x="458293" y="822078"/>
                <a:ext cx="10440" cy="147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562048D-2A5D-4292-B127-4095C71F3A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3973" y="817758"/>
                  <a:ext cx="19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748FEF1-143C-4FBD-9A67-43FD65EC0060}"/>
                    </a:ext>
                  </a:extLst>
                </p14:cNvPr>
                <p14:cNvContentPartPr/>
                <p14:nvPr/>
              </p14:nvContentPartPr>
              <p14:xfrm>
                <a:off x="394573" y="873558"/>
                <a:ext cx="96480" cy="52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748FEF1-143C-4FBD-9A67-43FD65EC006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0253" y="869238"/>
                  <a:ext cx="105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233BDD3-018C-496F-8F77-2DC6F235C84F}"/>
                    </a:ext>
                  </a:extLst>
                </p14:cNvPr>
                <p14:cNvContentPartPr/>
                <p14:nvPr/>
              </p14:nvContentPartPr>
              <p14:xfrm>
                <a:off x="1449013" y="934038"/>
                <a:ext cx="6480" cy="1094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233BDD3-018C-496F-8F77-2DC6F235C8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44693" y="929718"/>
                  <a:ext cx="15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5CF44DB-54ED-4F64-9967-4E7E8E808537}"/>
                    </a:ext>
                  </a:extLst>
                </p14:cNvPr>
                <p14:cNvContentPartPr/>
                <p14:nvPr/>
              </p14:nvContentPartPr>
              <p14:xfrm>
                <a:off x="1404733" y="1004598"/>
                <a:ext cx="88560" cy="103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5CF44DB-54ED-4F64-9967-4E7E8E80853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00413" y="1000278"/>
                  <a:ext cx="97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2447119-51CA-40CB-9074-1A63B9CA470B}"/>
                    </a:ext>
                  </a:extLst>
                </p14:cNvPr>
                <p14:cNvContentPartPr/>
                <p14:nvPr/>
              </p14:nvContentPartPr>
              <p14:xfrm>
                <a:off x="1179733" y="1315638"/>
                <a:ext cx="83160" cy="35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2447119-51CA-40CB-9074-1A63B9CA470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75413" y="1311318"/>
                  <a:ext cx="91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40F6CB3-7959-4556-A0C3-D2EE94068FCF}"/>
                    </a:ext>
                  </a:extLst>
                </p14:cNvPr>
                <p14:cNvContentPartPr/>
                <p14:nvPr/>
              </p14:nvContentPartPr>
              <p14:xfrm>
                <a:off x="1415533" y="1354878"/>
                <a:ext cx="78840" cy="180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40F6CB3-7959-4556-A0C3-D2EE94068FC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11213" y="1350558"/>
                  <a:ext cx="87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4BEF0AD-AAAF-4B7E-B79C-CDEB3BCD429E}"/>
                    </a:ext>
                  </a:extLst>
                </p14:cNvPr>
                <p14:cNvContentPartPr/>
                <p14:nvPr/>
              </p14:nvContentPartPr>
              <p14:xfrm>
                <a:off x="1131133" y="844038"/>
                <a:ext cx="880200" cy="694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4BEF0AD-AAAF-4B7E-B79C-CDEB3BCD429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26813" y="839718"/>
                  <a:ext cx="888840" cy="70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89493C8-FC8E-4914-82B3-707D745F9A73}"/>
                  </a:ext>
                </a:extLst>
              </p14:cNvPr>
              <p14:cNvContentPartPr/>
              <p14:nvPr/>
            </p14:nvContentPartPr>
            <p14:xfrm>
              <a:off x="4707013" y="3010878"/>
              <a:ext cx="873720" cy="5796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89493C8-FC8E-4914-82B3-707D745F9A7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02693" y="3006558"/>
                <a:ext cx="88236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B5C1C12-5723-4247-8B0D-B3AA76F4213E}"/>
                  </a:ext>
                </a:extLst>
              </p14:cNvPr>
              <p14:cNvContentPartPr/>
              <p14:nvPr/>
            </p14:nvContentPartPr>
            <p14:xfrm>
              <a:off x="428053" y="4052358"/>
              <a:ext cx="12214800" cy="2131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B5C1C12-5723-4247-8B0D-B3AA76F4213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733" y="4048038"/>
                <a:ext cx="122234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98DE8343-C1E9-4018-BAB9-3BB978514D1E}"/>
                  </a:ext>
                </a:extLst>
              </p14:cNvPr>
              <p14:cNvContentPartPr/>
              <p14:nvPr/>
            </p14:nvContentPartPr>
            <p14:xfrm>
              <a:off x="2406973" y="4927158"/>
              <a:ext cx="505080" cy="8640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98DE8343-C1E9-4018-BAB9-3BB978514D1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2653" y="4922838"/>
                <a:ext cx="513720" cy="87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82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2989791" y="38334"/>
            <a:ext cx="5522863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Private Bereitstellung öffentlicher Güter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53C6D68-4AF8-419E-985A-33DE40224F26}"/>
              </a:ext>
            </a:extLst>
          </p:cNvPr>
          <p:cNvGraphicFramePr>
            <a:graphicFrameLocks noGrp="1"/>
          </p:cNvGraphicFramePr>
          <p:nvPr/>
        </p:nvGraphicFramePr>
        <p:xfrm>
          <a:off x="369101" y="1624751"/>
          <a:ext cx="7614694" cy="1765578"/>
        </p:xfrm>
        <a:graphic>
          <a:graphicData uri="http://schemas.openxmlformats.org/drawingml/2006/table">
            <a:tbl>
              <a:tblPr/>
              <a:tblGrid>
                <a:gridCol w="2239615">
                  <a:extLst>
                    <a:ext uri="{9D8B030D-6E8A-4147-A177-3AD203B41FA5}">
                      <a16:colId xmlns:a16="http://schemas.microsoft.com/office/drawing/2014/main" val="932862767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4104949968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3008034983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1869618123"/>
                    </a:ext>
                  </a:extLst>
                </a:gridCol>
              </a:tblGrid>
              <a:tr h="43815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Auszahlung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91224"/>
                  </a:ext>
                </a:extLst>
              </a:tr>
              <a:tr h="438158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755131"/>
                  </a:ext>
                </a:extLst>
              </a:tr>
              <a:tr h="4381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-1;3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832090"/>
                  </a:ext>
                </a:extLst>
              </a:tr>
              <a:tr h="4381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3;-1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0;0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3504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Der Nutzen aus der Bereitstellung eines öffentlichen Gutes 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=3=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Die Kosten der Bereitstellung sind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Zahlt nur einer, trägt er die vollen Kosten, zahlen beide, werden die Kosten geteilt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  <a:blipFill>
                <a:blip r:embed="rId3"/>
                <a:stretch>
                  <a:fillRect l="-462" t="-2994" b="-9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AE9D19F4-154A-40CB-830A-42F3D47AC60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97F2798-CBFB-4A0E-8F8F-4A50F2FE07DD}"/>
                  </a:ext>
                </a:extLst>
              </p14:cNvPr>
              <p14:cNvContentPartPr/>
              <p14:nvPr/>
            </p14:nvContentPartPr>
            <p14:xfrm>
              <a:off x="7228453" y="846667"/>
              <a:ext cx="455040" cy="154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97F2798-CBFB-4A0E-8F8F-4A50F2FE07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4133" y="842347"/>
                <a:ext cx="463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D5E9656-9A6A-4835-A5E3-F10660D2C944}"/>
                  </a:ext>
                </a:extLst>
              </p14:cNvPr>
              <p14:cNvContentPartPr/>
              <p14:nvPr/>
            </p14:nvContentPartPr>
            <p14:xfrm>
              <a:off x="9252733" y="827227"/>
              <a:ext cx="483480" cy="79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D5E9656-9A6A-4835-A5E3-F10660D2C9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8413" y="822907"/>
                <a:ext cx="4921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5816C95-08A1-4FFE-8D93-ADD5ECE2A49F}"/>
                  </a:ext>
                </a:extLst>
              </p14:cNvPr>
              <p14:cNvContentPartPr/>
              <p14:nvPr/>
            </p14:nvContentPartPr>
            <p14:xfrm>
              <a:off x="6892573" y="917587"/>
              <a:ext cx="156960" cy="104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5816C95-08A1-4FFE-8D93-ADD5ECE2A4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8253" y="913267"/>
                <a:ext cx="1656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F252845-9675-4F45-BD27-355E44F341D5}"/>
                  </a:ext>
                </a:extLst>
              </p14:cNvPr>
              <p14:cNvContentPartPr/>
              <p14:nvPr/>
            </p14:nvContentPartPr>
            <p14:xfrm>
              <a:off x="8845933" y="881587"/>
              <a:ext cx="142200" cy="50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F252845-9675-4F45-BD27-355E44F341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41613" y="877267"/>
                <a:ext cx="1508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B73823-70D3-4F86-BE75-953CDCFFE55D}"/>
                  </a:ext>
                </a:extLst>
              </p14:cNvPr>
              <p14:cNvContentPartPr/>
              <p14:nvPr/>
            </p14:nvContentPartPr>
            <p14:xfrm>
              <a:off x="8213053" y="836587"/>
              <a:ext cx="204480" cy="342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B73823-70D3-4F86-BE75-953CDCFFE55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08733" y="832267"/>
                <a:ext cx="2131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C9D3CA4-873B-4104-8BD6-A3849801FC08}"/>
              </a:ext>
            </a:extLst>
          </p:cNvPr>
          <p:cNvGrpSpPr/>
          <p:nvPr/>
        </p:nvGrpSpPr>
        <p:grpSpPr>
          <a:xfrm>
            <a:off x="3979813" y="905707"/>
            <a:ext cx="1563120" cy="309960"/>
            <a:chOff x="3979813" y="905707"/>
            <a:chExt cx="156312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3D1DE5A-3D5B-48A0-B445-6B0AE0FFC994}"/>
                    </a:ext>
                  </a:extLst>
                </p14:cNvPr>
                <p14:cNvContentPartPr/>
                <p14:nvPr/>
              </p14:nvContentPartPr>
              <p14:xfrm>
                <a:off x="3979813" y="1106587"/>
                <a:ext cx="1508040" cy="59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3D1DE5A-3D5B-48A0-B445-6B0AE0FFC99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75493" y="1102267"/>
                  <a:ext cx="1516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0EE7469-48C8-48DE-833F-29A2B7748A59}"/>
                    </a:ext>
                  </a:extLst>
                </p14:cNvPr>
                <p14:cNvContentPartPr/>
                <p14:nvPr/>
              </p14:nvContentPartPr>
              <p14:xfrm>
                <a:off x="5261053" y="905707"/>
                <a:ext cx="281880" cy="309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0EE7469-48C8-48DE-833F-29A2B7748A5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56733" y="901387"/>
                  <a:ext cx="29052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CDA469E-C00C-49AE-90AF-6DEAE22115CF}"/>
                  </a:ext>
                </a:extLst>
              </p14:cNvPr>
              <p14:cNvContentPartPr/>
              <p14:nvPr/>
            </p14:nvContentPartPr>
            <p14:xfrm>
              <a:off x="6833533" y="3320227"/>
              <a:ext cx="514080" cy="388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CDA469E-C00C-49AE-90AF-6DEAE22115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29213" y="3315907"/>
                <a:ext cx="522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ED2DFC4-374E-4D58-9FA7-832CE10E8EC2}"/>
                  </a:ext>
                </a:extLst>
              </p14:cNvPr>
              <p14:cNvContentPartPr/>
              <p14:nvPr/>
            </p14:nvContentPartPr>
            <p14:xfrm>
              <a:off x="3226693" y="2856907"/>
              <a:ext cx="566280" cy="349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ED2DFC4-374E-4D58-9FA7-832CE10E8EC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22373" y="2852587"/>
                <a:ext cx="5749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B5FB483B-C564-4C82-ACAA-8ECC01193A89}"/>
              </a:ext>
            </a:extLst>
          </p:cNvPr>
          <p:cNvGrpSpPr/>
          <p:nvPr/>
        </p:nvGrpSpPr>
        <p:grpSpPr>
          <a:xfrm>
            <a:off x="5035693" y="1460107"/>
            <a:ext cx="258480" cy="373680"/>
            <a:chOff x="5035693" y="1460107"/>
            <a:chExt cx="25848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07BE5E-B19A-4559-80B4-1539AC405291}"/>
                    </a:ext>
                  </a:extLst>
                </p14:cNvPr>
                <p14:cNvContentPartPr/>
                <p14:nvPr/>
              </p14:nvContentPartPr>
              <p14:xfrm>
                <a:off x="5125333" y="1460107"/>
                <a:ext cx="29880" cy="2890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07BE5E-B19A-4559-80B4-1539AC4052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21013" y="1455787"/>
                  <a:ext cx="38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CA39880-081A-4DD7-AAC6-D3DE74230916}"/>
                    </a:ext>
                  </a:extLst>
                </p14:cNvPr>
                <p14:cNvContentPartPr/>
                <p14:nvPr/>
              </p14:nvContentPartPr>
              <p14:xfrm>
                <a:off x="5035693" y="1666747"/>
                <a:ext cx="258480" cy="167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CA39880-081A-4DD7-AAC6-D3DE7423091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31373" y="1662427"/>
                  <a:ext cx="2671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909A8FC-4230-409C-9DBF-45A8C461C819}"/>
              </a:ext>
            </a:extLst>
          </p:cNvPr>
          <p:cNvGrpSpPr/>
          <p:nvPr/>
        </p:nvGrpSpPr>
        <p:grpSpPr>
          <a:xfrm>
            <a:off x="6858373" y="1477027"/>
            <a:ext cx="296280" cy="245160"/>
            <a:chOff x="6858373" y="1477027"/>
            <a:chExt cx="29628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4AA498B-B77C-48B0-854F-FD8917BF30F4}"/>
                    </a:ext>
                  </a:extLst>
                </p14:cNvPr>
                <p14:cNvContentPartPr/>
                <p14:nvPr/>
              </p14:nvContentPartPr>
              <p14:xfrm>
                <a:off x="6985453" y="1477027"/>
                <a:ext cx="35280" cy="2340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4AA498B-B77C-48B0-854F-FD8917BF30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81133" y="1472707"/>
                  <a:ext cx="43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EC962A8-F179-44F1-96EC-C0CC85EFAA06}"/>
                    </a:ext>
                  </a:extLst>
                </p14:cNvPr>
                <p14:cNvContentPartPr/>
                <p14:nvPr/>
              </p14:nvContentPartPr>
              <p14:xfrm>
                <a:off x="6858373" y="1619947"/>
                <a:ext cx="296280" cy="1022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EC962A8-F179-44F1-96EC-C0CC85EFAA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54053" y="1615627"/>
                  <a:ext cx="30492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6499F5F1-0570-4CF1-BFCF-E2184B202C40}"/>
              </a:ext>
            </a:extLst>
          </p:cNvPr>
          <p:cNvGrpSpPr/>
          <p:nvPr/>
        </p:nvGrpSpPr>
        <p:grpSpPr>
          <a:xfrm>
            <a:off x="198013" y="2383867"/>
            <a:ext cx="10816920" cy="4070160"/>
            <a:chOff x="198013" y="2383867"/>
            <a:chExt cx="10816920" cy="40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874F66D-55FF-4C0D-AA11-DF1DA42E26CA}"/>
                    </a:ext>
                  </a:extLst>
                </p14:cNvPr>
                <p14:cNvContentPartPr/>
                <p14:nvPr/>
              </p14:nvContentPartPr>
              <p14:xfrm>
                <a:off x="3144613" y="2834227"/>
                <a:ext cx="889200" cy="43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874F66D-55FF-4C0D-AA11-DF1DA42E26C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40293" y="2829907"/>
                  <a:ext cx="897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76032A4-5D34-4789-8FFA-7FC4F170B561}"/>
                    </a:ext>
                  </a:extLst>
                </p14:cNvPr>
                <p14:cNvContentPartPr/>
                <p14:nvPr/>
              </p14:nvContentPartPr>
              <p14:xfrm>
                <a:off x="4944613" y="2397547"/>
                <a:ext cx="802440" cy="64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76032A4-5D34-4789-8FFA-7FC4F170B5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40293" y="2393227"/>
                  <a:ext cx="811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C17675C-AD09-4409-85B5-2AC2AB282CE5}"/>
                    </a:ext>
                  </a:extLst>
                </p14:cNvPr>
                <p14:cNvContentPartPr/>
                <p14:nvPr/>
              </p14:nvContentPartPr>
              <p14:xfrm>
                <a:off x="389173" y="3620107"/>
                <a:ext cx="126360" cy="205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C17675C-AD09-4409-85B5-2AC2AB282C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4853" y="3615787"/>
                  <a:ext cx="135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741E28-BD9E-452F-AF15-6BDE25EABDE3}"/>
                    </a:ext>
                  </a:extLst>
                </p14:cNvPr>
                <p14:cNvContentPartPr/>
                <p14:nvPr/>
              </p14:nvContentPartPr>
              <p14:xfrm>
                <a:off x="502213" y="3685267"/>
                <a:ext cx="19080" cy="150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741E28-BD9E-452F-AF15-6BDE25EABD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7893" y="3680947"/>
                  <a:ext cx="27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C0B1866-11D0-4C11-8764-0DD087577447}"/>
                    </a:ext>
                  </a:extLst>
                </p14:cNvPr>
                <p14:cNvContentPartPr/>
                <p14:nvPr/>
              </p14:nvContentPartPr>
              <p14:xfrm>
                <a:off x="403573" y="3722707"/>
                <a:ext cx="156240" cy="21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C0B1866-11D0-4C11-8764-0DD0875774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9253" y="3718387"/>
                  <a:ext cx="164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C7353C9-AF2D-40FE-BE15-CF43D34E7A4A}"/>
                    </a:ext>
                  </a:extLst>
                </p14:cNvPr>
                <p14:cNvContentPartPr/>
                <p14:nvPr/>
              </p14:nvContentPartPr>
              <p14:xfrm>
                <a:off x="720013" y="3711187"/>
                <a:ext cx="360" cy="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C7353C9-AF2D-40FE-BE15-CF43D34E7A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5693" y="3706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B075DBB-84A9-493B-9142-6F81B19BAF91}"/>
                    </a:ext>
                  </a:extLst>
                </p14:cNvPr>
                <p14:cNvContentPartPr/>
                <p14:nvPr/>
              </p14:nvContentPartPr>
              <p14:xfrm>
                <a:off x="720013" y="3779227"/>
                <a:ext cx="9720" cy="6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B075DBB-84A9-493B-9142-6F81B19BAF9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5693" y="3774907"/>
                  <a:ext cx="18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1BC15C6-FF8A-4AD1-9A7A-92C296EEA12A}"/>
                    </a:ext>
                  </a:extLst>
                </p14:cNvPr>
                <p14:cNvContentPartPr/>
                <p14:nvPr/>
              </p14:nvContentPartPr>
              <p14:xfrm>
                <a:off x="821173" y="3727027"/>
                <a:ext cx="78120" cy="148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1BC15C6-FF8A-4AD1-9A7A-92C296EEA1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6853" y="3722707"/>
                  <a:ext cx="86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E2A6BB1-B9C1-4C7C-8A27-8AACE62D149E}"/>
                    </a:ext>
                  </a:extLst>
                </p14:cNvPr>
                <p14:cNvContentPartPr/>
                <p14:nvPr/>
              </p14:nvContentPartPr>
              <p14:xfrm>
                <a:off x="946813" y="3690667"/>
                <a:ext cx="78480" cy="770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E2A6BB1-B9C1-4C7C-8A27-8AACE62D149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2493" y="3686347"/>
                  <a:ext cx="87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76A491-6B45-4F6C-BCDF-4F9D83FD51E9}"/>
                    </a:ext>
                  </a:extLst>
                </p14:cNvPr>
                <p14:cNvContentPartPr/>
                <p14:nvPr/>
              </p14:nvContentPartPr>
              <p14:xfrm>
                <a:off x="1009453" y="3674467"/>
                <a:ext cx="151560" cy="146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76A491-6B45-4F6C-BCDF-4F9D83FD51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5133" y="3670147"/>
                  <a:ext cx="160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10F2A94-8127-4EB2-BA2B-DAF4A2EC5280}"/>
                    </a:ext>
                  </a:extLst>
                </p14:cNvPr>
                <p14:cNvContentPartPr/>
                <p14:nvPr/>
              </p14:nvContentPartPr>
              <p14:xfrm>
                <a:off x="1175413" y="3637747"/>
                <a:ext cx="72360" cy="111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10F2A94-8127-4EB2-BA2B-DAF4A2EC52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71093" y="3633427"/>
                  <a:ext cx="81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006C8E9-112A-499B-AE5D-4E84BFE9780B}"/>
                    </a:ext>
                  </a:extLst>
                </p14:cNvPr>
                <p14:cNvContentPartPr/>
                <p14:nvPr/>
              </p14:nvContentPartPr>
              <p14:xfrm>
                <a:off x="1398253" y="3639187"/>
                <a:ext cx="18360" cy="109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006C8E9-112A-499B-AE5D-4E84BFE978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93933" y="3634867"/>
                  <a:ext cx="27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13FE13F-EAF7-46AF-A3E4-73AD58C61544}"/>
                    </a:ext>
                  </a:extLst>
                </p14:cNvPr>
                <p14:cNvContentPartPr/>
                <p14:nvPr/>
              </p14:nvContentPartPr>
              <p14:xfrm>
                <a:off x="1222213" y="3683107"/>
                <a:ext cx="83160" cy="74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13FE13F-EAF7-46AF-A3E4-73AD58C615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17893" y="3678787"/>
                  <a:ext cx="91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7BB14C7-2CB5-4E11-A786-41B37438A259}"/>
                    </a:ext>
                  </a:extLst>
                </p14:cNvPr>
                <p14:cNvContentPartPr/>
                <p14:nvPr/>
              </p14:nvContentPartPr>
              <p14:xfrm>
                <a:off x="1367293" y="3598507"/>
                <a:ext cx="99000" cy="171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7BB14C7-2CB5-4E11-A786-41B37438A2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62973" y="3594187"/>
                  <a:ext cx="107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B681AFD-5B01-4F79-9B96-07529EFEA4BB}"/>
                    </a:ext>
                  </a:extLst>
                </p14:cNvPr>
                <p14:cNvContentPartPr/>
                <p14:nvPr/>
              </p14:nvContentPartPr>
              <p14:xfrm>
                <a:off x="1562773" y="3646027"/>
                <a:ext cx="99360" cy="105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B681AFD-5B01-4F79-9B96-07529EFEA4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58453" y="3641707"/>
                  <a:ext cx="108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244CE66-019E-47FE-87EA-8592572A014E}"/>
                    </a:ext>
                  </a:extLst>
                </p14:cNvPr>
                <p14:cNvContentPartPr/>
                <p14:nvPr/>
              </p14:nvContentPartPr>
              <p14:xfrm>
                <a:off x="1555573" y="3692467"/>
                <a:ext cx="103320" cy="3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244CE66-019E-47FE-87EA-8592572A01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51253" y="3688147"/>
                  <a:ext cx="1119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F4FC846-F368-4E0C-8837-664D1C6CD95B}"/>
                    </a:ext>
                  </a:extLst>
                </p14:cNvPr>
                <p14:cNvContentPartPr/>
                <p14:nvPr/>
              </p14:nvContentPartPr>
              <p14:xfrm>
                <a:off x="1650253" y="3672667"/>
                <a:ext cx="110160" cy="92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F4FC846-F368-4E0C-8837-664D1C6CD9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45933" y="3668347"/>
                  <a:ext cx="118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5E9816D-3C0D-4EA3-BE02-3E4FE1DFCFB0}"/>
                    </a:ext>
                  </a:extLst>
                </p14:cNvPr>
                <p14:cNvContentPartPr/>
                <p14:nvPr/>
              </p14:nvContentPartPr>
              <p14:xfrm>
                <a:off x="1776613" y="3597427"/>
                <a:ext cx="58680" cy="144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5E9816D-3C0D-4EA3-BE02-3E4FE1DFCFB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72293" y="3593107"/>
                  <a:ext cx="67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DBADDEA-9652-427C-BFDF-AB503B5B6B6A}"/>
                    </a:ext>
                  </a:extLst>
                </p14:cNvPr>
                <p14:cNvContentPartPr/>
                <p14:nvPr/>
              </p14:nvContentPartPr>
              <p14:xfrm>
                <a:off x="1870573" y="3570067"/>
                <a:ext cx="143280" cy="179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DBADDEA-9652-427C-BFDF-AB503B5B6B6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66253" y="3565747"/>
                  <a:ext cx="151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AFAF468-8E6E-4BD5-AE65-10219B4C2BEC}"/>
                    </a:ext>
                  </a:extLst>
                </p14:cNvPr>
                <p14:cNvContentPartPr/>
                <p14:nvPr/>
              </p14:nvContentPartPr>
              <p14:xfrm>
                <a:off x="1954453" y="3635587"/>
                <a:ext cx="91080" cy="28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AFAF468-8E6E-4BD5-AE65-10219B4C2BE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50133" y="3631267"/>
                  <a:ext cx="99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18896FB-19C8-498F-B939-8E3A2909B29F}"/>
                    </a:ext>
                  </a:extLst>
                </p14:cNvPr>
                <p14:cNvContentPartPr/>
                <p14:nvPr/>
              </p14:nvContentPartPr>
              <p14:xfrm>
                <a:off x="2270173" y="3629827"/>
                <a:ext cx="4320" cy="226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18896FB-19C8-498F-B939-8E3A2909B2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65853" y="3625507"/>
                  <a:ext cx="12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355CEE3-3B1F-4D67-84F6-36C96E8188F7}"/>
                    </a:ext>
                  </a:extLst>
                </p14:cNvPr>
                <p14:cNvContentPartPr/>
                <p14:nvPr/>
              </p14:nvContentPartPr>
              <p14:xfrm>
                <a:off x="2259373" y="3715867"/>
                <a:ext cx="5040" cy="11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355CEE3-3B1F-4D67-84F6-36C96E8188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55053" y="3711547"/>
                  <a:ext cx="13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4137EE8-FCC9-45BD-BED5-842E960658AD}"/>
                    </a:ext>
                  </a:extLst>
                </p14:cNvPr>
                <p14:cNvContentPartPr/>
                <p14:nvPr/>
              </p14:nvContentPartPr>
              <p14:xfrm>
                <a:off x="2534413" y="3619387"/>
                <a:ext cx="129600" cy="1058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4137EE8-FCC9-45BD-BED5-842E960658A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30093" y="3615067"/>
                  <a:ext cx="138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2B077EF-8B36-48EB-9577-34AF0227B2DD}"/>
                    </a:ext>
                  </a:extLst>
                </p14:cNvPr>
                <p14:cNvContentPartPr/>
                <p14:nvPr/>
              </p14:nvContentPartPr>
              <p14:xfrm>
                <a:off x="2779213" y="3601747"/>
                <a:ext cx="139320" cy="97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2B077EF-8B36-48EB-9577-34AF0227B2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74893" y="3597427"/>
                  <a:ext cx="147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09099E9-ADC9-49E6-8885-149707C7378A}"/>
                    </a:ext>
                  </a:extLst>
                </p14:cNvPr>
                <p14:cNvContentPartPr/>
                <p14:nvPr/>
              </p14:nvContentPartPr>
              <p14:xfrm>
                <a:off x="3055333" y="3566107"/>
                <a:ext cx="105840" cy="1440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09099E9-ADC9-49E6-8885-149707C7378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51013" y="3561787"/>
                  <a:ext cx="114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79E5E04-3F86-4621-B098-AF074AE301D5}"/>
                    </a:ext>
                  </a:extLst>
                </p14:cNvPr>
                <p14:cNvContentPartPr/>
                <p14:nvPr/>
              </p14:nvContentPartPr>
              <p14:xfrm>
                <a:off x="3520093" y="3628747"/>
                <a:ext cx="183960" cy="1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79E5E04-3F86-4621-B098-AF074AE301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15773" y="3624427"/>
                  <a:ext cx="1926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4392CE1-5231-4CD6-B0A8-FF8EBD13C9C9}"/>
                    </a:ext>
                  </a:extLst>
                </p14:cNvPr>
                <p14:cNvContentPartPr/>
                <p14:nvPr/>
              </p14:nvContentPartPr>
              <p14:xfrm>
                <a:off x="3530893" y="3674467"/>
                <a:ext cx="146880" cy="8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4392CE1-5231-4CD6-B0A8-FF8EBD13C9C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26573" y="3670147"/>
                  <a:ext cx="155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2E85F51-5B0D-4ED2-A49A-EC05E8F7D289}"/>
                    </a:ext>
                  </a:extLst>
                </p14:cNvPr>
                <p14:cNvContentPartPr/>
                <p14:nvPr/>
              </p14:nvContentPartPr>
              <p14:xfrm>
                <a:off x="3722413" y="3592747"/>
                <a:ext cx="143640" cy="103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2E85F51-5B0D-4ED2-A49A-EC05E8F7D2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18093" y="3588427"/>
                  <a:ext cx="152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C690194-D589-4A0E-AE0E-DB4170289141}"/>
                    </a:ext>
                  </a:extLst>
                </p14:cNvPr>
                <p14:cNvContentPartPr/>
                <p14:nvPr/>
              </p14:nvContentPartPr>
              <p14:xfrm>
                <a:off x="4187533" y="3589507"/>
                <a:ext cx="160560" cy="95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C690194-D589-4A0E-AE0E-DB417028914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83213" y="3585187"/>
                  <a:ext cx="169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A9E4255-E9B4-4F49-8705-677C929F60D7}"/>
                    </a:ext>
                  </a:extLst>
                </p14:cNvPr>
                <p14:cNvContentPartPr/>
                <p14:nvPr/>
              </p14:nvContentPartPr>
              <p14:xfrm>
                <a:off x="4370413" y="3535147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A9E4255-E9B4-4F49-8705-677C929F60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66093" y="3530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E66308A-87EF-42A4-B93C-A72AB33ACC38}"/>
                    </a:ext>
                  </a:extLst>
                </p14:cNvPr>
                <p14:cNvContentPartPr/>
                <p14:nvPr/>
              </p14:nvContentPartPr>
              <p14:xfrm>
                <a:off x="4406773" y="3504547"/>
                <a:ext cx="319680" cy="180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E66308A-87EF-42A4-B93C-A72AB33ACC3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02453" y="3500227"/>
                  <a:ext cx="328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6F15CB-3668-4063-B230-87EBAF6282D6}"/>
                    </a:ext>
                  </a:extLst>
                </p14:cNvPr>
                <p14:cNvContentPartPr/>
                <p14:nvPr/>
              </p14:nvContentPartPr>
              <p14:xfrm>
                <a:off x="4783693" y="3563227"/>
                <a:ext cx="121320" cy="110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6F15CB-3668-4063-B230-87EBAF6282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79373" y="3558907"/>
                  <a:ext cx="129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58B014E-A5F0-4C67-9604-E0CA16D21982}"/>
                    </a:ext>
                  </a:extLst>
                </p14:cNvPr>
                <p14:cNvContentPartPr/>
                <p14:nvPr/>
              </p14:nvContentPartPr>
              <p14:xfrm>
                <a:off x="4930573" y="3589507"/>
                <a:ext cx="137880" cy="73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58B014E-A5F0-4C67-9604-E0CA16D219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26253" y="3585187"/>
                  <a:ext cx="146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4EF9164-A1BE-49DF-AA9A-9EE0A5D6DB55}"/>
                    </a:ext>
                  </a:extLst>
                </p14:cNvPr>
                <p14:cNvContentPartPr/>
                <p14:nvPr/>
              </p14:nvContentPartPr>
              <p14:xfrm>
                <a:off x="5083213" y="3539827"/>
                <a:ext cx="108360" cy="132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4EF9164-A1BE-49DF-AA9A-9EE0A5D6DB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78893" y="3535507"/>
                  <a:ext cx="117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628324E-59CC-40F7-93FF-25549EC3C904}"/>
                    </a:ext>
                  </a:extLst>
                </p14:cNvPr>
                <p14:cNvContentPartPr/>
                <p14:nvPr/>
              </p14:nvContentPartPr>
              <p14:xfrm>
                <a:off x="5275093" y="3516787"/>
                <a:ext cx="48240" cy="1501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628324E-59CC-40F7-93FF-25549EC3C90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70773" y="3512467"/>
                  <a:ext cx="56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2988C80-C02E-4A89-AB12-6E4002C0897A}"/>
                    </a:ext>
                  </a:extLst>
                </p14:cNvPr>
                <p14:cNvContentPartPr/>
                <p14:nvPr/>
              </p14:nvContentPartPr>
              <p14:xfrm>
                <a:off x="5364013" y="3583387"/>
                <a:ext cx="268560" cy="95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2988C80-C02E-4A89-AB12-6E4002C0897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59693" y="3579067"/>
                  <a:ext cx="277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6D06CA2-D591-4DFD-BBB7-05B62FB890B2}"/>
                    </a:ext>
                  </a:extLst>
                </p14:cNvPr>
                <p14:cNvContentPartPr/>
                <p14:nvPr/>
              </p14:nvContentPartPr>
              <p14:xfrm>
                <a:off x="4979173" y="2980747"/>
                <a:ext cx="253440" cy="398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6D06CA2-D591-4DFD-BBB7-05B62FB890B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74853" y="2976427"/>
                  <a:ext cx="2620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C2DA24E-EA36-4B8D-B002-CDB798F73C43}"/>
                    </a:ext>
                  </a:extLst>
                </p14:cNvPr>
                <p14:cNvContentPartPr/>
                <p14:nvPr/>
              </p14:nvContentPartPr>
              <p14:xfrm>
                <a:off x="1045453" y="3989107"/>
                <a:ext cx="23760" cy="47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C2DA24E-EA36-4B8D-B002-CDB798F73C4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1133" y="3984787"/>
                  <a:ext cx="32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9348181-DA91-4E2D-904C-1A1173DD280F}"/>
                    </a:ext>
                  </a:extLst>
                </p14:cNvPr>
                <p14:cNvContentPartPr/>
                <p14:nvPr/>
              </p14:nvContentPartPr>
              <p14:xfrm>
                <a:off x="1105933" y="4011427"/>
                <a:ext cx="19080" cy="392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9348181-DA91-4E2D-904C-1A1173DD280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1613" y="4007107"/>
                  <a:ext cx="27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CA1EDEB-F1C5-4413-99B2-84060A8339CD}"/>
                    </a:ext>
                  </a:extLst>
                </p14:cNvPr>
                <p14:cNvContentPartPr/>
                <p14:nvPr/>
              </p14:nvContentPartPr>
              <p14:xfrm>
                <a:off x="1403293" y="3938347"/>
                <a:ext cx="4320" cy="99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CA1EDEB-F1C5-4413-99B2-84060A8339C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98973" y="3934027"/>
                  <a:ext cx="12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D735E0E-662D-44F9-9381-A28A667C0E73}"/>
                    </a:ext>
                  </a:extLst>
                </p14:cNvPr>
                <p14:cNvContentPartPr/>
                <p14:nvPr/>
              </p14:nvContentPartPr>
              <p14:xfrm>
                <a:off x="1346053" y="3917827"/>
                <a:ext cx="128880" cy="1670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D735E0E-662D-44F9-9381-A28A667C0E7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41733" y="3913507"/>
                  <a:ext cx="137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5960DDE-0933-4B1E-A971-4765A860B657}"/>
                    </a:ext>
                  </a:extLst>
                </p14:cNvPr>
                <p14:cNvContentPartPr/>
                <p14:nvPr/>
              </p14:nvContentPartPr>
              <p14:xfrm>
                <a:off x="1526413" y="3958507"/>
                <a:ext cx="97560" cy="97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5960DDE-0933-4B1E-A971-4765A860B65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22093" y="3954187"/>
                  <a:ext cx="106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A9D07E6-AE09-4785-B01E-219D2D0C09A0}"/>
                    </a:ext>
                  </a:extLst>
                </p14:cNvPr>
                <p14:cNvContentPartPr/>
                <p14:nvPr/>
              </p14:nvContentPartPr>
              <p14:xfrm>
                <a:off x="1621453" y="3999187"/>
                <a:ext cx="77040" cy="57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A9D07E6-AE09-4785-B01E-219D2D0C09A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17133" y="3994867"/>
                  <a:ext cx="85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A8C7F35-536A-48AF-A4FE-616EC47AD5FF}"/>
                    </a:ext>
                  </a:extLst>
                </p14:cNvPr>
                <p14:cNvContentPartPr/>
                <p14:nvPr/>
              </p14:nvContentPartPr>
              <p14:xfrm>
                <a:off x="1706413" y="3938347"/>
                <a:ext cx="45360" cy="109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A8C7F35-536A-48AF-A4FE-616EC47AD5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02093" y="3934027"/>
                  <a:ext cx="54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DEA421-1CCC-4F43-82C6-CE91915A838A}"/>
                    </a:ext>
                  </a:extLst>
                </p14:cNvPr>
                <p14:cNvContentPartPr/>
                <p14:nvPr/>
              </p14:nvContentPartPr>
              <p14:xfrm>
                <a:off x="1802893" y="3910627"/>
                <a:ext cx="80640" cy="136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DEA421-1CCC-4F43-82C6-CE91915A838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98573" y="3906307"/>
                  <a:ext cx="89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CAF163E-4C4E-4482-882D-41196D79B06C}"/>
                    </a:ext>
                  </a:extLst>
                </p14:cNvPr>
                <p14:cNvContentPartPr/>
                <p14:nvPr/>
              </p14:nvContentPartPr>
              <p14:xfrm>
                <a:off x="1849333" y="3920707"/>
                <a:ext cx="74880" cy="137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CAF163E-4C4E-4482-882D-41196D79B06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45013" y="3916387"/>
                  <a:ext cx="83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7309DFD-012B-4575-AE9B-D45DB5919F92}"/>
                    </a:ext>
                  </a:extLst>
                </p14:cNvPr>
                <p14:cNvContentPartPr/>
                <p14:nvPr/>
              </p14:nvContentPartPr>
              <p14:xfrm>
                <a:off x="1959853" y="3969667"/>
                <a:ext cx="98640" cy="738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7309DFD-012B-4575-AE9B-D45DB5919F9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55533" y="3965347"/>
                  <a:ext cx="107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7BCD26D-C759-40A9-B7C9-4275CAC08C3D}"/>
                    </a:ext>
                  </a:extLst>
                </p14:cNvPr>
                <p14:cNvContentPartPr/>
                <p14:nvPr/>
              </p14:nvContentPartPr>
              <p14:xfrm>
                <a:off x="2067853" y="3941587"/>
                <a:ext cx="19800" cy="29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7BCD26D-C759-40A9-B7C9-4275CAC08C3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63533" y="3937267"/>
                  <a:ext cx="28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18B7A19-1ADB-4F54-B3CF-8DC90858F145}"/>
                    </a:ext>
                  </a:extLst>
                </p14:cNvPr>
                <p14:cNvContentPartPr/>
                <p14:nvPr/>
              </p14:nvContentPartPr>
              <p14:xfrm>
                <a:off x="2117173" y="3913147"/>
                <a:ext cx="190440" cy="140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18B7A19-1ADB-4F54-B3CF-8DC90858F14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12853" y="3908827"/>
                  <a:ext cx="199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4DE5666-1C0B-4851-99B6-7AC1B1B6EEAF}"/>
                    </a:ext>
                  </a:extLst>
                </p14:cNvPr>
                <p14:cNvContentPartPr/>
                <p14:nvPr/>
              </p14:nvContentPartPr>
              <p14:xfrm>
                <a:off x="2414893" y="3954187"/>
                <a:ext cx="24480" cy="774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4DE5666-1C0B-4851-99B6-7AC1B1B6EEA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10573" y="3949867"/>
                  <a:ext cx="33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31B06F7-937A-4388-B291-4AD8F85A4BEF}"/>
                    </a:ext>
                  </a:extLst>
                </p14:cNvPr>
                <p14:cNvContentPartPr/>
                <p14:nvPr/>
              </p14:nvContentPartPr>
              <p14:xfrm>
                <a:off x="2584813" y="3987667"/>
                <a:ext cx="56160" cy="5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31B06F7-937A-4388-B291-4AD8F85A4BE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80493" y="3983347"/>
                  <a:ext cx="648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2AC0FC2-EC61-48C4-8E65-8E4B6E1469FA}"/>
                    </a:ext>
                  </a:extLst>
                </p14:cNvPr>
                <p14:cNvContentPartPr/>
                <p14:nvPr/>
              </p14:nvContentPartPr>
              <p14:xfrm>
                <a:off x="2704693" y="3921787"/>
                <a:ext cx="101880" cy="97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2AC0FC2-EC61-48C4-8E65-8E4B6E1469F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00373" y="3917467"/>
                  <a:ext cx="110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8510582-3C2C-41C3-8FEC-3BC9B6C09714}"/>
                    </a:ext>
                  </a:extLst>
                </p14:cNvPr>
                <p14:cNvContentPartPr/>
                <p14:nvPr/>
              </p14:nvContentPartPr>
              <p14:xfrm>
                <a:off x="2872093" y="3907747"/>
                <a:ext cx="102600" cy="114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8510582-3C2C-41C3-8FEC-3BC9B6C0971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67773" y="3903427"/>
                  <a:ext cx="111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E6BF190-8F06-4B9C-9D1C-B122DC08218E}"/>
                    </a:ext>
                  </a:extLst>
                </p14:cNvPr>
                <p14:cNvContentPartPr/>
                <p14:nvPr/>
              </p14:nvContentPartPr>
              <p14:xfrm>
                <a:off x="3057133" y="3929347"/>
                <a:ext cx="115200" cy="774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E6BF190-8F06-4B9C-9D1C-B122DC08218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52813" y="3925027"/>
                  <a:ext cx="123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AA1A7A4-DABB-4F79-A81C-87B532F112F3}"/>
                    </a:ext>
                  </a:extLst>
                </p14:cNvPr>
                <p14:cNvContentPartPr/>
                <p14:nvPr/>
              </p14:nvContentPartPr>
              <p14:xfrm>
                <a:off x="3514693" y="3948067"/>
                <a:ext cx="226800" cy="9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AA1A7A4-DABB-4F79-A81C-87B532F112F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10373" y="3943747"/>
                  <a:ext cx="235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67775D4-0E8F-4F3E-A488-E3A71A75694C}"/>
                    </a:ext>
                  </a:extLst>
                </p14:cNvPr>
                <p14:cNvContentPartPr/>
                <p14:nvPr/>
              </p14:nvContentPartPr>
              <p14:xfrm>
                <a:off x="3569053" y="3988027"/>
                <a:ext cx="151560" cy="8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67775D4-0E8F-4F3E-A488-E3A71A7569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64733" y="3983707"/>
                  <a:ext cx="160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5497744-D844-4B72-B8F9-5AE32720AFCE}"/>
                    </a:ext>
                  </a:extLst>
                </p14:cNvPr>
                <p14:cNvContentPartPr/>
                <p14:nvPr/>
              </p14:nvContentPartPr>
              <p14:xfrm>
                <a:off x="3771373" y="3887947"/>
                <a:ext cx="104760" cy="1278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5497744-D844-4B72-B8F9-5AE32720AFC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67053" y="3883627"/>
                  <a:ext cx="113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1123ED0-AFD9-446C-B36E-99063B894A5B}"/>
                    </a:ext>
                  </a:extLst>
                </p14:cNvPr>
                <p14:cNvContentPartPr/>
                <p14:nvPr/>
              </p14:nvContentPartPr>
              <p14:xfrm>
                <a:off x="4182133" y="3877507"/>
                <a:ext cx="221400" cy="810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1123ED0-AFD9-446C-B36E-99063B894A5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77813" y="3873187"/>
                  <a:ext cx="230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53C5449-A6D2-4913-A455-F20F78DBA6CB}"/>
                    </a:ext>
                  </a:extLst>
                </p14:cNvPr>
                <p14:cNvContentPartPr/>
                <p14:nvPr/>
              </p14:nvContentPartPr>
              <p14:xfrm>
                <a:off x="4401373" y="3812707"/>
                <a:ext cx="61560" cy="48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53C5449-A6D2-4913-A455-F20F78DBA6C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97053" y="3808387"/>
                  <a:ext cx="70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6E75E33-C9F1-4A1B-B3E4-0BD259A168B2}"/>
                    </a:ext>
                  </a:extLst>
                </p14:cNvPr>
                <p14:cNvContentPartPr/>
                <p14:nvPr/>
              </p14:nvContentPartPr>
              <p14:xfrm>
                <a:off x="4498933" y="3797227"/>
                <a:ext cx="357120" cy="150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6E75E33-C9F1-4A1B-B3E4-0BD259A168B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94613" y="3792907"/>
                  <a:ext cx="365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C1A1842-A1DD-484C-B555-4892CDDE590C}"/>
                    </a:ext>
                  </a:extLst>
                </p14:cNvPr>
                <p14:cNvContentPartPr/>
                <p14:nvPr/>
              </p14:nvContentPartPr>
              <p14:xfrm>
                <a:off x="4946413" y="3825307"/>
                <a:ext cx="173160" cy="1242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C1A1842-A1DD-484C-B555-4892CDDE590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42093" y="3820987"/>
                  <a:ext cx="181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5F5EBFB-E5FC-4C78-8F12-A07E48222AE5}"/>
                    </a:ext>
                  </a:extLst>
                </p14:cNvPr>
                <p14:cNvContentPartPr/>
                <p14:nvPr/>
              </p14:nvContentPartPr>
              <p14:xfrm>
                <a:off x="5074933" y="3868507"/>
                <a:ext cx="144000" cy="76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5F5EBFB-E5FC-4C78-8F12-A07E48222AE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70613" y="3864187"/>
                  <a:ext cx="152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0D9BDA7-EAC2-4325-AD88-C58A54A12E3A}"/>
                    </a:ext>
                  </a:extLst>
                </p14:cNvPr>
                <p14:cNvContentPartPr/>
                <p14:nvPr/>
              </p14:nvContentPartPr>
              <p14:xfrm>
                <a:off x="5240893" y="3784987"/>
                <a:ext cx="135360" cy="152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0D9BDA7-EAC2-4325-AD88-C58A54A12E3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36573" y="3780667"/>
                  <a:ext cx="144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5E7A2FB-89B0-4A36-9E94-D69ABECF9FC1}"/>
                    </a:ext>
                  </a:extLst>
                </p14:cNvPr>
                <p14:cNvContentPartPr/>
                <p14:nvPr/>
              </p14:nvContentPartPr>
              <p14:xfrm>
                <a:off x="5431693" y="3787507"/>
                <a:ext cx="38160" cy="131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5E7A2FB-89B0-4A36-9E94-D69ABECF9FC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27373" y="3783187"/>
                  <a:ext cx="46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EFD8A6F-18E4-41DB-A006-CC258C90F88B}"/>
                    </a:ext>
                  </a:extLst>
                </p14:cNvPr>
                <p14:cNvContentPartPr/>
                <p14:nvPr/>
              </p14:nvContentPartPr>
              <p14:xfrm>
                <a:off x="5499013" y="3854107"/>
                <a:ext cx="186480" cy="669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EFD8A6F-18E4-41DB-A006-CC258C90F88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94693" y="3849787"/>
                  <a:ext cx="195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0AE6154-25D1-44F5-9AC7-96D764D37739}"/>
                    </a:ext>
                  </a:extLst>
                </p14:cNvPr>
                <p14:cNvContentPartPr/>
                <p14:nvPr/>
              </p14:nvContentPartPr>
              <p14:xfrm>
                <a:off x="6773053" y="2969947"/>
                <a:ext cx="351720" cy="437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0AE6154-25D1-44F5-9AC7-96D764D3773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68733" y="2965627"/>
                  <a:ext cx="3603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81657A5-EC3A-4A78-8843-C6E685A91B30}"/>
                    </a:ext>
                  </a:extLst>
                </p14:cNvPr>
                <p14:cNvContentPartPr/>
                <p14:nvPr/>
              </p14:nvContentPartPr>
              <p14:xfrm>
                <a:off x="370453" y="4508587"/>
                <a:ext cx="54720" cy="153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81657A5-EC3A-4A78-8843-C6E685A91B3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66133" y="4504267"/>
                  <a:ext cx="63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C7B60A0-E47E-42ED-9BD5-4382FBF2EB89}"/>
                    </a:ext>
                  </a:extLst>
                </p14:cNvPr>
                <p14:cNvContentPartPr/>
                <p14:nvPr/>
              </p14:nvContentPartPr>
              <p14:xfrm>
                <a:off x="358573" y="4520827"/>
                <a:ext cx="96120" cy="194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C7B60A0-E47E-42ED-9BD5-4382FBF2EB8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4253" y="4516507"/>
                  <a:ext cx="104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A5E5DD8-AA47-4BFB-BC0E-CB0906BDB4CE}"/>
                    </a:ext>
                  </a:extLst>
                </p14:cNvPr>
                <p14:cNvContentPartPr/>
                <p14:nvPr/>
              </p14:nvContentPartPr>
              <p14:xfrm>
                <a:off x="709933" y="4554667"/>
                <a:ext cx="33840" cy="1234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A5E5DD8-AA47-4BFB-BC0E-CB0906BDB4C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5613" y="4550347"/>
                  <a:ext cx="42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9F4964E-8E06-443F-ACAA-9DD1D2101814}"/>
                    </a:ext>
                  </a:extLst>
                </p14:cNvPr>
                <p14:cNvContentPartPr/>
                <p14:nvPr/>
              </p14:nvContentPartPr>
              <p14:xfrm>
                <a:off x="888133" y="4561867"/>
                <a:ext cx="98640" cy="172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9F4964E-8E06-443F-ACAA-9DD1D210181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3813" y="4557547"/>
                  <a:ext cx="107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5CE046F-73C8-4235-B0D2-B7117E01B96E}"/>
                    </a:ext>
                  </a:extLst>
                </p14:cNvPr>
                <p14:cNvContentPartPr/>
                <p14:nvPr/>
              </p14:nvContentPartPr>
              <p14:xfrm>
                <a:off x="1052293" y="4565827"/>
                <a:ext cx="61560" cy="61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5CE046F-73C8-4235-B0D2-B7117E01B96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7973" y="4561507"/>
                  <a:ext cx="70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AE25D50-5F2B-4B38-8EC2-B916B585D0B5}"/>
                    </a:ext>
                  </a:extLst>
                </p14:cNvPr>
                <p14:cNvContentPartPr/>
                <p14:nvPr/>
              </p14:nvContentPartPr>
              <p14:xfrm>
                <a:off x="1121053" y="4563307"/>
                <a:ext cx="160560" cy="183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AE25D50-5F2B-4B38-8EC2-B916B585D0B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6733" y="4558987"/>
                  <a:ext cx="169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9B7A280-6EB1-4AC3-9A70-39BE3AD273BA}"/>
                    </a:ext>
                  </a:extLst>
                </p14:cNvPr>
                <p14:cNvContentPartPr/>
                <p14:nvPr/>
              </p14:nvContentPartPr>
              <p14:xfrm>
                <a:off x="1302133" y="4494187"/>
                <a:ext cx="104400" cy="131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9B7A280-6EB1-4AC3-9A70-39BE3AD273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97813" y="4489867"/>
                  <a:ext cx="113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F8E5689-BD9F-4032-9FF5-E5F1DE71EB9B}"/>
                    </a:ext>
                  </a:extLst>
                </p14:cNvPr>
                <p14:cNvContentPartPr/>
                <p14:nvPr/>
              </p14:nvContentPartPr>
              <p14:xfrm>
                <a:off x="1437493" y="4554667"/>
                <a:ext cx="166320" cy="414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F8E5689-BD9F-4032-9FF5-E5F1DE71EB9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433173" y="4550347"/>
                  <a:ext cx="174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0FC2610-F90A-4209-B290-D45FB9D6FE9C}"/>
                    </a:ext>
                  </a:extLst>
                </p14:cNvPr>
                <p14:cNvContentPartPr/>
                <p14:nvPr/>
              </p14:nvContentPartPr>
              <p14:xfrm>
                <a:off x="1681573" y="4462507"/>
                <a:ext cx="77040" cy="1720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0FC2610-F90A-4209-B290-D45FB9D6FE9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77253" y="4458187"/>
                  <a:ext cx="85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77472DC-ADBD-4A2D-B0D7-9A41FF59D412}"/>
                    </a:ext>
                  </a:extLst>
                </p14:cNvPr>
                <p14:cNvContentPartPr/>
                <p14:nvPr/>
              </p14:nvContentPartPr>
              <p14:xfrm>
                <a:off x="1696333" y="4495627"/>
                <a:ext cx="93600" cy="1422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77472DC-ADBD-4A2D-B0D7-9A41FF59D41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692013" y="4491307"/>
                  <a:ext cx="102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360DE44-62FF-4873-AE2C-ED91423D336B}"/>
                    </a:ext>
                  </a:extLst>
                </p14:cNvPr>
                <p14:cNvContentPartPr/>
                <p14:nvPr/>
              </p14:nvContentPartPr>
              <p14:xfrm>
                <a:off x="1869133" y="4502827"/>
                <a:ext cx="106560" cy="1202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360DE44-62FF-4873-AE2C-ED91423D336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64813" y="4498507"/>
                  <a:ext cx="115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BA4CF51-CE3C-4840-98C1-76DA12FDF0FE}"/>
                    </a:ext>
                  </a:extLst>
                </p14:cNvPr>
                <p14:cNvContentPartPr/>
                <p14:nvPr/>
              </p14:nvContentPartPr>
              <p14:xfrm>
                <a:off x="1881013" y="4561507"/>
                <a:ext cx="74880" cy="14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BA4CF51-CE3C-4840-98C1-76DA12FDF0F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876693" y="4557187"/>
                  <a:ext cx="835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4D5F512-40A7-48E7-B98D-6C3BD97E9B98}"/>
                    </a:ext>
                  </a:extLst>
                </p14:cNvPr>
                <p14:cNvContentPartPr/>
                <p14:nvPr/>
              </p14:nvContentPartPr>
              <p14:xfrm>
                <a:off x="1962373" y="4508947"/>
                <a:ext cx="184320" cy="116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4D5F512-40A7-48E7-B98D-6C3BD97E9B9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958053" y="4504627"/>
                  <a:ext cx="192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B29984D-051C-4487-A411-00EFED423E99}"/>
                    </a:ext>
                  </a:extLst>
                </p14:cNvPr>
                <p14:cNvContentPartPr/>
                <p14:nvPr/>
              </p14:nvContentPartPr>
              <p14:xfrm>
                <a:off x="2108173" y="4403107"/>
                <a:ext cx="62640" cy="199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B29984D-051C-4487-A411-00EFED423E9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03853" y="4398787"/>
                  <a:ext cx="71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E53F859-57CD-47B0-BB63-710BDE06E62E}"/>
                    </a:ext>
                  </a:extLst>
                </p14:cNvPr>
                <p14:cNvContentPartPr/>
                <p14:nvPr/>
              </p14:nvContentPartPr>
              <p14:xfrm>
                <a:off x="2226613" y="4408147"/>
                <a:ext cx="133560" cy="1944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E53F859-57CD-47B0-BB63-710BDE06E62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22293" y="4403827"/>
                  <a:ext cx="142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0691054-323F-40FE-81E4-985DB3D3EFCA}"/>
                    </a:ext>
                  </a:extLst>
                </p14:cNvPr>
                <p14:cNvContentPartPr/>
                <p14:nvPr/>
              </p14:nvContentPartPr>
              <p14:xfrm>
                <a:off x="2445133" y="4507507"/>
                <a:ext cx="28080" cy="720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0691054-323F-40FE-81E4-985DB3D3EFC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40813" y="4503187"/>
                  <a:ext cx="36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F3DDFBB-AC9D-400B-B28A-2DB2FD5BAC99}"/>
                    </a:ext>
                  </a:extLst>
                </p14:cNvPr>
                <p14:cNvContentPartPr/>
                <p14:nvPr/>
              </p14:nvContentPartPr>
              <p14:xfrm>
                <a:off x="198013" y="2710387"/>
                <a:ext cx="319680" cy="176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F3DDFBB-AC9D-400B-B28A-2DB2FD5BAC9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3693" y="2706067"/>
                  <a:ext cx="328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BB3D174-7851-49AC-AC68-D743724D37FA}"/>
                    </a:ext>
                  </a:extLst>
                </p14:cNvPr>
                <p14:cNvContentPartPr/>
                <p14:nvPr/>
              </p14:nvContentPartPr>
              <p14:xfrm>
                <a:off x="416893" y="2650627"/>
                <a:ext cx="210960" cy="231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BB3D174-7851-49AC-AC68-D743724D37F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12573" y="2646307"/>
                  <a:ext cx="219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50483D9-91FE-4078-A03C-8C4457644F4D}"/>
                    </a:ext>
                  </a:extLst>
                </p14:cNvPr>
                <p14:cNvContentPartPr/>
                <p14:nvPr/>
              </p14:nvContentPartPr>
              <p14:xfrm>
                <a:off x="2629813" y="4466827"/>
                <a:ext cx="132840" cy="1288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50483D9-91FE-4078-A03C-8C4457644F4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25493" y="4462507"/>
                  <a:ext cx="141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4D8BB9C-EA95-406F-9605-7301EF4AFD67}"/>
                    </a:ext>
                  </a:extLst>
                </p14:cNvPr>
                <p14:cNvContentPartPr/>
                <p14:nvPr/>
              </p14:nvContentPartPr>
              <p14:xfrm>
                <a:off x="2872093" y="4424707"/>
                <a:ext cx="138600" cy="1224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4D8BB9C-EA95-406F-9605-7301EF4AFD6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67773" y="4420387"/>
                  <a:ext cx="147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B63AA30-9393-4E5A-9116-A6880D0D0E3D}"/>
                    </a:ext>
                  </a:extLst>
                </p14:cNvPr>
                <p14:cNvContentPartPr/>
                <p14:nvPr/>
              </p14:nvContentPartPr>
              <p14:xfrm>
                <a:off x="3135613" y="4374667"/>
                <a:ext cx="131040" cy="1699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B63AA30-9393-4E5A-9116-A6880D0D0E3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31293" y="4370347"/>
                  <a:ext cx="139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A513B59-300D-4018-BC97-A5D4ED1BBD71}"/>
                    </a:ext>
                  </a:extLst>
                </p14:cNvPr>
                <p14:cNvContentPartPr/>
                <p14:nvPr/>
              </p14:nvContentPartPr>
              <p14:xfrm>
                <a:off x="3583813" y="4439467"/>
                <a:ext cx="198000" cy="7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A513B59-300D-4018-BC97-A5D4ED1BBD7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79493" y="4435147"/>
                  <a:ext cx="206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3A2AD55-493B-4E34-9C91-D7BE7C555AED}"/>
                    </a:ext>
                  </a:extLst>
                </p14:cNvPr>
                <p14:cNvContentPartPr/>
                <p14:nvPr/>
              </p14:nvContentPartPr>
              <p14:xfrm>
                <a:off x="3607213" y="4489147"/>
                <a:ext cx="177840" cy="11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3A2AD55-493B-4E34-9C91-D7BE7C555AE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02893" y="4484827"/>
                  <a:ext cx="186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C35535F-3C47-4CBC-B522-F3136AF59FB1}"/>
                    </a:ext>
                  </a:extLst>
                </p14:cNvPr>
                <p14:cNvContentPartPr/>
                <p14:nvPr/>
              </p14:nvContentPartPr>
              <p14:xfrm>
                <a:off x="3828613" y="4381867"/>
                <a:ext cx="105480" cy="141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C35535F-3C47-4CBC-B522-F3136AF59FB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24293" y="4377547"/>
                  <a:ext cx="114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522BA03-C34E-41FB-9C3F-4DAE88305EB6}"/>
                    </a:ext>
                  </a:extLst>
                </p14:cNvPr>
                <p14:cNvContentPartPr/>
                <p14:nvPr/>
              </p14:nvContentPartPr>
              <p14:xfrm>
                <a:off x="4271053" y="4389427"/>
                <a:ext cx="195480" cy="90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522BA03-C34E-41FB-9C3F-4DAE88305E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66733" y="4385107"/>
                  <a:ext cx="204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A683D58-6A25-47EF-A6EA-C1A75F7238AF}"/>
                    </a:ext>
                  </a:extLst>
                </p14:cNvPr>
                <p14:cNvContentPartPr/>
                <p14:nvPr/>
              </p14:nvContentPartPr>
              <p14:xfrm>
                <a:off x="4461853" y="4303027"/>
                <a:ext cx="25920" cy="35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A683D58-6A25-47EF-A6EA-C1A75F7238A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57533" y="4298707"/>
                  <a:ext cx="34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A9E4F72-EA78-43F7-987F-82B3C08C80F5}"/>
                    </a:ext>
                  </a:extLst>
                </p14:cNvPr>
                <p14:cNvContentPartPr/>
                <p14:nvPr/>
              </p14:nvContentPartPr>
              <p14:xfrm>
                <a:off x="4566613" y="4290427"/>
                <a:ext cx="332640" cy="179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A9E4F72-EA78-43F7-987F-82B3C08C80F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562293" y="4286107"/>
                  <a:ext cx="341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B4DB9A4-77F0-4BF7-9D40-D30B3E3970F9}"/>
                    </a:ext>
                  </a:extLst>
                </p14:cNvPr>
                <p14:cNvContentPartPr/>
                <p14:nvPr/>
              </p14:nvContentPartPr>
              <p14:xfrm>
                <a:off x="5021653" y="4321027"/>
                <a:ext cx="129960" cy="1328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B4DB9A4-77F0-4BF7-9D40-D30B3E3970F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017333" y="4316707"/>
                  <a:ext cx="138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E214220-230D-4668-813E-00A056A5818D}"/>
                    </a:ext>
                  </a:extLst>
                </p14:cNvPr>
                <p14:cNvContentPartPr/>
                <p14:nvPr/>
              </p14:nvContentPartPr>
              <p14:xfrm>
                <a:off x="5024893" y="4371427"/>
                <a:ext cx="124560" cy="90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E214220-230D-4668-813E-00A056A5818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20573" y="4367107"/>
                  <a:ext cx="133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03E5307-786B-4AB8-8296-B7746577C71D}"/>
                    </a:ext>
                  </a:extLst>
                </p14:cNvPr>
                <p14:cNvContentPartPr/>
                <p14:nvPr/>
              </p14:nvContentPartPr>
              <p14:xfrm>
                <a:off x="5164213" y="4291147"/>
                <a:ext cx="217800" cy="1476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03E5307-786B-4AB8-8296-B7746577C71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159893" y="4286827"/>
                  <a:ext cx="226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891A6F2-A19D-46F3-BA0C-282D0835C234}"/>
                    </a:ext>
                  </a:extLst>
                </p14:cNvPr>
                <p14:cNvContentPartPr/>
                <p14:nvPr/>
              </p14:nvContentPartPr>
              <p14:xfrm>
                <a:off x="5426293" y="4252267"/>
                <a:ext cx="41760" cy="1594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891A6F2-A19D-46F3-BA0C-282D0835C23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21973" y="4247947"/>
                  <a:ext cx="50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52A5EE0-4174-4B17-8B78-B857A2E33C2C}"/>
                    </a:ext>
                  </a:extLst>
                </p14:cNvPr>
                <p14:cNvContentPartPr/>
                <p14:nvPr/>
              </p14:nvContentPartPr>
              <p14:xfrm>
                <a:off x="5482093" y="4305547"/>
                <a:ext cx="277920" cy="1216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52A5EE0-4174-4B17-8B78-B857A2E33C2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77773" y="4301227"/>
                  <a:ext cx="286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E0B3FA2-0859-4FAA-B51A-7A6E7801493E}"/>
                    </a:ext>
                  </a:extLst>
                </p14:cNvPr>
                <p14:cNvContentPartPr/>
                <p14:nvPr/>
              </p14:nvContentPartPr>
              <p14:xfrm>
                <a:off x="7115413" y="2492227"/>
                <a:ext cx="323640" cy="3758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E0B3FA2-0859-4FAA-B51A-7A6E7801493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11093" y="2487907"/>
                  <a:ext cx="3322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6418168-BFF5-429D-8A79-706F3F76E257}"/>
                    </a:ext>
                  </a:extLst>
                </p14:cNvPr>
                <p14:cNvContentPartPr/>
                <p14:nvPr/>
              </p14:nvContentPartPr>
              <p14:xfrm>
                <a:off x="219253" y="3216187"/>
                <a:ext cx="274680" cy="151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6418168-BFF5-429D-8A79-706F3F76E25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4933" y="3211867"/>
                  <a:ext cx="283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C3ED9CF-B8FB-4841-B18A-075BC322F4B1}"/>
                    </a:ext>
                  </a:extLst>
                </p14:cNvPr>
                <p14:cNvContentPartPr/>
                <p14:nvPr/>
              </p14:nvContentPartPr>
              <p14:xfrm>
                <a:off x="421573" y="3149947"/>
                <a:ext cx="265320" cy="1580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C3ED9CF-B8FB-4841-B18A-075BC322F4B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17253" y="3145627"/>
                  <a:ext cx="273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8A60B6E-2628-4A7D-8263-7F0F827692BD}"/>
                    </a:ext>
                  </a:extLst>
                </p14:cNvPr>
                <p14:cNvContentPartPr/>
                <p14:nvPr/>
              </p14:nvContentPartPr>
              <p14:xfrm>
                <a:off x="1113493" y="4906027"/>
                <a:ext cx="52200" cy="579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8A60B6E-2628-4A7D-8263-7F0F827692B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09173" y="4901707"/>
                  <a:ext cx="60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E6DDF79-58A5-4E4F-B911-65CD3D077762}"/>
                    </a:ext>
                  </a:extLst>
                </p14:cNvPr>
                <p14:cNvContentPartPr/>
                <p14:nvPr/>
              </p14:nvContentPartPr>
              <p14:xfrm>
                <a:off x="1216093" y="4909987"/>
                <a:ext cx="11160" cy="363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E6DDF79-58A5-4E4F-B911-65CD3D07776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11773" y="4905667"/>
                  <a:ext cx="19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A362361-1FCB-44D7-849D-7D7F6E6AC7F2}"/>
                    </a:ext>
                  </a:extLst>
                </p14:cNvPr>
                <p14:cNvContentPartPr/>
                <p14:nvPr/>
              </p14:nvContentPartPr>
              <p14:xfrm>
                <a:off x="1598773" y="4809187"/>
                <a:ext cx="83160" cy="1108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A362361-1FCB-44D7-849D-7D7F6E6AC7F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94453" y="4804867"/>
                  <a:ext cx="91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BCF9B6F-743A-4462-85E6-34CFFA60AC79}"/>
                    </a:ext>
                  </a:extLst>
                </p14:cNvPr>
                <p14:cNvContentPartPr/>
                <p14:nvPr/>
              </p14:nvContentPartPr>
              <p14:xfrm>
                <a:off x="1641613" y="4800547"/>
                <a:ext cx="76320" cy="1324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BCF9B6F-743A-4462-85E6-34CFFA60AC7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37293" y="4796227"/>
                  <a:ext cx="84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6E7DC87-445D-48E2-B210-78FCB4F610F1}"/>
                    </a:ext>
                  </a:extLst>
                </p14:cNvPr>
                <p14:cNvContentPartPr/>
                <p14:nvPr/>
              </p14:nvContentPartPr>
              <p14:xfrm>
                <a:off x="1778053" y="4843387"/>
                <a:ext cx="92880" cy="1184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6E7DC87-445D-48E2-B210-78FCB4F610F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773733" y="4839067"/>
                  <a:ext cx="101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68A1ECA-D276-48BE-91F7-7DFAFFB3129D}"/>
                    </a:ext>
                  </a:extLst>
                </p14:cNvPr>
                <p14:cNvContentPartPr/>
                <p14:nvPr/>
              </p14:nvContentPartPr>
              <p14:xfrm>
                <a:off x="1788133" y="4875427"/>
                <a:ext cx="97200" cy="64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68A1ECA-D276-48BE-91F7-7DFAFFB3129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783813" y="4871107"/>
                  <a:ext cx="105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E5E0F2E-54DC-4CFA-92C2-37352150FA30}"/>
                    </a:ext>
                  </a:extLst>
                </p14:cNvPr>
                <p14:cNvContentPartPr/>
                <p14:nvPr/>
              </p14:nvContentPartPr>
              <p14:xfrm>
                <a:off x="1883893" y="4743667"/>
                <a:ext cx="157680" cy="1756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E5E0F2E-54DC-4CFA-92C2-37352150FA3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879573" y="4739347"/>
                  <a:ext cx="166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084E0BA-F502-41FE-8C4A-7E0C25AEB379}"/>
                    </a:ext>
                  </a:extLst>
                </p14:cNvPr>
                <p14:cNvContentPartPr/>
                <p14:nvPr/>
              </p14:nvContentPartPr>
              <p14:xfrm>
                <a:off x="2082253" y="4759507"/>
                <a:ext cx="82080" cy="148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084E0BA-F502-41FE-8C4A-7E0C25AEB37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077933" y="4755187"/>
                  <a:ext cx="90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1A5AB16-E74D-4EFB-9970-5B1D34F7EA4C}"/>
                    </a:ext>
                  </a:extLst>
                </p14:cNvPr>
                <p14:cNvContentPartPr/>
                <p14:nvPr/>
              </p14:nvContentPartPr>
              <p14:xfrm>
                <a:off x="2113213" y="4753387"/>
                <a:ext cx="73440" cy="1800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1A5AB16-E74D-4EFB-9970-5B1D34F7EA4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108893" y="4749067"/>
                  <a:ext cx="82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C4C50E3-813B-41BA-9061-9EA6067A9F4E}"/>
                    </a:ext>
                  </a:extLst>
                </p14:cNvPr>
                <p14:cNvContentPartPr/>
                <p14:nvPr/>
              </p14:nvContentPartPr>
              <p14:xfrm>
                <a:off x="2238133" y="4846987"/>
                <a:ext cx="117000" cy="608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C4C50E3-813B-41BA-9061-9EA6067A9F4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233813" y="4842667"/>
                  <a:ext cx="125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8950539-D545-430B-972C-3B0F1BBDC029}"/>
                    </a:ext>
                  </a:extLst>
                </p14:cNvPr>
                <p14:cNvContentPartPr/>
                <p14:nvPr/>
              </p14:nvContentPartPr>
              <p14:xfrm>
                <a:off x="2362333" y="4799467"/>
                <a:ext cx="23760" cy="392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8950539-D545-430B-972C-3B0F1BBDC02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358013" y="4795147"/>
                  <a:ext cx="3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4BAE086-E583-489D-A42A-CEF90CAC7779}"/>
                    </a:ext>
                  </a:extLst>
                </p14:cNvPr>
                <p14:cNvContentPartPr/>
                <p14:nvPr/>
              </p14:nvContentPartPr>
              <p14:xfrm>
                <a:off x="2422093" y="4762027"/>
                <a:ext cx="122760" cy="1414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4BAE086-E583-489D-A42A-CEF90CAC777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17773" y="4757707"/>
                  <a:ext cx="131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D02FA8B-F817-47D9-B5D2-0FB88381CE14}"/>
                    </a:ext>
                  </a:extLst>
                </p14:cNvPr>
                <p14:cNvContentPartPr/>
                <p14:nvPr/>
              </p14:nvContentPartPr>
              <p14:xfrm>
                <a:off x="2540893" y="4735387"/>
                <a:ext cx="120960" cy="1612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D02FA8B-F817-47D9-B5D2-0FB88381CE1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536573" y="4731067"/>
                  <a:ext cx="129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CE91CC0-D53A-4CD3-8A1E-1420B9C8424B}"/>
                    </a:ext>
                  </a:extLst>
                </p14:cNvPr>
                <p14:cNvContentPartPr/>
                <p14:nvPr/>
              </p14:nvContentPartPr>
              <p14:xfrm>
                <a:off x="2680213" y="4810627"/>
                <a:ext cx="23760" cy="727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CE91CC0-D53A-4CD3-8A1E-1420B9C8424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675893" y="4806307"/>
                  <a:ext cx="32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DD7DFF4-7686-4CB6-94C2-B8833D43375D}"/>
                    </a:ext>
                  </a:extLst>
                </p14:cNvPr>
                <p14:cNvContentPartPr/>
                <p14:nvPr/>
              </p14:nvContentPartPr>
              <p14:xfrm>
                <a:off x="2808013" y="4823587"/>
                <a:ext cx="64080" cy="8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DD7DFF4-7686-4CB6-94C2-B8833D43375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03693" y="4819267"/>
                  <a:ext cx="72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37D8574-F3F7-4274-8038-DA60E298FEA1}"/>
                    </a:ext>
                  </a:extLst>
                </p14:cNvPr>
                <p14:cNvContentPartPr/>
                <p14:nvPr/>
              </p14:nvContentPartPr>
              <p14:xfrm>
                <a:off x="2942653" y="4742587"/>
                <a:ext cx="91080" cy="1238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37D8574-F3F7-4274-8038-DA60E298FEA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938333" y="4738267"/>
                  <a:ext cx="99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41C6581-5BFE-4118-8077-C4CB7DF26A2B}"/>
                    </a:ext>
                  </a:extLst>
                </p14:cNvPr>
                <p14:cNvContentPartPr/>
                <p14:nvPr/>
              </p14:nvContentPartPr>
              <p14:xfrm>
                <a:off x="3057133" y="4758787"/>
                <a:ext cx="130320" cy="874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41C6581-5BFE-4118-8077-C4CB7DF26A2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052813" y="4754467"/>
                  <a:ext cx="138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FD9600F-4152-4A26-A28F-B6DA93A0E5D6}"/>
                    </a:ext>
                  </a:extLst>
                </p14:cNvPr>
                <p14:cNvContentPartPr/>
                <p14:nvPr/>
              </p14:nvContentPartPr>
              <p14:xfrm>
                <a:off x="3253333" y="4720627"/>
                <a:ext cx="127080" cy="1148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FD9600F-4152-4A26-A28F-B6DA93A0E5D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249013" y="4716307"/>
                  <a:ext cx="135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8542595-7FE9-4830-99BE-F36F2CBC6A46}"/>
                    </a:ext>
                  </a:extLst>
                </p14:cNvPr>
                <p14:cNvContentPartPr/>
                <p14:nvPr/>
              </p14:nvContentPartPr>
              <p14:xfrm>
                <a:off x="3648253" y="4769227"/>
                <a:ext cx="206640" cy="147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8542595-7FE9-4830-99BE-F36F2CBC6A4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43933" y="4764907"/>
                  <a:ext cx="215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B9EFC86-00B0-4281-89C7-5EFFCFF859FC}"/>
                    </a:ext>
                  </a:extLst>
                </p14:cNvPr>
                <p14:cNvContentPartPr/>
                <p14:nvPr/>
              </p14:nvContentPartPr>
              <p14:xfrm>
                <a:off x="3677413" y="4820347"/>
                <a:ext cx="128160" cy="12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B9EFC86-00B0-4281-89C7-5EFFCFF859F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673093" y="4816027"/>
                  <a:ext cx="136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498106A-6593-4C08-AC59-9E31D3D1FCF4}"/>
                    </a:ext>
                  </a:extLst>
                </p14:cNvPr>
                <p14:cNvContentPartPr/>
                <p14:nvPr/>
              </p14:nvContentPartPr>
              <p14:xfrm>
                <a:off x="3824653" y="4694707"/>
                <a:ext cx="174960" cy="1706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498106A-6593-4C08-AC59-9E31D3D1FCF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20333" y="4690387"/>
                  <a:ext cx="183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0D82CF8-41EF-4BE3-B787-F8B740DCBD7F}"/>
                    </a:ext>
                  </a:extLst>
                </p14:cNvPr>
                <p14:cNvContentPartPr/>
                <p14:nvPr/>
              </p14:nvContentPartPr>
              <p14:xfrm>
                <a:off x="4304533" y="4675987"/>
                <a:ext cx="218160" cy="100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0D82CF8-41EF-4BE3-B787-F8B740DCBD7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300213" y="4671667"/>
                  <a:ext cx="226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CC26BFB-021D-4D72-AB24-9F7C4A919586}"/>
                    </a:ext>
                  </a:extLst>
                </p14:cNvPr>
                <p14:cNvContentPartPr/>
                <p14:nvPr/>
              </p14:nvContentPartPr>
              <p14:xfrm>
                <a:off x="4554373" y="4593907"/>
                <a:ext cx="50040" cy="640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CC26BFB-021D-4D72-AB24-9F7C4A91958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50053" y="4589587"/>
                  <a:ext cx="58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3044BF3-6988-4B56-9961-215BA6A379A5}"/>
                    </a:ext>
                  </a:extLst>
                </p14:cNvPr>
                <p14:cNvContentPartPr/>
                <p14:nvPr/>
              </p14:nvContentPartPr>
              <p14:xfrm>
                <a:off x="4645093" y="4594267"/>
                <a:ext cx="261360" cy="1609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3044BF3-6988-4B56-9961-215BA6A379A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640773" y="4589947"/>
                  <a:ext cx="270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6237CBF-0691-4057-AB3D-C232BAEB92C9}"/>
                    </a:ext>
                  </a:extLst>
                </p14:cNvPr>
                <p14:cNvContentPartPr/>
                <p14:nvPr/>
              </p14:nvContentPartPr>
              <p14:xfrm>
                <a:off x="5070973" y="4627027"/>
                <a:ext cx="96840" cy="1220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6237CBF-0691-4057-AB3D-C232BAEB92C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66653" y="4622707"/>
                  <a:ext cx="105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ED6BF20-7F89-4494-9362-E016A5E74DCA}"/>
                    </a:ext>
                  </a:extLst>
                </p14:cNvPr>
                <p14:cNvContentPartPr/>
                <p14:nvPr/>
              </p14:nvContentPartPr>
              <p14:xfrm>
                <a:off x="5178973" y="4642147"/>
                <a:ext cx="145080" cy="820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ED6BF20-7F89-4494-9362-E016A5E74DC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74653" y="4637827"/>
                  <a:ext cx="153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458DF45-9BE2-47A8-B9D1-E7AE613308CD}"/>
                    </a:ext>
                  </a:extLst>
                </p14:cNvPr>
                <p14:cNvContentPartPr/>
                <p14:nvPr/>
              </p14:nvContentPartPr>
              <p14:xfrm>
                <a:off x="5344573" y="4588507"/>
                <a:ext cx="88200" cy="1198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458DF45-9BE2-47A8-B9D1-E7AE613308C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340253" y="4584187"/>
                  <a:ext cx="96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7E0D8B5-2EDF-4B39-A717-1E3F5B3DFCF7}"/>
                    </a:ext>
                  </a:extLst>
                </p14:cNvPr>
                <p14:cNvContentPartPr/>
                <p14:nvPr/>
              </p14:nvContentPartPr>
              <p14:xfrm>
                <a:off x="5487493" y="4548187"/>
                <a:ext cx="50760" cy="1695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7E0D8B5-2EDF-4B39-A717-1E3F5B3DFCF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83173" y="4543867"/>
                  <a:ext cx="59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E630C61-2913-4C01-91A6-2F20C4985C2A}"/>
                    </a:ext>
                  </a:extLst>
                </p14:cNvPr>
                <p14:cNvContentPartPr/>
                <p14:nvPr/>
              </p14:nvContentPartPr>
              <p14:xfrm>
                <a:off x="5562013" y="4629187"/>
                <a:ext cx="237600" cy="986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E630C61-2913-4C01-91A6-2F20C4985C2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57693" y="4624867"/>
                  <a:ext cx="246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BAD2668-08CE-460D-9673-E83134F4C58A}"/>
                    </a:ext>
                  </a:extLst>
                </p14:cNvPr>
                <p14:cNvContentPartPr/>
                <p14:nvPr/>
              </p14:nvContentPartPr>
              <p14:xfrm>
                <a:off x="7106773" y="2979307"/>
                <a:ext cx="302760" cy="4258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BAD2668-08CE-460D-9673-E83134F4C58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102453" y="2974987"/>
                  <a:ext cx="3114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850115B-5D9E-4300-AF0E-2F65A2A71AEC}"/>
                    </a:ext>
                  </a:extLst>
                </p14:cNvPr>
                <p14:cNvContentPartPr/>
                <p14:nvPr/>
              </p14:nvContentPartPr>
              <p14:xfrm>
                <a:off x="6008413" y="4618387"/>
                <a:ext cx="191160" cy="1706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850115B-5D9E-4300-AF0E-2F65A2A71AE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04093" y="4614067"/>
                  <a:ext cx="199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3DD30A4-BC5F-4B99-8C70-122F1596AAA9}"/>
                    </a:ext>
                  </a:extLst>
                </p14:cNvPr>
                <p14:cNvContentPartPr/>
                <p14:nvPr/>
              </p14:nvContentPartPr>
              <p14:xfrm>
                <a:off x="5810773" y="3529027"/>
                <a:ext cx="344520" cy="8748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3DD30A4-BC5F-4B99-8C70-122F1596AAA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06453" y="3524707"/>
                  <a:ext cx="35316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0CBB6C5-1490-49C5-A371-F0E50D5CF366}"/>
                    </a:ext>
                  </a:extLst>
                </p14:cNvPr>
                <p14:cNvContentPartPr/>
                <p14:nvPr/>
              </p14:nvContentPartPr>
              <p14:xfrm>
                <a:off x="6239173" y="3951667"/>
                <a:ext cx="432000" cy="1612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0CBB6C5-1490-49C5-A371-F0E50D5CF36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34853" y="3947347"/>
                  <a:ext cx="440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7C2D2AB-86CE-4E09-85FF-24E49467E36D}"/>
                    </a:ext>
                  </a:extLst>
                </p14:cNvPr>
                <p14:cNvContentPartPr/>
                <p14:nvPr/>
              </p14:nvContentPartPr>
              <p14:xfrm>
                <a:off x="6559213" y="3839707"/>
                <a:ext cx="59400" cy="27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7C2D2AB-86CE-4E09-85FF-24E49467E36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54893" y="3835387"/>
                  <a:ext cx="68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BE9D897-6406-466A-B55F-82E3A6F7CF2E}"/>
                    </a:ext>
                  </a:extLst>
                </p14:cNvPr>
                <p14:cNvContentPartPr/>
                <p14:nvPr/>
              </p14:nvContentPartPr>
              <p14:xfrm>
                <a:off x="6713653" y="3819547"/>
                <a:ext cx="229680" cy="1479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BE9D897-6406-466A-B55F-82E3A6F7CF2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709333" y="3815227"/>
                  <a:ext cx="238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03CFFA7-1124-4697-842F-4E9205525E36}"/>
                    </a:ext>
                  </a:extLst>
                </p14:cNvPr>
                <p14:cNvContentPartPr/>
                <p14:nvPr/>
              </p14:nvContentPartPr>
              <p14:xfrm>
                <a:off x="7123693" y="3809107"/>
                <a:ext cx="28080" cy="896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03CFFA7-1124-4697-842F-4E9205525E3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119373" y="3804787"/>
                  <a:ext cx="36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2D0AF1C-DCB4-4BC0-930F-96506C08E920}"/>
                    </a:ext>
                  </a:extLst>
                </p14:cNvPr>
                <p14:cNvContentPartPr/>
                <p14:nvPr/>
              </p14:nvContentPartPr>
              <p14:xfrm>
                <a:off x="7102093" y="3740707"/>
                <a:ext cx="154440" cy="1414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2D0AF1C-DCB4-4BC0-930F-96506C08E92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097773" y="3736387"/>
                  <a:ext cx="163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16E5A9B-B361-4F41-B2A7-00A3195A613F}"/>
                    </a:ext>
                  </a:extLst>
                </p14:cNvPr>
                <p14:cNvContentPartPr/>
                <p14:nvPr/>
              </p14:nvContentPartPr>
              <p14:xfrm>
                <a:off x="7237453" y="3660067"/>
                <a:ext cx="86400" cy="173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16E5A9B-B361-4F41-B2A7-00A3195A613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33133" y="3655747"/>
                  <a:ext cx="95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00D6DFE-D3C3-4F7C-9FA7-D22BDEEDDF2F}"/>
                    </a:ext>
                  </a:extLst>
                </p14:cNvPr>
                <p14:cNvContentPartPr/>
                <p14:nvPr/>
              </p14:nvContentPartPr>
              <p14:xfrm>
                <a:off x="7495573" y="3718387"/>
                <a:ext cx="172440" cy="806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00D6DFE-D3C3-4F7C-9FA7-D22BDEEDDF2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491253" y="3714067"/>
                  <a:ext cx="181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76869F3-EBE0-4BE5-A208-DDA1A0F0227B}"/>
                    </a:ext>
                  </a:extLst>
                </p14:cNvPr>
                <p14:cNvContentPartPr/>
                <p14:nvPr/>
              </p14:nvContentPartPr>
              <p14:xfrm>
                <a:off x="7623373" y="3622627"/>
                <a:ext cx="48240" cy="518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76869F3-EBE0-4BE5-A208-DDA1A0F0227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19053" y="3618307"/>
                  <a:ext cx="56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5B7B181-9ABB-4120-ADBD-B2BA4C6E144F}"/>
                    </a:ext>
                  </a:extLst>
                </p14:cNvPr>
                <p14:cNvContentPartPr/>
                <p14:nvPr/>
              </p14:nvContentPartPr>
              <p14:xfrm>
                <a:off x="7713013" y="3581587"/>
                <a:ext cx="215280" cy="1958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5B7B181-9ABB-4120-ADBD-B2BA4C6E144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708693" y="3577267"/>
                  <a:ext cx="223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26B9892-E369-4237-9B10-B5A2A32679FC}"/>
                    </a:ext>
                  </a:extLst>
                </p14:cNvPr>
                <p14:cNvContentPartPr/>
                <p14:nvPr/>
              </p14:nvContentPartPr>
              <p14:xfrm>
                <a:off x="8044213" y="3562867"/>
                <a:ext cx="145440" cy="120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26B9892-E369-4237-9B10-B5A2A32679F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039893" y="3558547"/>
                  <a:ext cx="154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8FC5173-A95A-43DE-9CA4-3D1A07DF6FD7}"/>
                    </a:ext>
                  </a:extLst>
                </p14:cNvPr>
                <p14:cNvContentPartPr/>
                <p14:nvPr/>
              </p14:nvContentPartPr>
              <p14:xfrm>
                <a:off x="8178133" y="3440467"/>
                <a:ext cx="207360" cy="2134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8FC5173-A95A-43DE-9CA4-3D1A07DF6FD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173813" y="3436147"/>
                  <a:ext cx="216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CAD7585-6E73-4C79-8E93-CD1A8F969F4A}"/>
                    </a:ext>
                  </a:extLst>
                </p14:cNvPr>
                <p14:cNvContentPartPr/>
                <p14:nvPr/>
              </p14:nvContentPartPr>
              <p14:xfrm>
                <a:off x="8425813" y="3423187"/>
                <a:ext cx="50040" cy="1987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CAD7585-6E73-4C79-8E93-CD1A8F969F4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21493" y="3418867"/>
                  <a:ext cx="58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2719743-46DE-400B-8AF1-FCFE9D092FA2}"/>
                    </a:ext>
                  </a:extLst>
                </p14:cNvPr>
                <p14:cNvContentPartPr/>
                <p14:nvPr/>
              </p14:nvContentPartPr>
              <p14:xfrm>
                <a:off x="8463973" y="3501667"/>
                <a:ext cx="236160" cy="741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2719743-46DE-400B-8AF1-FCFE9D092FA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459653" y="3497347"/>
                  <a:ext cx="244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78D08E8-C737-4DBA-A966-60DDF0E7C9D6}"/>
                    </a:ext>
                  </a:extLst>
                </p14:cNvPr>
                <p14:cNvContentPartPr/>
                <p14:nvPr/>
              </p14:nvContentPartPr>
              <p14:xfrm>
                <a:off x="8742613" y="3531547"/>
                <a:ext cx="33840" cy="309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78D08E8-C737-4DBA-A966-60DDF0E7C9D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738293" y="3527227"/>
                  <a:ext cx="42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56D6681-810C-49E4-A967-D2980629A208}"/>
                    </a:ext>
                  </a:extLst>
                </p14:cNvPr>
                <p14:cNvContentPartPr/>
                <p14:nvPr/>
              </p14:nvContentPartPr>
              <p14:xfrm>
                <a:off x="8851693" y="3283507"/>
                <a:ext cx="122760" cy="1936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56D6681-810C-49E4-A967-D2980629A20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847373" y="3279187"/>
                  <a:ext cx="131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B0B32B2-CC77-4FBB-8E32-8D29E6D04EE3}"/>
                    </a:ext>
                  </a:extLst>
                </p14:cNvPr>
                <p14:cNvContentPartPr/>
                <p14:nvPr/>
              </p14:nvContentPartPr>
              <p14:xfrm>
                <a:off x="8983813" y="3318427"/>
                <a:ext cx="221040" cy="1432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B0B32B2-CC77-4FBB-8E32-8D29E6D04EE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979493" y="3314107"/>
                  <a:ext cx="229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EB38EEA-1A72-4146-859F-8F29FD7B0010}"/>
                    </a:ext>
                  </a:extLst>
                </p14:cNvPr>
                <p14:cNvContentPartPr/>
                <p14:nvPr/>
              </p14:nvContentPartPr>
              <p14:xfrm>
                <a:off x="9199093" y="3200347"/>
                <a:ext cx="187560" cy="1796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EB38EEA-1A72-4146-859F-8F29FD7B001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194773" y="3196027"/>
                  <a:ext cx="196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55C83D9-BEB5-4235-ADAC-2EA30BA583CA}"/>
                    </a:ext>
                  </a:extLst>
                </p14:cNvPr>
                <p14:cNvContentPartPr/>
                <p14:nvPr/>
              </p14:nvContentPartPr>
              <p14:xfrm>
                <a:off x="9555133" y="3107827"/>
                <a:ext cx="279360" cy="1958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55C83D9-BEB5-4235-ADAC-2EA30BA583C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550813" y="3103507"/>
                  <a:ext cx="288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3DD471B-CB77-40CE-901C-621612FA71E1}"/>
                    </a:ext>
                  </a:extLst>
                </p14:cNvPr>
                <p14:cNvContentPartPr/>
                <p14:nvPr/>
              </p14:nvContentPartPr>
              <p14:xfrm>
                <a:off x="9841333" y="3054547"/>
                <a:ext cx="219600" cy="2062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3DD471B-CB77-40CE-901C-621612FA71E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37013" y="3050227"/>
                  <a:ext cx="228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7542291-F3B3-438B-845A-AFCE1F9DDFA8}"/>
                    </a:ext>
                  </a:extLst>
                </p14:cNvPr>
                <p14:cNvContentPartPr/>
                <p14:nvPr/>
              </p14:nvContentPartPr>
              <p14:xfrm>
                <a:off x="10101613" y="2982547"/>
                <a:ext cx="194760" cy="159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7542291-F3B3-438B-845A-AFCE1F9DDFA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097293" y="2978227"/>
                  <a:ext cx="203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98545A8-5DA6-4075-900C-B1536329D4CF}"/>
                    </a:ext>
                  </a:extLst>
                </p14:cNvPr>
                <p14:cNvContentPartPr/>
                <p14:nvPr/>
              </p14:nvContentPartPr>
              <p14:xfrm>
                <a:off x="10430293" y="2941507"/>
                <a:ext cx="256680" cy="2376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98545A8-5DA6-4075-900C-B1536329D4C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425973" y="2937187"/>
                  <a:ext cx="265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AE56EFB-1CA4-4C4C-A4FE-FC14D9C01D79}"/>
                    </a:ext>
                  </a:extLst>
                </p14:cNvPr>
                <p14:cNvContentPartPr/>
                <p14:nvPr/>
              </p14:nvContentPartPr>
              <p14:xfrm>
                <a:off x="10710373" y="2811547"/>
                <a:ext cx="298440" cy="1965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AE56EFB-1CA4-4C4C-A4FE-FC14D9C01D7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706053" y="2807227"/>
                  <a:ext cx="307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AB7B0E7-8F9A-451E-A97D-09D9E2675BC7}"/>
                    </a:ext>
                  </a:extLst>
                </p14:cNvPr>
                <p14:cNvContentPartPr/>
                <p14:nvPr/>
              </p14:nvContentPartPr>
              <p14:xfrm>
                <a:off x="8277853" y="3822067"/>
                <a:ext cx="231120" cy="1465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AB7B0E7-8F9A-451E-A97D-09D9E2675BC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73533" y="3817747"/>
                  <a:ext cx="239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2FB4CE7-1E06-4264-9CB4-124DFA086A22}"/>
                    </a:ext>
                  </a:extLst>
                </p14:cNvPr>
                <p14:cNvContentPartPr/>
                <p14:nvPr/>
              </p14:nvContentPartPr>
              <p14:xfrm>
                <a:off x="8572333" y="3763027"/>
                <a:ext cx="172440" cy="1098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2FB4CE7-1E06-4264-9CB4-124DFA086A2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568013" y="3758707"/>
                  <a:ext cx="181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2E0A867-5B67-40A3-8BD8-5F1A0A514D85}"/>
                    </a:ext>
                  </a:extLst>
                </p14:cNvPr>
                <p14:cNvContentPartPr/>
                <p14:nvPr/>
              </p14:nvContentPartPr>
              <p14:xfrm>
                <a:off x="8735053" y="3711187"/>
                <a:ext cx="104760" cy="1130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2E0A867-5B67-40A3-8BD8-5F1A0A514D8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730733" y="3706867"/>
                  <a:ext cx="113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57D5441-EDE1-41C2-A9F9-83F32261E6C6}"/>
                    </a:ext>
                  </a:extLst>
                </p14:cNvPr>
                <p14:cNvContentPartPr/>
                <p14:nvPr/>
              </p14:nvContentPartPr>
              <p14:xfrm>
                <a:off x="9011533" y="3594547"/>
                <a:ext cx="276480" cy="1526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57D5441-EDE1-41C2-A9F9-83F32261E6C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007213" y="3590227"/>
                  <a:ext cx="285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C257E5E-9735-4B4B-AC35-F7D9EABAC231}"/>
                    </a:ext>
                  </a:extLst>
                </p14:cNvPr>
                <p14:cNvContentPartPr/>
                <p14:nvPr/>
              </p14:nvContentPartPr>
              <p14:xfrm>
                <a:off x="9501493" y="3511387"/>
                <a:ext cx="289440" cy="1026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C257E5E-9735-4B4B-AC35-F7D9EABAC23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497173" y="3507067"/>
                  <a:ext cx="298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CC08D7B-EE45-4A67-8505-A65003C1B1C6}"/>
                    </a:ext>
                  </a:extLst>
                </p14:cNvPr>
                <p14:cNvContentPartPr/>
                <p14:nvPr/>
              </p14:nvContentPartPr>
              <p14:xfrm>
                <a:off x="9825493" y="3466027"/>
                <a:ext cx="83160" cy="680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CC08D7B-EE45-4A67-8505-A65003C1B1C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821173" y="3461707"/>
                  <a:ext cx="91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CEF22ED-53F4-4CF5-8695-0C51EFBA1EAC}"/>
                    </a:ext>
                  </a:extLst>
                </p14:cNvPr>
                <p14:cNvContentPartPr/>
                <p14:nvPr/>
              </p14:nvContentPartPr>
              <p14:xfrm>
                <a:off x="9810733" y="3351907"/>
                <a:ext cx="380520" cy="1922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CEF22ED-53F4-4CF5-8695-0C51EFBA1EA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806413" y="3347587"/>
                  <a:ext cx="389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4784954-8C8E-44BA-90EF-5960F753A713}"/>
                    </a:ext>
                  </a:extLst>
                </p14:cNvPr>
                <p14:cNvContentPartPr/>
                <p14:nvPr/>
              </p14:nvContentPartPr>
              <p14:xfrm>
                <a:off x="9960133" y="3381787"/>
                <a:ext cx="87480" cy="954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4784954-8C8E-44BA-90EF-5960F753A71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955813" y="3377467"/>
                  <a:ext cx="96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2D42835-1553-4501-BD97-B34CFCB723A0}"/>
                    </a:ext>
                  </a:extLst>
                </p14:cNvPr>
                <p14:cNvContentPartPr/>
                <p14:nvPr/>
              </p14:nvContentPartPr>
              <p14:xfrm>
                <a:off x="10290973" y="3320227"/>
                <a:ext cx="186120" cy="91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2D42835-1553-4501-BD97-B34CFCB723A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286653" y="3315907"/>
                  <a:ext cx="194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A599DD4-6CD6-423A-9193-684096D97F53}"/>
                    </a:ext>
                  </a:extLst>
                </p14:cNvPr>
                <p14:cNvContentPartPr/>
                <p14:nvPr/>
              </p14:nvContentPartPr>
              <p14:xfrm>
                <a:off x="10502653" y="3108907"/>
                <a:ext cx="512280" cy="250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A599DD4-6CD6-423A-9193-684096D97F5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498333" y="3104587"/>
                  <a:ext cx="520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B3C293E-76D8-46BE-BB6D-D5617F4D7584}"/>
                    </a:ext>
                  </a:extLst>
                </p14:cNvPr>
                <p14:cNvContentPartPr/>
                <p14:nvPr/>
              </p14:nvContentPartPr>
              <p14:xfrm>
                <a:off x="6370933" y="4461787"/>
                <a:ext cx="217440" cy="255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B3C293E-76D8-46BE-BB6D-D5617F4D758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366613" y="4457467"/>
                  <a:ext cx="226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1CA5678-7680-41A0-8C28-8E32138F092D}"/>
                    </a:ext>
                  </a:extLst>
                </p14:cNvPr>
                <p14:cNvContentPartPr/>
                <p14:nvPr/>
              </p14:nvContentPartPr>
              <p14:xfrm>
                <a:off x="6380293" y="4494547"/>
                <a:ext cx="204120" cy="410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1CA5678-7680-41A0-8C28-8E32138F092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375973" y="4490227"/>
                  <a:ext cx="212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6A08C1D-AFB5-42C8-B287-C1BE8FF1FCB0}"/>
                    </a:ext>
                  </a:extLst>
                </p14:cNvPr>
                <p14:cNvContentPartPr/>
                <p14:nvPr/>
              </p14:nvContentPartPr>
              <p14:xfrm>
                <a:off x="6630853" y="4356307"/>
                <a:ext cx="84960" cy="1900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6A08C1D-AFB5-42C8-B287-C1BE8FF1FCB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626533" y="4351987"/>
                  <a:ext cx="93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58D29FF-A5E7-4B92-ABA0-76A5C479EEE7}"/>
                    </a:ext>
                  </a:extLst>
                </p14:cNvPr>
                <p14:cNvContentPartPr/>
                <p14:nvPr/>
              </p14:nvContentPartPr>
              <p14:xfrm>
                <a:off x="6837493" y="4378627"/>
                <a:ext cx="151560" cy="1051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58D29FF-A5E7-4B92-ABA0-76A5C479EEE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833173" y="4374307"/>
                  <a:ext cx="160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CDDC5B5-C788-4988-88A6-82FF1C4C967B}"/>
                    </a:ext>
                  </a:extLst>
                </p14:cNvPr>
                <p14:cNvContentPartPr/>
                <p14:nvPr/>
              </p14:nvContentPartPr>
              <p14:xfrm>
                <a:off x="6971053" y="4332907"/>
                <a:ext cx="11160" cy="396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CDDC5B5-C788-4988-88A6-82FF1C4C967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966733" y="4328587"/>
                  <a:ext cx="19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AA13C2B-1893-4B6F-B162-E8086C612184}"/>
                    </a:ext>
                  </a:extLst>
                </p14:cNvPr>
                <p14:cNvContentPartPr/>
                <p14:nvPr/>
              </p14:nvContentPartPr>
              <p14:xfrm>
                <a:off x="7014973" y="4259107"/>
                <a:ext cx="225000" cy="1864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AA13C2B-1893-4B6F-B162-E8086C61218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010653" y="4254787"/>
                  <a:ext cx="233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26F4492-611E-4896-A5CF-490867A38E03}"/>
                    </a:ext>
                  </a:extLst>
                </p14:cNvPr>
                <p14:cNvContentPartPr/>
                <p14:nvPr/>
              </p14:nvContentPartPr>
              <p14:xfrm>
                <a:off x="7306573" y="4338667"/>
                <a:ext cx="57600" cy="1033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26F4492-611E-4896-A5CF-490867A38E0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02253" y="4334347"/>
                  <a:ext cx="66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47EBC0C-077F-4DDF-B613-CA297CAE4656}"/>
                    </a:ext>
                  </a:extLst>
                </p14:cNvPr>
                <p14:cNvContentPartPr/>
                <p14:nvPr/>
              </p14:nvContentPartPr>
              <p14:xfrm>
                <a:off x="7255453" y="4268467"/>
                <a:ext cx="169200" cy="1062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47EBC0C-077F-4DDF-B613-CA297CAE465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251133" y="4264147"/>
                  <a:ext cx="177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F541EE3-DC3A-46C7-B182-C6E1758703D7}"/>
                    </a:ext>
                  </a:extLst>
                </p14:cNvPr>
                <p14:cNvContentPartPr/>
                <p14:nvPr/>
              </p14:nvContentPartPr>
              <p14:xfrm>
                <a:off x="7276333" y="4297267"/>
                <a:ext cx="133560" cy="255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F541EE3-DC3A-46C7-B182-C6E1758703D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272013" y="4292947"/>
                  <a:ext cx="142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A4BA1AA-3956-4C37-BF48-989CF208FDE0}"/>
                    </a:ext>
                  </a:extLst>
                </p14:cNvPr>
                <p14:cNvContentPartPr/>
                <p14:nvPr/>
              </p14:nvContentPartPr>
              <p14:xfrm>
                <a:off x="7417453" y="4241107"/>
                <a:ext cx="159840" cy="1159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A4BA1AA-3956-4C37-BF48-989CF208FDE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413133" y="4236787"/>
                  <a:ext cx="168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403C7925-C381-473C-8B22-D3A3FE47C85E}"/>
                    </a:ext>
                  </a:extLst>
                </p14:cNvPr>
                <p14:cNvContentPartPr/>
                <p14:nvPr/>
              </p14:nvContentPartPr>
              <p14:xfrm>
                <a:off x="7610773" y="4158667"/>
                <a:ext cx="27720" cy="1569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403C7925-C381-473C-8B22-D3A3FE47C85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606453" y="4154347"/>
                  <a:ext cx="36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A1C71FA-4E18-4224-B4EE-63B266E57A47}"/>
                    </a:ext>
                  </a:extLst>
                </p14:cNvPr>
                <p14:cNvContentPartPr/>
                <p14:nvPr/>
              </p14:nvContentPartPr>
              <p14:xfrm>
                <a:off x="7648933" y="4238947"/>
                <a:ext cx="157320" cy="669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A1C71FA-4E18-4224-B4EE-63B266E57A4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644613" y="4234627"/>
                  <a:ext cx="165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83191D0-F0A4-445D-9783-1925B4CCC31F}"/>
                    </a:ext>
                  </a:extLst>
                </p14:cNvPr>
                <p14:cNvContentPartPr/>
                <p14:nvPr/>
              </p14:nvContentPartPr>
              <p14:xfrm>
                <a:off x="7872493" y="4288267"/>
                <a:ext cx="23040" cy="716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83191D0-F0A4-445D-9783-1925B4CCC31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868173" y="4283947"/>
                  <a:ext cx="31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CF7A524-5EAD-411E-BB93-6E8A098824BF}"/>
                    </a:ext>
                  </a:extLst>
                </p14:cNvPr>
                <p14:cNvContentPartPr/>
                <p14:nvPr/>
              </p14:nvContentPartPr>
              <p14:xfrm>
                <a:off x="7957453" y="4172707"/>
                <a:ext cx="201960" cy="1022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CF7A524-5EAD-411E-BB93-6E8A098824B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953133" y="4168387"/>
                  <a:ext cx="210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7010A17-A017-40E4-AD8F-62046C513345}"/>
                    </a:ext>
                  </a:extLst>
                </p14:cNvPr>
                <p14:cNvContentPartPr/>
                <p14:nvPr/>
              </p14:nvContentPartPr>
              <p14:xfrm>
                <a:off x="8127373" y="4096027"/>
                <a:ext cx="61560" cy="547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7010A17-A017-40E4-AD8F-62046C51334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123053" y="4091707"/>
                  <a:ext cx="70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291E76AC-0299-4248-8E61-E91184CC3D56}"/>
                    </a:ext>
                  </a:extLst>
                </p14:cNvPr>
                <p14:cNvContentPartPr/>
                <p14:nvPr/>
              </p14:nvContentPartPr>
              <p14:xfrm>
                <a:off x="8193973" y="4038787"/>
                <a:ext cx="278640" cy="1519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291E76AC-0299-4248-8E61-E91184CC3D5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189653" y="4034467"/>
                  <a:ext cx="287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5F59F01-A55C-41B9-B259-BCDE14A8C053}"/>
                    </a:ext>
                  </a:extLst>
                </p14:cNvPr>
                <p14:cNvContentPartPr/>
                <p14:nvPr/>
              </p14:nvContentPartPr>
              <p14:xfrm>
                <a:off x="8517613" y="3988747"/>
                <a:ext cx="117720" cy="1188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5F59F01-A55C-41B9-B259-BCDE14A8C05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513293" y="3984427"/>
                  <a:ext cx="126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A534913-3AC8-4C92-8545-7C591C98E420}"/>
                    </a:ext>
                  </a:extLst>
                </p14:cNvPr>
                <p14:cNvContentPartPr/>
                <p14:nvPr/>
              </p14:nvContentPartPr>
              <p14:xfrm>
                <a:off x="8538133" y="4032307"/>
                <a:ext cx="73080" cy="43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A534913-3AC8-4C92-8545-7C591C98E42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533813" y="4027987"/>
                  <a:ext cx="817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DED67E0-C59A-4070-9EC7-351CA5327D91}"/>
                    </a:ext>
                  </a:extLst>
                </p14:cNvPr>
                <p14:cNvContentPartPr/>
                <p14:nvPr/>
              </p14:nvContentPartPr>
              <p14:xfrm>
                <a:off x="8665213" y="3996307"/>
                <a:ext cx="156240" cy="799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DED67E0-C59A-4070-9EC7-351CA5327D9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660893" y="3991987"/>
                  <a:ext cx="164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72DD312-5B7C-4E0A-998C-47FB58D0188A}"/>
                    </a:ext>
                  </a:extLst>
                </p14:cNvPr>
                <p14:cNvContentPartPr/>
                <p14:nvPr/>
              </p14:nvContentPartPr>
              <p14:xfrm>
                <a:off x="8800933" y="3923947"/>
                <a:ext cx="120240" cy="1332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72DD312-5B7C-4E0A-998C-47FB58D0188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796613" y="3919627"/>
                  <a:ext cx="128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D985E1B-77A5-481C-9C86-794F66CCA846}"/>
                    </a:ext>
                  </a:extLst>
                </p14:cNvPr>
                <p14:cNvContentPartPr/>
                <p14:nvPr/>
              </p14:nvContentPartPr>
              <p14:xfrm>
                <a:off x="8979493" y="3850507"/>
                <a:ext cx="15840" cy="1760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D985E1B-77A5-481C-9C86-794F66CCA84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975173" y="3846187"/>
                  <a:ext cx="24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0D25875-FBCC-4FC3-994A-798D71D5E7E9}"/>
                    </a:ext>
                  </a:extLst>
                </p14:cNvPr>
                <p14:cNvContentPartPr/>
                <p14:nvPr/>
              </p14:nvContentPartPr>
              <p14:xfrm>
                <a:off x="9025213" y="3924667"/>
                <a:ext cx="253440" cy="813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0D25875-FBCC-4FC3-994A-798D71D5E7E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020893" y="3920347"/>
                  <a:ext cx="262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53CACFC-90EC-409E-8B7E-C229195C4A7D}"/>
                    </a:ext>
                  </a:extLst>
                </p14:cNvPr>
                <p14:cNvContentPartPr/>
                <p14:nvPr/>
              </p14:nvContentPartPr>
              <p14:xfrm>
                <a:off x="9262093" y="3778867"/>
                <a:ext cx="121320" cy="3394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53CACFC-90EC-409E-8B7E-C229195C4A7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257773" y="3774547"/>
                  <a:ext cx="1299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13F0F0E-DA76-44AA-B976-B643EBF4E01F}"/>
                    </a:ext>
                  </a:extLst>
                </p14:cNvPr>
                <p14:cNvContentPartPr/>
                <p14:nvPr/>
              </p14:nvContentPartPr>
              <p14:xfrm>
                <a:off x="6775213" y="4201867"/>
                <a:ext cx="212400" cy="3139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13F0F0E-DA76-44AA-B976-B643EBF4E01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770893" y="4197547"/>
                  <a:ext cx="2210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1A50A73-2913-4755-9B61-8B08A9E33C3D}"/>
                    </a:ext>
                  </a:extLst>
                </p14:cNvPr>
                <p14:cNvContentPartPr/>
                <p14:nvPr/>
              </p14:nvContentPartPr>
              <p14:xfrm>
                <a:off x="6843613" y="4753747"/>
                <a:ext cx="10440" cy="1299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1A50A73-2913-4755-9B61-8B08A9E33C3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839293" y="4749427"/>
                  <a:ext cx="19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93EEDAC-B843-47D4-A118-A64A830619F2}"/>
                    </a:ext>
                  </a:extLst>
                </p14:cNvPr>
                <p14:cNvContentPartPr/>
                <p14:nvPr/>
              </p14:nvContentPartPr>
              <p14:xfrm>
                <a:off x="6791773" y="4657627"/>
                <a:ext cx="53640" cy="356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93EEDAC-B843-47D4-A118-A64A830619F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787453" y="4653307"/>
                  <a:ext cx="62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41060FD-A4C6-4990-B93C-3B5FEF06AFF7}"/>
                    </a:ext>
                  </a:extLst>
                </p14:cNvPr>
                <p14:cNvContentPartPr/>
                <p14:nvPr/>
              </p14:nvContentPartPr>
              <p14:xfrm>
                <a:off x="6894373" y="4687147"/>
                <a:ext cx="108000" cy="1695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41060FD-A4C6-4990-B93C-3B5FEF06AFF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890053" y="4682827"/>
                  <a:ext cx="116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1508D7C-5268-426F-BCEE-248486E442BE}"/>
                    </a:ext>
                  </a:extLst>
                </p14:cNvPr>
                <p14:cNvContentPartPr/>
                <p14:nvPr/>
              </p14:nvContentPartPr>
              <p14:xfrm>
                <a:off x="6975373" y="4577347"/>
                <a:ext cx="103680" cy="2242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1508D7C-5268-426F-BCEE-248486E442B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971053" y="4573027"/>
                  <a:ext cx="112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4828B15-9C5D-4821-8C2B-E72F25DBE9F2}"/>
                    </a:ext>
                  </a:extLst>
                </p14:cNvPr>
                <p14:cNvContentPartPr/>
                <p14:nvPr/>
              </p14:nvContentPartPr>
              <p14:xfrm>
                <a:off x="7273813" y="4493467"/>
                <a:ext cx="185040" cy="2498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4828B15-9C5D-4821-8C2B-E72F25DBE9F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69493" y="4489147"/>
                  <a:ext cx="193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7553B5E-3CEA-4864-B879-C3E03AD54111}"/>
                    </a:ext>
                  </a:extLst>
                </p14:cNvPr>
                <p14:cNvContentPartPr/>
                <p14:nvPr/>
              </p14:nvContentPartPr>
              <p14:xfrm>
                <a:off x="7563613" y="4470787"/>
                <a:ext cx="204480" cy="2062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7553B5E-3CEA-4864-B879-C3E03AD541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559293" y="4466467"/>
                  <a:ext cx="213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41877F2-EF99-4A8B-97C8-3D97D2509948}"/>
                    </a:ext>
                  </a:extLst>
                </p14:cNvPr>
                <p14:cNvContentPartPr/>
                <p14:nvPr/>
              </p14:nvContentPartPr>
              <p14:xfrm>
                <a:off x="7811653" y="4421827"/>
                <a:ext cx="186840" cy="2487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41877F2-EF99-4A8B-97C8-3D97D250994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807333" y="4417507"/>
                  <a:ext cx="195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D2517E0-3C31-4FB8-8B5E-6782439C4438}"/>
                    </a:ext>
                  </a:extLst>
                </p14:cNvPr>
                <p14:cNvContentPartPr/>
                <p14:nvPr/>
              </p14:nvContentPartPr>
              <p14:xfrm>
                <a:off x="5082853" y="5147587"/>
                <a:ext cx="255240" cy="122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D2517E0-3C31-4FB8-8B5E-6782439C443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078533" y="5143267"/>
                  <a:ext cx="263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734C814-6719-4009-BD7F-1849D03E4CE8}"/>
                    </a:ext>
                  </a:extLst>
                </p14:cNvPr>
                <p14:cNvContentPartPr/>
                <p14:nvPr/>
              </p14:nvContentPartPr>
              <p14:xfrm>
                <a:off x="5070253" y="5170987"/>
                <a:ext cx="340560" cy="327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734C814-6719-4009-BD7F-1849D03E4CE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065933" y="5166667"/>
                  <a:ext cx="349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3ED0144-FC4B-456B-A4A1-5F9D7A9B0BD4}"/>
                    </a:ext>
                  </a:extLst>
                </p14:cNvPr>
                <p14:cNvContentPartPr/>
                <p14:nvPr/>
              </p14:nvContentPartPr>
              <p14:xfrm>
                <a:off x="5349253" y="5053267"/>
                <a:ext cx="110520" cy="2008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3ED0144-FC4B-456B-A4A1-5F9D7A9B0BD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344933" y="5048947"/>
                  <a:ext cx="119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75B7448-12A2-496D-9C47-8456EF70854E}"/>
                    </a:ext>
                  </a:extLst>
                </p14:cNvPr>
                <p14:cNvContentPartPr/>
                <p14:nvPr/>
              </p14:nvContentPartPr>
              <p14:xfrm>
                <a:off x="5602693" y="5014387"/>
                <a:ext cx="230760" cy="1670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75B7448-12A2-496D-9C47-8456EF70854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598373" y="5010067"/>
                  <a:ext cx="239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2080474-E69D-481A-AC8B-AB37AAF7D322}"/>
                    </a:ext>
                  </a:extLst>
                </p14:cNvPr>
                <p14:cNvContentPartPr/>
                <p14:nvPr/>
              </p14:nvContentPartPr>
              <p14:xfrm>
                <a:off x="5819053" y="5068747"/>
                <a:ext cx="161640" cy="914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2080474-E69D-481A-AC8B-AB37AAF7D32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814733" y="5064427"/>
                  <a:ext cx="170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AA34E4D-A672-49D0-B7A8-4B8A012F4B32}"/>
                    </a:ext>
                  </a:extLst>
                </p14:cNvPr>
                <p14:cNvContentPartPr/>
                <p14:nvPr/>
              </p14:nvContentPartPr>
              <p14:xfrm>
                <a:off x="5971333" y="5053987"/>
                <a:ext cx="94320" cy="817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AA34E4D-A672-49D0-B7A8-4B8A012F4B3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967013" y="5049667"/>
                  <a:ext cx="102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A1035FD-D691-4412-A186-EA600BC3276B}"/>
                    </a:ext>
                  </a:extLst>
                </p14:cNvPr>
                <p14:cNvContentPartPr/>
                <p14:nvPr/>
              </p14:nvContentPartPr>
              <p14:xfrm>
                <a:off x="6136933" y="4942747"/>
                <a:ext cx="223560" cy="291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A1035FD-D691-4412-A186-EA600BC3276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132613" y="4938427"/>
                  <a:ext cx="232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3FD19DB-7764-4C94-BEAD-ED3A8E125259}"/>
                    </a:ext>
                  </a:extLst>
                </p14:cNvPr>
                <p14:cNvContentPartPr/>
                <p14:nvPr/>
              </p14:nvContentPartPr>
              <p14:xfrm>
                <a:off x="6305773" y="4882627"/>
                <a:ext cx="159840" cy="3070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3FD19DB-7764-4C94-BEAD-ED3A8E12525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301453" y="4878307"/>
                  <a:ext cx="168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978D74B-0705-4604-A7C0-B19265C9002A}"/>
                    </a:ext>
                  </a:extLst>
                </p14:cNvPr>
                <p14:cNvContentPartPr/>
                <p14:nvPr/>
              </p14:nvContentPartPr>
              <p14:xfrm>
                <a:off x="6424213" y="4984507"/>
                <a:ext cx="234720" cy="1008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978D74B-0705-4604-A7C0-B19265C9002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419893" y="4980187"/>
                  <a:ext cx="243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3B9DD79-CEA8-4EE7-8E7D-0E03D06B08F3}"/>
                    </a:ext>
                  </a:extLst>
                </p14:cNvPr>
                <p14:cNvContentPartPr/>
                <p14:nvPr/>
              </p14:nvContentPartPr>
              <p14:xfrm>
                <a:off x="6649933" y="4931587"/>
                <a:ext cx="270000" cy="1710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3B9DD79-CEA8-4EE7-8E7D-0E03D06B08F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645613" y="4927267"/>
                  <a:ext cx="278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E8CDEF2-DDD3-4EAB-9E6E-81E020821DEC}"/>
                    </a:ext>
                  </a:extLst>
                </p14:cNvPr>
                <p14:cNvContentPartPr/>
                <p14:nvPr/>
              </p14:nvContentPartPr>
              <p14:xfrm>
                <a:off x="6915973" y="4944547"/>
                <a:ext cx="38160" cy="306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E8CDEF2-DDD3-4EAB-9E6E-81E020821DE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911653" y="4940227"/>
                  <a:ext cx="46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9C8FED6-6ADD-40ED-9D7F-CCF8D34092F6}"/>
                    </a:ext>
                  </a:extLst>
                </p14:cNvPr>
                <p14:cNvContentPartPr/>
                <p14:nvPr/>
              </p14:nvContentPartPr>
              <p14:xfrm>
                <a:off x="6975733" y="4924387"/>
                <a:ext cx="313560" cy="1256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9C8FED6-6ADD-40ED-9D7F-CCF8D34092F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71413" y="4920067"/>
                  <a:ext cx="322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FE8962F-8D2C-413D-AED9-93DEEE8C3249}"/>
                    </a:ext>
                  </a:extLst>
                </p14:cNvPr>
                <p14:cNvContentPartPr/>
                <p14:nvPr/>
              </p14:nvContentPartPr>
              <p14:xfrm>
                <a:off x="6044053" y="4891267"/>
                <a:ext cx="153000" cy="68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FE8962F-8D2C-413D-AED9-93DEEE8C324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039733" y="4886947"/>
                  <a:ext cx="161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D0E7EC9-5D10-4A0A-A050-3B28ED34736F}"/>
                    </a:ext>
                  </a:extLst>
                </p14:cNvPr>
                <p14:cNvContentPartPr/>
                <p14:nvPr/>
              </p14:nvContentPartPr>
              <p14:xfrm>
                <a:off x="7452013" y="4816027"/>
                <a:ext cx="239400" cy="2221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D0E7EC9-5D10-4A0A-A050-3B28ED34736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447693" y="4811707"/>
                  <a:ext cx="248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9338F4B-CC92-4273-BF53-FA4DC07A2236}"/>
                    </a:ext>
                  </a:extLst>
                </p14:cNvPr>
                <p14:cNvContentPartPr/>
                <p14:nvPr/>
              </p14:nvContentPartPr>
              <p14:xfrm>
                <a:off x="7705813" y="4846627"/>
                <a:ext cx="187920" cy="1443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9338F4B-CC92-4273-BF53-FA4DC07A223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701493" y="4842307"/>
                  <a:ext cx="196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E5AD791-E9BB-4A8F-8B87-B36FB122316F}"/>
                    </a:ext>
                  </a:extLst>
                </p14:cNvPr>
                <p14:cNvContentPartPr/>
                <p14:nvPr/>
              </p14:nvContentPartPr>
              <p14:xfrm>
                <a:off x="7770253" y="4864987"/>
                <a:ext cx="27720" cy="1184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E5AD791-E9BB-4A8F-8B87-B36FB122316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765933" y="4860667"/>
                  <a:ext cx="36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A16A949-55D2-4B44-B7BF-83DBFA85451E}"/>
                    </a:ext>
                  </a:extLst>
                </p14:cNvPr>
                <p14:cNvContentPartPr/>
                <p14:nvPr/>
              </p14:nvContentPartPr>
              <p14:xfrm>
                <a:off x="7890853" y="4867147"/>
                <a:ext cx="7200" cy="262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A16A949-55D2-4B44-B7BF-83DBFA85451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886533" y="4862827"/>
                  <a:ext cx="15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82947F1-67D2-491C-A8C5-56A3D028C10D}"/>
                    </a:ext>
                  </a:extLst>
                </p14:cNvPr>
                <p14:cNvContentPartPr/>
                <p14:nvPr/>
              </p14:nvContentPartPr>
              <p14:xfrm>
                <a:off x="7799413" y="4850947"/>
                <a:ext cx="171720" cy="165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82947F1-67D2-491C-A8C5-56A3D028C10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795093" y="4846627"/>
                  <a:ext cx="180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48C53DE-D2B0-4840-9EF9-C0B5CCFC4D08}"/>
                    </a:ext>
                  </a:extLst>
                </p14:cNvPr>
                <p14:cNvContentPartPr/>
                <p14:nvPr/>
              </p14:nvContentPartPr>
              <p14:xfrm>
                <a:off x="5621413" y="5309587"/>
                <a:ext cx="419040" cy="1180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48C53DE-D2B0-4840-9EF9-C0B5CCFC4D0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617093" y="5305267"/>
                  <a:ext cx="427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D9FB584-BFBE-4F5F-9DF2-5DA0F8706834}"/>
                    </a:ext>
                  </a:extLst>
                </p14:cNvPr>
                <p14:cNvContentPartPr/>
                <p14:nvPr/>
              </p14:nvContentPartPr>
              <p14:xfrm>
                <a:off x="6016693" y="5238307"/>
                <a:ext cx="360" cy="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D9FB584-BFBE-4F5F-9DF2-5DA0F87068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12373" y="5233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35693D1-EC7A-49E5-83D9-7112CBE11E21}"/>
                    </a:ext>
                  </a:extLst>
                </p14:cNvPr>
                <p14:cNvContentPartPr/>
                <p14:nvPr/>
              </p14:nvContentPartPr>
              <p14:xfrm>
                <a:off x="6113893" y="5238307"/>
                <a:ext cx="135000" cy="1263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35693D1-EC7A-49E5-83D9-7112CBE11E2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109573" y="5233987"/>
                  <a:ext cx="143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FDCEFAC-B6EF-48FE-BF89-E507C762EFD8}"/>
                    </a:ext>
                  </a:extLst>
                </p14:cNvPr>
                <p14:cNvContentPartPr/>
                <p14:nvPr/>
              </p14:nvContentPartPr>
              <p14:xfrm>
                <a:off x="6377413" y="5288707"/>
                <a:ext cx="220320" cy="954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FDCEFAC-B6EF-48FE-BF89-E507C762EFD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373093" y="5284387"/>
                  <a:ext cx="228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6872990-6622-426F-938C-CC96DA60270E}"/>
                    </a:ext>
                  </a:extLst>
                </p14:cNvPr>
                <p14:cNvContentPartPr/>
                <p14:nvPr/>
              </p14:nvContentPartPr>
              <p14:xfrm>
                <a:off x="6556333" y="5220307"/>
                <a:ext cx="54000" cy="716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6872990-6622-426F-938C-CC96DA60270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52013" y="5215987"/>
                  <a:ext cx="62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1ECD5A4-2108-4E5C-B334-A097B8F6C94F}"/>
                    </a:ext>
                  </a:extLst>
                </p14:cNvPr>
                <p14:cNvContentPartPr/>
                <p14:nvPr/>
              </p14:nvContentPartPr>
              <p14:xfrm>
                <a:off x="6634453" y="5168467"/>
                <a:ext cx="362160" cy="1994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1ECD5A4-2108-4E5C-B334-A097B8F6C94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30133" y="5164147"/>
                  <a:ext cx="370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12BDD3B-939C-4591-BD97-28AE1C2D0FD4}"/>
                    </a:ext>
                  </a:extLst>
                </p14:cNvPr>
                <p14:cNvContentPartPr/>
                <p14:nvPr/>
              </p14:nvContentPartPr>
              <p14:xfrm>
                <a:off x="6309733" y="5372587"/>
                <a:ext cx="612720" cy="954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12BDD3B-939C-4591-BD97-28AE1C2D0FD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305413" y="5368267"/>
                  <a:ext cx="621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DC57B1B-880F-4188-A79F-7C9DF02D6E5E}"/>
                    </a:ext>
                  </a:extLst>
                </p14:cNvPr>
                <p14:cNvContentPartPr/>
                <p14:nvPr/>
              </p14:nvContentPartPr>
              <p14:xfrm>
                <a:off x="7089493" y="5189347"/>
                <a:ext cx="110520" cy="2008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DC57B1B-880F-4188-A79F-7C9DF02D6E5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085173" y="5185027"/>
                  <a:ext cx="119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DD52CC4C-2DD7-455A-AD30-D1D4DDA317E5}"/>
                    </a:ext>
                  </a:extLst>
                </p14:cNvPr>
                <p14:cNvContentPartPr/>
                <p14:nvPr/>
              </p14:nvContentPartPr>
              <p14:xfrm>
                <a:off x="7213333" y="5163427"/>
                <a:ext cx="465840" cy="1857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DD52CC4C-2DD7-455A-AD30-D1D4DDA317E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09013" y="5159107"/>
                  <a:ext cx="474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2106845-0595-4590-BEBB-124B9F0A0275}"/>
                    </a:ext>
                  </a:extLst>
                </p14:cNvPr>
                <p14:cNvContentPartPr/>
                <p14:nvPr/>
              </p14:nvContentPartPr>
              <p14:xfrm>
                <a:off x="7506373" y="5105107"/>
                <a:ext cx="174600" cy="1044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2106845-0595-4590-BEBB-124B9F0A027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502053" y="5100787"/>
                  <a:ext cx="183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29D4C6C-9231-4D02-9AD1-3AB656A40043}"/>
                    </a:ext>
                  </a:extLst>
                </p14:cNvPr>
                <p14:cNvContentPartPr/>
                <p14:nvPr/>
              </p14:nvContentPartPr>
              <p14:xfrm>
                <a:off x="7718413" y="5168467"/>
                <a:ext cx="309240" cy="266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29D4C6C-9231-4D02-9AD1-3AB656A4004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714093" y="5164147"/>
                  <a:ext cx="317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44ECCC2-C932-4C82-A17E-83313A5401C5}"/>
                    </a:ext>
                  </a:extLst>
                </p14:cNvPr>
                <p14:cNvContentPartPr/>
                <p14:nvPr/>
              </p14:nvContentPartPr>
              <p14:xfrm>
                <a:off x="8033413" y="5047867"/>
                <a:ext cx="481680" cy="2221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44ECCC2-C932-4C82-A17E-83313A5401C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029093" y="5043547"/>
                  <a:ext cx="490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B479217-14FC-4DED-9767-20336871033F}"/>
                    </a:ext>
                  </a:extLst>
                </p14:cNvPr>
                <p14:cNvContentPartPr/>
                <p14:nvPr/>
              </p14:nvContentPartPr>
              <p14:xfrm>
                <a:off x="8524813" y="4931587"/>
                <a:ext cx="55440" cy="2746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B479217-14FC-4DED-9767-20336871033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520493" y="4927267"/>
                  <a:ext cx="64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9B27F97-3222-4196-AC31-65398C859601}"/>
                    </a:ext>
                  </a:extLst>
                </p14:cNvPr>
                <p14:cNvContentPartPr/>
                <p14:nvPr/>
              </p14:nvContentPartPr>
              <p14:xfrm>
                <a:off x="4500373" y="5780107"/>
                <a:ext cx="278280" cy="262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9B27F97-3222-4196-AC31-65398C85960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496053" y="5775787"/>
                  <a:ext cx="286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0BB382B-FBFF-473B-9944-A6C8EC24DC60}"/>
                    </a:ext>
                  </a:extLst>
                </p14:cNvPr>
                <p14:cNvContentPartPr/>
                <p14:nvPr/>
              </p14:nvContentPartPr>
              <p14:xfrm>
                <a:off x="4503253" y="5852107"/>
                <a:ext cx="112680" cy="151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0BB382B-FBFF-473B-9944-A6C8EC24DC6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498933" y="5847787"/>
                  <a:ext cx="121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D3038D7-E200-4EA9-BC51-A65908DB2E06}"/>
                    </a:ext>
                  </a:extLst>
                </p14:cNvPr>
                <p14:cNvContentPartPr/>
                <p14:nvPr/>
              </p14:nvContentPartPr>
              <p14:xfrm>
                <a:off x="4772893" y="5711707"/>
                <a:ext cx="163440" cy="1648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D3038D7-E200-4EA9-BC51-A65908DB2E0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768573" y="5707387"/>
                  <a:ext cx="172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6DB9AEC-B2AA-4442-9F57-C86087FA9016}"/>
                    </a:ext>
                  </a:extLst>
                </p14:cNvPr>
                <p14:cNvContentPartPr/>
                <p14:nvPr/>
              </p14:nvContentPartPr>
              <p14:xfrm>
                <a:off x="5077813" y="5669227"/>
                <a:ext cx="240120" cy="1987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6DB9AEC-B2AA-4442-9F57-C86087FA901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073493" y="5664547"/>
                  <a:ext cx="248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9032711-9679-4BAD-B404-8C04CD756F74}"/>
                    </a:ext>
                  </a:extLst>
                </p14:cNvPr>
                <p14:cNvContentPartPr/>
                <p14:nvPr/>
              </p14:nvContentPartPr>
              <p14:xfrm>
                <a:off x="5346373" y="5599027"/>
                <a:ext cx="237600" cy="2908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9032711-9679-4BAD-B404-8C04CD756F7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342053" y="5594707"/>
                  <a:ext cx="246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D1651BD-1671-4E6B-B68D-18623FA1827E}"/>
                    </a:ext>
                  </a:extLst>
                </p14:cNvPr>
                <p14:cNvContentPartPr/>
                <p14:nvPr/>
              </p14:nvContentPartPr>
              <p14:xfrm>
                <a:off x="5601973" y="5703067"/>
                <a:ext cx="258840" cy="597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D1651BD-1671-4E6B-B68D-18623FA1827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597653" y="5698747"/>
                  <a:ext cx="267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0AE1FE1-CAFA-4869-9B86-3AE312704D28}"/>
                    </a:ext>
                  </a:extLst>
                </p14:cNvPr>
                <p14:cNvContentPartPr/>
                <p14:nvPr/>
              </p14:nvContentPartPr>
              <p14:xfrm>
                <a:off x="5850013" y="5682187"/>
                <a:ext cx="464040" cy="1648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0AE1FE1-CAFA-4869-9B86-3AE312704D2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845693" y="5677867"/>
                  <a:ext cx="472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9380E79-0EC3-47E0-82B8-4714967D6257}"/>
                    </a:ext>
                  </a:extLst>
                </p14:cNvPr>
                <p14:cNvContentPartPr/>
                <p14:nvPr/>
              </p14:nvContentPartPr>
              <p14:xfrm>
                <a:off x="6354013" y="5642587"/>
                <a:ext cx="244800" cy="1191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9380E79-0EC3-47E0-82B8-4714967D625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349693" y="5638267"/>
                  <a:ext cx="253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2A0C769-EFF2-4A93-8C93-0AAA1D302A53}"/>
                    </a:ext>
                  </a:extLst>
                </p14:cNvPr>
                <p14:cNvContentPartPr/>
                <p14:nvPr/>
              </p14:nvContentPartPr>
              <p14:xfrm>
                <a:off x="6630493" y="5537107"/>
                <a:ext cx="39240" cy="2178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2A0C769-EFF2-4A93-8C93-0AAA1D302A5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626173" y="5532787"/>
                  <a:ext cx="47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9FA72A0-AEA6-41EB-B55C-84AB0C4DFD36}"/>
                    </a:ext>
                  </a:extLst>
                </p14:cNvPr>
                <p14:cNvContentPartPr/>
                <p14:nvPr/>
              </p14:nvContentPartPr>
              <p14:xfrm>
                <a:off x="6677293" y="5642947"/>
                <a:ext cx="769320" cy="828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9FA72A0-AEA6-41EB-B55C-84AB0C4DFD3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672973" y="5638627"/>
                  <a:ext cx="777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360E2FA-1516-4DD4-AA09-E523562975AC}"/>
                    </a:ext>
                  </a:extLst>
                </p14:cNvPr>
                <p14:cNvContentPartPr/>
                <p14:nvPr/>
              </p14:nvContentPartPr>
              <p14:xfrm>
                <a:off x="7486213" y="5637187"/>
                <a:ext cx="167040" cy="756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360E2FA-1516-4DD4-AA09-E523562975A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481893" y="5632867"/>
                  <a:ext cx="175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B633FADE-53DC-4145-ACD0-FCFE5EB934DF}"/>
                    </a:ext>
                  </a:extLst>
                </p14:cNvPr>
                <p14:cNvContentPartPr/>
                <p14:nvPr/>
              </p14:nvContentPartPr>
              <p14:xfrm>
                <a:off x="6564613" y="5512627"/>
                <a:ext cx="40680" cy="3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B633FADE-53DC-4145-ACD0-FCFE5EB934D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560293" y="5508307"/>
                  <a:ext cx="493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422412A-3D4F-4922-B069-BCBE07D2BCCA}"/>
                    </a:ext>
                  </a:extLst>
                </p14:cNvPr>
                <p14:cNvContentPartPr/>
                <p14:nvPr/>
              </p14:nvContentPartPr>
              <p14:xfrm>
                <a:off x="7842253" y="5487427"/>
                <a:ext cx="24480" cy="2008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422412A-3D4F-4922-B069-BCBE07D2BCC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837933" y="5483107"/>
                  <a:ext cx="33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723111F-B223-4474-BE02-435152E61020}"/>
                    </a:ext>
                  </a:extLst>
                </p14:cNvPr>
                <p14:cNvContentPartPr/>
                <p14:nvPr/>
              </p14:nvContentPartPr>
              <p14:xfrm>
                <a:off x="7821013" y="5734747"/>
                <a:ext cx="360" cy="3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723111F-B223-4474-BE02-435152E610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16693" y="5730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F651E46-F4BC-449A-A6E5-717F3829A848}"/>
                    </a:ext>
                  </a:extLst>
                </p14:cNvPr>
                <p14:cNvContentPartPr/>
                <p14:nvPr/>
              </p14:nvContentPartPr>
              <p14:xfrm>
                <a:off x="3083053" y="6008347"/>
                <a:ext cx="425880" cy="1483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F651E46-F4BC-449A-A6E5-717F3829A84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078733" y="6004027"/>
                  <a:ext cx="434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80AF57A-BD0E-447E-B32B-2CF48E7D9A37}"/>
                    </a:ext>
                  </a:extLst>
                </p14:cNvPr>
                <p14:cNvContentPartPr/>
                <p14:nvPr/>
              </p14:nvContentPartPr>
              <p14:xfrm>
                <a:off x="3476173" y="5944987"/>
                <a:ext cx="36000" cy="57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80AF57A-BD0E-447E-B32B-2CF48E7D9A3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471853" y="5940667"/>
                  <a:ext cx="446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8DB97CA-7F47-4448-A3CA-E74D5E3E3E5A}"/>
                    </a:ext>
                  </a:extLst>
                </p14:cNvPr>
                <p14:cNvContentPartPr/>
                <p14:nvPr/>
              </p14:nvContentPartPr>
              <p14:xfrm>
                <a:off x="3454573" y="5961187"/>
                <a:ext cx="122040" cy="1364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8DB97CA-7F47-4448-A3CA-E74D5E3E3E5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450253" y="5956867"/>
                  <a:ext cx="130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4B31158-36CB-4948-810F-DA9B06244A1B}"/>
                    </a:ext>
                  </a:extLst>
                </p14:cNvPr>
                <p14:cNvContentPartPr/>
                <p14:nvPr/>
              </p14:nvContentPartPr>
              <p14:xfrm>
                <a:off x="3566533" y="5929507"/>
                <a:ext cx="339120" cy="1580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4B31158-36CB-4948-810F-DA9B06244A1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562213" y="5925187"/>
                  <a:ext cx="347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15244E2-E581-45CD-A6F7-F417BFAD803D}"/>
                    </a:ext>
                  </a:extLst>
                </p14:cNvPr>
                <p14:cNvContentPartPr/>
                <p14:nvPr/>
              </p14:nvContentPartPr>
              <p14:xfrm>
                <a:off x="4056493" y="5969467"/>
                <a:ext cx="201960" cy="1069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15244E2-E581-45CD-A6F7-F417BFAD803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052173" y="5965147"/>
                  <a:ext cx="210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E206AB4-4D0C-4919-8A35-06008731CF20}"/>
                    </a:ext>
                  </a:extLst>
                </p14:cNvPr>
                <p14:cNvContentPartPr/>
                <p14:nvPr/>
              </p14:nvContentPartPr>
              <p14:xfrm>
                <a:off x="4289773" y="5981707"/>
                <a:ext cx="228240" cy="698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E206AB4-4D0C-4919-8A35-06008731CF2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285453" y="5977387"/>
                  <a:ext cx="236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CB28C5D-9880-48FA-B080-C5B81B9A254D}"/>
                    </a:ext>
                  </a:extLst>
                </p14:cNvPr>
                <p14:cNvContentPartPr/>
                <p14:nvPr/>
              </p14:nvContentPartPr>
              <p14:xfrm>
                <a:off x="4481293" y="5962987"/>
                <a:ext cx="215640" cy="1004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CB28C5D-9880-48FA-B080-C5B81B9A254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476973" y="5958667"/>
                  <a:ext cx="224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20504C1-FDE4-4CEE-BA40-547B45BE6414}"/>
                    </a:ext>
                  </a:extLst>
                </p14:cNvPr>
                <p14:cNvContentPartPr/>
                <p14:nvPr/>
              </p14:nvContentPartPr>
              <p14:xfrm>
                <a:off x="5481013" y="2694187"/>
                <a:ext cx="94320" cy="18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20504C1-FDE4-4CEE-BA40-547B45BE641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476693" y="2689867"/>
                  <a:ext cx="10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D1FC426-5154-4719-9443-C154E49F9F14}"/>
                    </a:ext>
                  </a:extLst>
                </p14:cNvPr>
                <p14:cNvContentPartPr/>
                <p14:nvPr/>
              </p14:nvContentPartPr>
              <p14:xfrm>
                <a:off x="5496853" y="2724787"/>
                <a:ext cx="89640" cy="11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D1FC426-5154-4719-9443-C154E49F9F1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492533" y="2720467"/>
                  <a:ext cx="98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031EEEE-5017-410F-B7E1-3D719417E38A}"/>
                    </a:ext>
                  </a:extLst>
                </p14:cNvPr>
                <p14:cNvContentPartPr/>
                <p14:nvPr/>
              </p14:nvContentPartPr>
              <p14:xfrm>
                <a:off x="5623213" y="2631547"/>
                <a:ext cx="92880" cy="117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031EEEE-5017-410F-B7E1-3D719417E38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618893" y="2627227"/>
                  <a:ext cx="101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C3505B1-1EE4-4605-9B90-0138450BAEF8}"/>
                    </a:ext>
                  </a:extLst>
                </p14:cNvPr>
                <p14:cNvContentPartPr/>
                <p14:nvPr/>
              </p14:nvContentPartPr>
              <p14:xfrm>
                <a:off x="5752453" y="2676907"/>
                <a:ext cx="98640" cy="11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C3505B1-1EE4-4605-9B90-0138450BAEF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748133" y="2672587"/>
                  <a:ext cx="107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DE7EFC8-7833-46F3-8BCC-3344B090F81C}"/>
                    </a:ext>
                  </a:extLst>
                </p14:cNvPr>
                <p14:cNvContentPartPr/>
                <p14:nvPr/>
              </p14:nvContentPartPr>
              <p14:xfrm>
                <a:off x="5852533" y="2643067"/>
                <a:ext cx="113400" cy="74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DE7EFC8-7833-46F3-8BCC-3344B090F81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848213" y="2638747"/>
                  <a:ext cx="122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F8CA159-D709-4010-8BA2-4E88ACD3EA88}"/>
                    </a:ext>
                  </a:extLst>
                </p14:cNvPr>
                <p14:cNvContentPartPr/>
                <p14:nvPr/>
              </p14:nvContentPartPr>
              <p14:xfrm>
                <a:off x="4633933" y="2624347"/>
                <a:ext cx="70200" cy="118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F8CA159-D709-4010-8BA2-4E88ACD3EA8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629613" y="2620027"/>
                  <a:ext cx="78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12CB426-F4DB-4920-BBF9-9D19ED4725F8}"/>
                    </a:ext>
                  </a:extLst>
                </p14:cNvPr>
                <p14:cNvContentPartPr/>
                <p14:nvPr/>
              </p14:nvContentPartPr>
              <p14:xfrm>
                <a:off x="4717093" y="2695987"/>
                <a:ext cx="70200" cy="7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12CB426-F4DB-4920-BBF9-9D19ED4725F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712773" y="2691667"/>
                  <a:ext cx="78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EA7EFC5-3206-4D3F-B6E5-B331AA752799}"/>
                    </a:ext>
                  </a:extLst>
                </p14:cNvPr>
                <p14:cNvContentPartPr/>
                <p14:nvPr/>
              </p14:nvContentPartPr>
              <p14:xfrm>
                <a:off x="4829413" y="2652787"/>
                <a:ext cx="107280" cy="88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EA7EFC5-3206-4D3F-B6E5-B331AA75279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825093" y="2648467"/>
                  <a:ext cx="115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17B5425-D108-441E-8066-2402DD302F97}"/>
                    </a:ext>
                  </a:extLst>
                </p14:cNvPr>
                <p14:cNvContentPartPr/>
                <p14:nvPr/>
              </p14:nvContentPartPr>
              <p14:xfrm>
                <a:off x="5021653" y="2718667"/>
                <a:ext cx="57600" cy="3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17B5425-D108-441E-8066-2402DD302F9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017333" y="2714347"/>
                  <a:ext cx="66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A7FF0D8-ED6C-4FEB-8BD3-E815BC2F57F9}"/>
                    </a:ext>
                  </a:extLst>
                </p14:cNvPr>
                <p14:cNvContentPartPr/>
                <p14:nvPr/>
              </p14:nvContentPartPr>
              <p14:xfrm>
                <a:off x="5019133" y="2739547"/>
                <a:ext cx="81000" cy="16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A7FF0D8-ED6C-4FEB-8BD3-E815BC2F57F9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014813" y="2735227"/>
                  <a:ext cx="89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F9FF876-934A-4B46-9843-28EC606F2A67}"/>
                    </a:ext>
                  </a:extLst>
                </p14:cNvPr>
                <p14:cNvContentPartPr/>
                <p14:nvPr/>
              </p14:nvContentPartPr>
              <p14:xfrm>
                <a:off x="6288493" y="2647747"/>
                <a:ext cx="74520" cy="131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F9FF876-934A-4B46-9843-28EC606F2A6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284173" y="2643427"/>
                  <a:ext cx="83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D164BD9-FB9D-4A5A-B080-05A1744AEF3A}"/>
                    </a:ext>
                  </a:extLst>
                </p14:cNvPr>
                <p14:cNvContentPartPr/>
                <p14:nvPr/>
              </p14:nvContentPartPr>
              <p14:xfrm>
                <a:off x="6412693" y="2728027"/>
                <a:ext cx="52200" cy="6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D164BD9-FB9D-4A5A-B080-05A1744AEF3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408373" y="2723707"/>
                  <a:ext cx="60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5E33F42-C6D9-4D38-AF1E-EB75B430854C}"/>
                    </a:ext>
                  </a:extLst>
                </p14:cNvPr>
                <p14:cNvContentPartPr/>
                <p14:nvPr/>
              </p14:nvContentPartPr>
              <p14:xfrm>
                <a:off x="6498013" y="2647747"/>
                <a:ext cx="63360" cy="111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5E33F42-C6D9-4D38-AF1E-EB75B430854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493693" y="2643427"/>
                  <a:ext cx="72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E8DDF40-AF53-4CCE-95F7-9D04B4694DCF}"/>
                    </a:ext>
                  </a:extLst>
                </p14:cNvPr>
                <p14:cNvContentPartPr/>
                <p14:nvPr/>
              </p14:nvContentPartPr>
              <p14:xfrm>
                <a:off x="6564973" y="2707147"/>
                <a:ext cx="15480" cy="115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E8DDF40-AF53-4CCE-95F7-9D04B4694DC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560653" y="2702827"/>
                  <a:ext cx="24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1982548-529C-425B-832B-57799D47227F}"/>
                    </a:ext>
                  </a:extLst>
                </p14:cNvPr>
                <p14:cNvContentPartPr/>
                <p14:nvPr/>
              </p14:nvContentPartPr>
              <p14:xfrm>
                <a:off x="6643813" y="2719387"/>
                <a:ext cx="110520" cy="1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1982548-529C-425B-832B-57799D47227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639493" y="2715067"/>
                  <a:ext cx="1191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F27E210-69DE-48AA-A98D-C64A8A45FEB2}"/>
                    </a:ext>
                  </a:extLst>
                </p14:cNvPr>
                <p14:cNvContentPartPr/>
                <p14:nvPr/>
              </p14:nvContentPartPr>
              <p14:xfrm>
                <a:off x="6661093" y="2737747"/>
                <a:ext cx="81000" cy="13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F27E210-69DE-48AA-A98D-C64A8A45FEB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656773" y="2733427"/>
                  <a:ext cx="89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453148E-AAD7-4793-8845-786843FC7F38}"/>
                    </a:ext>
                  </a:extLst>
                </p14:cNvPr>
                <p14:cNvContentPartPr/>
                <p14:nvPr/>
              </p14:nvContentPartPr>
              <p14:xfrm>
                <a:off x="5554813" y="3158587"/>
                <a:ext cx="85680" cy="61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453148E-AAD7-4793-8845-786843FC7F3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550493" y="3154267"/>
                  <a:ext cx="943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C904A76-C460-43BB-B39B-FC28BF7A0A80}"/>
                    </a:ext>
                  </a:extLst>
                </p14:cNvPr>
                <p14:cNvContentPartPr/>
                <p14:nvPr/>
              </p14:nvContentPartPr>
              <p14:xfrm>
                <a:off x="5548693" y="3196387"/>
                <a:ext cx="79560" cy="4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C904A76-C460-43BB-B39B-FC28BF7A0A8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544373" y="3192067"/>
                  <a:ext cx="882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FD0616A-B3FF-47A8-B8E5-5F237791133B}"/>
                    </a:ext>
                  </a:extLst>
                </p14:cNvPr>
                <p14:cNvContentPartPr/>
                <p14:nvPr/>
              </p14:nvContentPartPr>
              <p14:xfrm>
                <a:off x="5684053" y="3098827"/>
                <a:ext cx="83160" cy="126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FD0616A-B3FF-47A8-B8E5-5F237791133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679733" y="3094507"/>
                  <a:ext cx="91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B20581B-2CD8-4A42-8141-A8573D37746B}"/>
                    </a:ext>
                  </a:extLst>
                </p14:cNvPr>
                <p14:cNvContentPartPr/>
                <p14:nvPr/>
              </p14:nvContentPartPr>
              <p14:xfrm>
                <a:off x="5815093" y="3144187"/>
                <a:ext cx="97920" cy="6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B20581B-2CD8-4A42-8141-A8573D37746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810773" y="3139867"/>
                  <a:ext cx="106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812A4F0-3A9C-49E2-88C1-C4995179F780}"/>
                    </a:ext>
                  </a:extLst>
                </p14:cNvPr>
                <p14:cNvContentPartPr/>
                <p14:nvPr/>
              </p14:nvContentPartPr>
              <p14:xfrm>
                <a:off x="5917333" y="3095587"/>
                <a:ext cx="71280" cy="110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812A4F0-3A9C-49E2-88C1-C4995179F78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913013" y="3091267"/>
                  <a:ext cx="79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EE2B020-945A-4D9D-8F31-289222896B11}"/>
                    </a:ext>
                  </a:extLst>
                </p14:cNvPr>
                <p14:cNvContentPartPr/>
                <p14:nvPr/>
              </p14:nvContentPartPr>
              <p14:xfrm>
                <a:off x="5046493" y="2875987"/>
                <a:ext cx="144720" cy="23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EE2B020-945A-4D9D-8F31-289222896B1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042173" y="2871667"/>
                  <a:ext cx="153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D849EC6-001E-474A-8DE9-B43CC8106BF2}"/>
                    </a:ext>
                  </a:extLst>
                </p14:cNvPr>
                <p14:cNvContentPartPr/>
                <p14:nvPr/>
              </p14:nvContentPartPr>
              <p14:xfrm>
                <a:off x="5039293" y="3271627"/>
                <a:ext cx="198000" cy="34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D849EC6-001E-474A-8DE9-B43CC8106BF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034973" y="3267307"/>
                  <a:ext cx="206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1E7A706-032B-4253-BB29-19BA526AD46F}"/>
                    </a:ext>
                  </a:extLst>
                </p14:cNvPr>
                <p14:cNvContentPartPr/>
                <p14:nvPr/>
              </p14:nvContentPartPr>
              <p14:xfrm>
                <a:off x="4570213" y="3084427"/>
                <a:ext cx="81720" cy="136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1E7A706-032B-4253-BB29-19BA526AD46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565893" y="3080107"/>
                  <a:ext cx="90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2D3806E-9B39-4EF4-8C74-39695B413BBC}"/>
                    </a:ext>
                  </a:extLst>
                </p14:cNvPr>
                <p14:cNvContentPartPr/>
                <p14:nvPr/>
              </p14:nvContentPartPr>
              <p14:xfrm>
                <a:off x="4708453" y="3162187"/>
                <a:ext cx="71640" cy="5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2D3806E-9B39-4EF4-8C74-39695B413BB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704133" y="3157867"/>
                  <a:ext cx="80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F34EE08-1AA3-44A3-AA0A-9849BA2FDA44}"/>
                    </a:ext>
                  </a:extLst>
                </p14:cNvPr>
                <p14:cNvContentPartPr/>
                <p14:nvPr/>
              </p14:nvContentPartPr>
              <p14:xfrm>
                <a:off x="4798813" y="3130867"/>
                <a:ext cx="92520" cy="93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F34EE08-1AA3-44A3-AA0A-9849BA2FDA4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794493" y="3126547"/>
                  <a:ext cx="101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C7D46DF-98E8-4057-A2B6-B32A654F9318}"/>
                    </a:ext>
                  </a:extLst>
                </p14:cNvPr>
                <p14:cNvContentPartPr/>
                <p14:nvPr/>
              </p14:nvContentPartPr>
              <p14:xfrm>
                <a:off x="4941013" y="3174787"/>
                <a:ext cx="116640" cy="327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C7D46DF-98E8-4057-A2B6-B32A654F931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936693" y="3170467"/>
                  <a:ext cx="125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42B9AD9-50DE-42D0-B198-7339A6B1D9C1}"/>
                    </a:ext>
                  </a:extLst>
                </p14:cNvPr>
                <p14:cNvContentPartPr/>
                <p14:nvPr/>
              </p14:nvContentPartPr>
              <p14:xfrm>
                <a:off x="6850093" y="2896867"/>
                <a:ext cx="214200" cy="68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42B9AD9-50DE-42D0-B198-7339A6B1D9C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845773" y="2892547"/>
                  <a:ext cx="222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6A6CC57-9A49-4C78-B1F0-105BED07CE7C}"/>
                    </a:ext>
                  </a:extLst>
                </p14:cNvPr>
                <p14:cNvContentPartPr/>
                <p14:nvPr/>
              </p14:nvContentPartPr>
              <p14:xfrm>
                <a:off x="6862333" y="3318067"/>
                <a:ext cx="208800" cy="165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6A6CC57-9A49-4C78-B1F0-105BED07CE7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858013" y="3313747"/>
                  <a:ext cx="217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E474F24-36E1-476C-A39D-4A7BBF9568C4}"/>
                    </a:ext>
                  </a:extLst>
                </p14:cNvPr>
                <p14:cNvContentPartPr/>
                <p14:nvPr/>
              </p14:nvContentPartPr>
              <p14:xfrm>
                <a:off x="5356453" y="2861947"/>
                <a:ext cx="100440" cy="108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E474F24-36E1-476C-A39D-4A7BBF9568C4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352133" y="2857627"/>
                  <a:ext cx="109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6E40CA1-B472-465D-A844-E514DD76D458}"/>
                    </a:ext>
                  </a:extLst>
                </p14:cNvPr>
                <p14:cNvContentPartPr/>
                <p14:nvPr/>
              </p14:nvContentPartPr>
              <p14:xfrm>
                <a:off x="7171573" y="2874547"/>
                <a:ext cx="172440" cy="14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6E40CA1-B472-465D-A844-E514DD76D45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167253" y="2870227"/>
                  <a:ext cx="181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5577BC4-1566-45B5-83AA-36DEF474B243}"/>
                    </a:ext>
                  </a:extLst>
                </p14:cNvPr>
                <p14:cNvContentPartPr/>
                <p14:nvPr/>
              </p14:nvContentPartPr>
              <p14:xfrm>
                <a:off x="7374613" y="2742067"/>
                <a:ext cx="99000" cy="4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5577BC4-1566-45B5-83AA-36DEF474B243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370293" y="2737747"/>
                  <a:ext cx="107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D1A5B94-AF84-4C47-A8D2-7CDDE6D31C17}"/>
                    </a:ext>
                  </a:extLst>
                </p14:cNvPr>
                <p14:cNvContentPartPr/>
                <p14:nvPr/>
              </p14:nvContentPartPr>
              <p14:xfrm>
                <a:off x="7364533" y="2787427"/>
                <a:ext cx="91800" cy="6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D1A5B94-AF84-4C47-A8D2-7CDDE6D31C1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360213" y="2783107"/>
                  <a:ext cx="100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83CDB7-5154-4AED-8276-6A279A4CC5B9}"/>
                    </a:ext>
                  </a:extLst>
                </p14:cNvPr>
                <p14:cNvContentPartPr/>
                <p14:nvPr/>
              </p14:nvContentPartPr>
              <p14:xfrm>
                <a:off x="7506373" y="2688787"/>
                <a:ext cx="92880" cy="117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83CDB7-5154-4AED-8276-6A279A4CC5B9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502053" y="2684467"/>
                  <a:ext cx="101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375236C-FBDF-48C8-B09C-CBBC23CDDC3B}"/>
                    </a:ext>
                  </a:extLst>
                </p14:cNvPr>
                <p14:cNvContentPartPr/>
                <p14:nvPr/>
              </p14:nvContentPartPr>
              <p14:xfrm>
                <a:off x="7652893" y="2725867"/>
                <a:ext cx="100440" cy="5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375236C-FBDF-48C8-B09C-CBBC23CDDC3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648573" y="2721547"/>
                  <a:ext cx="1090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010FA0A-2E0F-4B97-8390-80FCB62E1FCD}"/>
                    </a:ext>
                  </a:extLst>
                </p14:cNvPr>
                <p14:cNvContentPartPr/>
                <p14:nvPr/>
              </p14:nvContentPartPr>
              <p14:xfrm>
                <a:off x="7777093" y="2702467"/>
                <a:ext cx="108000" cy="65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010FA0A-2E0F-4B97-8390-80FCB62E1FC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772773" y="2698147"/>
                  <a:ext cx="116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2B3C86B-1A39-4FA6-B62B-E8EAC70ED8C9}"/>
                    </a:ext>
                  </a:extLst>
                </p14:cNvPr>
                <p14:cNvContentPartPr/>
                <p14:nvPr/>
              </p14:nvContentPartPr>
              <p14:xfrm>
                <a:off x="5353933" y="3310507"/>
                <a:ext cx="179640" cy="9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2B3C86B-1A39-4FA6-B62B-E8EAC70ED8C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349613" y="3306187"/>
                  <a:ext cx="188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31DECA5-73D8-4415-B083-2090884337D9}"/>
                    </a:ext>
                  </a:extLst>
                </p14:cNvPr>
                <p14:cNvContentPartPr/>
                <p14:nvPr/>
              </p14:nvContentPartPr>
              <p14:xfrm>
                <a:off x="7160053" y="3298987"/>
                <a:ext cx="144000" cy="248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31DECA5-73D8-4415-B083-2090884337D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155733" y="3294667"/>
                  <a:ext cx="152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9FCC7BB-7CD6-481A-8DF3-6EBC8844A728}"/>
                    </a:ext>
                  </a:extLst>
                </p14:cNvPr>
                <p14:cNvContentPartPr/>
                <p14:nvPr/>
              </p14:nvContentPartPr>
              <p14:xfrm>
                <a:off x="4814653" y="2383867"/>
                <a:ext cx="926280" cy="6800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9FCC7BB-7CD6-481A-8DF3-6EBC8844A72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810333" y="2379547"/>
                  <a:ext cx="93492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E564DF6-D102-42FB-A08C-E7217CEB10DD}"/>
                    </a:ext>
                  </a:extLst>
                </p14:cNvPr>
                <p14:cNvContentPartPr/>
                <p14:nvPr/>
              </p14:nvContentPartPr>
              <p14:xfrm>
                <a:off x="5919493" y="2872387"/>
                <a:ext cx="682920" cy="1983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E564DF6-D102-42FB-A08C-E7217CEB10D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915173" y="2868067"/>
                  <a:ext cx="691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07E0D9C-A657-4A5D-B3D8-AB0506FF35AF}"/>
                    </a:ext>
                  </a:extLst>
                </p14:cNvPr>
                <p14:cNvContentPartPr/>
                <p14:nvPr/>
              </p14:nvContentPartPr>
              <p14:xfrm>
                <a:off x="5771533" y="2775187"/>
                <a:ext cx="262800" cy="1796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07E0D9C-A657-4A5D-B3D8-AB0506FF35A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767213" y="2770867"/>
                  <a:ext cx="271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C1BDE5D-7135-44E3-9BDC-CD92ACAC805C}"/>
                    </a:ext>
                  </a:extLst>
                </p14:cNvPr>
                <p14:cNvContentPartPr/>
                <p14:nvPr/>
              </p14:nvContentPartPr>
              <p14:xfrm>
                <a:off x="4976653" y="5959027"/>
                <a:ext cx="102600" cy="1497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C1BDE5D-7135-44E3-9BDC-CD92ACAC805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972333" y="5954707"/>
                  <a:ext cx="111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0446B93-BFE2-4F8E-8A06-E5071B2343E2}"/>
                    </a:ext>
                  </a:extLst>
                </p14:cNvPr>
                <p14:cNvContentPartPr/>
                <p14:nvPr/>
              </p14:nvContentPartPr>
              <p14:xfrm>
                <a:off x="4953973" y="6027067"/>
                <a:ext cx="138960" cy="147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0446B93-BFE2-4F8E-8A06-E5071B2343E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949653" y="6022747"/>
                  <a:ext cx="147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EF89B8C-29B6-43C8-8B13-DC672DA0EB13}"/>
                    </a:ext>
                  </a:extLst>
                </p14:cNvPr>
                <p14:cNvContentPartPr/>
                <p14:nvPr/>
              </p14:nvContentPartPr>
              <p14:xfrm>
                <a:off x="5116693" y="5942107"/>
                <a:ext cx="171720" cy="1270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EF89B8C-29B6-43C8-8B13-DC672DA0EB1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112373" y="5937787"/>
                  <a:ext cx="180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94A63C2-01E8-445D-86FB-5022A0DCB412}"/>
                    </a:ext>
                  </a:extLst>
                </p14:cNvPr>
                <p14:cNvContentPartPr/>
                <p14:nvPr/>
              </p14:nvContentPartPr>
              <p14:xfrm>
                <a:off x="5271853" y="5940667"/>
                <a:ext cx="35640" cy="1051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94A63C2-01E8-445D-86FB-5022A0DCB41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267533" y="5936347"/>
                  <a:ext cx="44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F546A5B-292B-4B3E-B180-84AAB124AA99}"/>
                    </a:ext>
                  </a:extLst>
                </p14:cNvPr>
                <p14:cNvContentPartPr/>
                <p14:nvPr/>
              </p14:nvContentPartPr>
              <p14:xfrm>
                <a:off x="5256733" y="5911867"/>
                <a:ext cx="75240" cy="1450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F546A5B-292B-4B3E-B180-84AAB124AA9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252413" y="5907547"/>
                  <a:ext cx="83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347C214-5EE4-4809-96C4-A404B24E27BA}"/>
                    </a:ext>
                  </a:extLst>
                </p14:cNvPr>
                <p14:cNvContentPartPr/>
                <p14:nvPr/>
              </p14:nvContentPartPr>
              <p14:xfrm>
                <a:off x="5373733" y="5902147"/>
                <a:ext cx="26640" cy="1501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347C214-5EE4-4809-96C4-A404B24E27B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369413" y="5897827"/>
                  <a:ext cx="35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6C787EF7-2EBD-4628-B5F2-3FEEA7E147DD}"/>
                    </a:ext>
                  </a:extLst>
                </p14:cNvPr>
                <p14:cNvContentPartPr/>
                <p14:nvPr/>
              </p14:nvContentPartPr>
              <p14:xfrm>
                <a:off x="5425213" y="5967667"/>
                <a:ext cx="196920" cy="856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6C787EF7-2EBD-4628-B5F2-3FEEA7E147D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420893" y="5963347"/>
                  <a:ext cx="205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18F6725-CFBC-44BA-93C3-8332BB9EE4FF}"/>
                    </a:ext>
                  </a:extLst>
                </p14:cNvPr>
                <p14:cNvContentPartPr/>
                <p14:nvPr/>
              </p14:nvContentPartPr>
              <p14:xfrm>
                <a:off x="5679733" y="6038947"/>
                <a:ext cx="13680" cy="284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18F6725-CFBC-44BA-93C3-8332BB9EE4F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675413" y="6034627"/>
                  <a:ext cx="22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A43F138-0729-4334-BA19-7695824E1734}"/>
                    </a:ext>
                  </a:extLst>
                </p14:cNvPr>
                <p14:cNvContentPartPr/>
                <p14:nvPr/>
              </p14:nvContentPartPr>
              <p14:xfrm>
                <a:off x="5774053" y="5928067"/>
                <a:ext cx="128880" cy="1080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A43F138-0729-4334-BA19-7695824E1734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769733" y="5923747"/>
                  <a:ext cx="137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99672EE-CC7C-44BE-B92E-A52DA6CA32FC}"/>
                    </a:ext>
                  </a:extLst>
                </p14:cNvPr>
                <p14:cNvContentPartPr/>
                <p14:nvPr/>
              </p14:nvContentPartPr>
              <p14:xfrm>
                <a:off x="5782693" y="5951827"/>
                <a:ext cx="93240" cy="111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99672EE-CC7C-44BE-B92E-A52DA6CA32F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778373" y="5947507"/>
                  <a:ext cx="101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EA0D808-0C20-475E-91F0-F795C1EDD310}"/>
                    </a:ext>
                  </a:extLst>
                </p14:cNvPr>
                <p14:cNvContentPartPr/>
                <p14:nvPr/>
              </p14:nvContentPartPr>
              <p14:xfrm>
                <a:off x="5910853" y="5955067"/>
                <a:ext cx="135000" cy="745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EA0D808-0C20-475E-91F0-F795C1EDD31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906533" y="5950747"/>
                  <a:ext cx="143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400A2972-FEAB-4FFF-A51D-7C38F993CB6B}"/>
                    </a:ext>
                  </a:extLst>
                </p14:cNvPr>
                <p14:cNvContentPartPr/>
                <p14:nvPr/>
              </p14:nvContentPartPr>
              <p14:xfrm>
                <a:off x="6042973" y="5883787"/>
                <a:ext cx="99000" cy="140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400A2972-FEAB-4FFF-A51D-7C38F993CB6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038653" y="5879467"/>
                  <a:ext cx="107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0DA0D2F-546A-4C2C-A40D-C542B2D666DE}"/>
                    </a:ext>
                  </a:extLst>
                </p14:cNvPr>
                <p14:cNvContentPartPr/>
                <p14:nvPr/>
              </p14:nvContentPartPr>
              <p14:xfrm>
                <a:off x="6177973" y="5898187"/>
                <a:ext cx="38160" cy="1170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0DA0D2F-546A-4C2C-A40D-C542B2D666D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173653" y="5893867"/>
                  <a:ext cx="46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FBB9D3E-C4CA-4FB2-9E56-5DEB58A7BD93}"/>
                    </a:ext>
                  </a:extLst>
                </p14:cNvPr>
                <p14:cNvContentPartPr/>
                <p14:nvPr/>
              </p14:nvContentPartPr>
              <p14:xfrm>
                <a:off x="6246733" y="5938507"/>
                <a:ext cx="226080" cy="878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FBB9D3E-C4CA-4FB2-9E56-5DEB58A7BD9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242413" y="5934187"/>
                  <a:ext cx="234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19A9D4C-5F58-4023-B2BF-5BE717F06EA7}"/>
                    </a:ext>
                  </a:extLst>
                </p14:cNvPr>
                <p14:cNvContentPartPr/>
                <p14:nvPr/>
              </p14:nvContentPartPr>
              <p14:xfrm>
                <a:off x="6430693" y="5854987"/>
                <a:ext cx="139680" cy="2390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19A9D4C-5F58-4023-B2BF-5BE717F06EA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426373" y="5850667"/>
                  <a:ext cx="148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4CAF7B4-A260-45F1-84DE-AB75F622D07A}"/>
                    </a:ext>
                  </a:extLst>
                </p14:cNvPr>
                <p14:cNvContentPartPr/>
                <p14:nvPr/>
              </p14:nvContentPartPr>
              <p14:xfrm>
                <a:off x="4831213" y="5887387"/>
                <a:ext cx="191880" cy="2484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4CAF7B4-A260-45F1-84DE-AB75F622D07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826893" y="5883067"/>
                  <a:ext cx="200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819C1F0-2489-45EA-8D5D-5C03339CDC85}"/>
                    </a:ext>
                  </a:extLst>
                </p14:cNvPr>
                <p14:cNvContentPartPr/>
                <p14:nvPr/>
              </p14:nvContentPartPr>
              <p14:xfrm>
                <a:off x="6680893" y="5911867"/>
                <a:ext cx="72000" cy="673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819C1F0-2489-45EA-8D5D-5C03339CDC8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676573" y="5907547"/>
                  <a:ext cx="80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2D2AC31-DCC7-46A6-89DF-B0CD184A5EC0}"/>
                    </a:ext>
                  </a:extLst>
                </p14:cNvPr>
                <p14:cNvContentPartPr/>
                <p14:nvPr/>
              </p14:nvContentPartPr>
              <p14:xfrm>
                <a:off x="6817333" y="5852107"/>
                <a:ext cx="325800" cy="1123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2D2AC31-DCC7-46A6-89DF-B0CD184A5EC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813013" y="5847787"/>
                  <a:ext cx="334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86BF094-B0B8-493D-8566-40CBA45E3CD2}"/>
                    </a:ext>
                  </a:extLst>
                </p14:cNvPr>
                <p14:cNvContentPartPr/>
                <p14:nvPr/>
              </p14:nvContentPartPr>
              <p14:xfrm>
                <a:off x="7327453" y="5756707"/>
                <a:ext cx="76680" cy="1875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86BF094-B0B8-493D-8566-40CBA45E3CD2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323133" y="5752387"/>
                  <a:ext cx="85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A61376A-442B-4CC4-B493-3C40B7E36B15}"/>
                    </a:ext>
                  </a:extLst>
                </p14:cNvPr>
                <p14:cNvContentPartPr/>
                <p14:nvPr/>
              </p14:nvContentPartPr>
              <p14:xfrm>
                <a:off x="7480813" y="5804227"/>
                <a:ext cx="159480" cy="1450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A61376A-442B-4CC4-B493-3C40B7E36B1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476493" y="5799907"/>
                  <a:ext cx="168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FAB75D97-B946-494A-8FE0-B11EEDFB56BF}"/>
                    </a:ext>
                  </a:extLst>
                </p14:cNvPr>
                <p14:cNvContentPartPr/>
                <p14:nvPr/>
              </p14:nvContentPartPr>
              <p14:xfrm>
                <a:off x="7670893" y="5893507"/>
                <a:ext cx="29880" cy="712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FAB75D97-B946-494A-8FE0-B11EEDFB56B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666573" y="5889187"/>
                  <a:ext cx="38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9CF72F0-6722-4915-A115-E7EA7ECA2D8D}"/>
                    </a:ext>
                  </a:extLst>
                </p14:cNvPr>
                <p14:cNvContentPartPr/>
                <p14:nvPr/>
              </p14:nvContentPartPr>
              <p14:xfrm>
                <a:off x="7780693" y="5802427"/>
                <a:ext cx="176040" cy="119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9CF72F0-6722-4915-A115-E7EA7ECA2D8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776373" y="5798107"/>
                  <a:ext cx="184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B57069B-9A89-4006-9D96-4149EA2F606F}"/>
                    </a:ext>
                  </a:extLst>
                </p14:cNvPr>
                <p14:cNvContentPartPr/>
                <p14:nvPr/>
              </p14:nvContentPartPr>
              <p14:xfrm>
                <a:off x="7952773" y="5731507"/>
                <a:ext cx="124560" cy="2372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B57069B-9A89-4006-9D96-4149EA2F606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948453" y="5727187"/>
                  <a:ext cx="133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A3C7FBE-D9B9-4C35-83B6-9B5A10466692}"/>
                    </a:ext>
                  </a:extLst>
                </p14:cNvPr>
                <p14:cNvContentPartPr/>
                <p14:nvPr/>
              </p14:nvContentPartPr>
              <p14:xfrm>
                <a:off x="9516253" y="3807667"/>
                <a:ext cx="173880" cy="392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A3C7FBE-D9B9-4C35-83B6-9B5A1046669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511933" y="3803347"/>
                  <a:ext cx="182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ACA40DB-EB26-4206-89EA-2A09F47D423A}"/>
                    </a:ext>
                  </a:extLst>
                </p14:cNvPr>
                <p14:cNvContentPartPr/>
                <p14:nvPr/>
              </p14:nvContentPartPr>
              <p14:xfrm>
                <a:off x="9527053" y="3842947"/>
                <a:ext cx="177840" cy="892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ACA40DB-EB26-4206-89EA-2A09F47D423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522733" y="3838627"/>
                  <a:ext cx="186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F79E54E-F422-43F4-BB48-14360CBABDF4}"/>
                    </a:ext>
                  </a:extLst>
                </p14:cNvPr>
                <p14:cNvContentPartPr/>
                <p14:nvPr/>
              </p14:nvContentPartPr>
              <p14:xfrm>
                <a:off x="9485293" y="3675907"/>
                <a:ext cx="174960" cy="1407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F79E54E-F422-43F4-BB48-14360CBABDF4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480973" y="3671587"/>
                  <a:ext cx="183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EEE8971-057B-433B-889F-5E13A7EF2994}"/>
                    </a:ext>
                  </a:extLst>
                </p14:cNvPr>
                <p14:cNvContentPartPr/>
                <p14:nvPr/>
              </p14:nvContentPartPr>
              <p14:xfrm>
                <a:off x="9831973" y="3611107"/>
                <a:ext cx="103320" cy="2494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EEE8971-057B-433B-889F-5E13A7EF299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827653" y="3606787"/>
                  <a:ext cx="111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A7FCF06-BC62-459B-B027-9A0D64FBB00A}"/>
                    </a:ext>
                  </a:extLst>
                </p14:cNvPr>
                <p14:cNvContentPartPr/>
                <p14:nvPr/>
              </p14:nvContentPartPr>
              <p14:xfrm>
                <a:off x="10021333" y="3642787"/>
                <a:ext cx="117000" cy="1033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A7FCF06-BC62-459B-B027-9A0D64FBB00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017013" y="3638467"/>
                  <a:ext cx="125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38700C4-947F-44BC-A6EA-015DAA2E36FB}"/>
                    </a:ext>
                  </a:extLst>
                </p14:cNvPr>
                <p14:cNvContentPartPr/>
                <p14:nvPr/>
              </p14:nvContentPartPr>
              <p14:xfrm>
                <a:off x="10193053" y="3696427"/>
                <a:ext cx="34560" cy="878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38700C4-947F-44BC-A6EA-015DAA2E36F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188733" y="3692107"/>
                  <a:ext cx="4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5077963E-9A1D-4103-B5DF-F0CC15F1EB46}"/>
                    </a:ext>
                  </a:extLst>
                </p14:cNvPr>
                <p14:cNvContentPartPr/>
                <p14:nvPr/>
              </p14:nvContentPartPr>
              <p14:xfrm>
                <a:off x="10283053" y="3574387"/>
                <a:ext cx="108720" cy="1155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5077963E-9A1D-4103-B5DF-F0CC15F1EB4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278733" y="3570067"/>
                  <a:ext cx="117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A50D21C-4159-4900-82D2-1A4CF0184649}"/>
                    </a:ext>
                  </a:extLst>
                </p14:cNvPr>
                <p14:cNvContentPartPr/>
                <p14:nvPr/>
              </p14:nvContentPartPr>
              <p14:xfrm>
                <a:off x="10419133" y="3476467"/>
                <a:ext cx="86760" cy="2865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A50D21C-4159-4900-82D2-1A4CF018464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0414813" y="3472147"/>
                  <a:ext cx="95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1C420C8-2798-453D-B3D3-9BB761DC5900}"/>
                    </a:ext>
                  </a:extLst>
                </p14:cNvPr>
                <p14:cNvContentPartPr/>
                <p14:nvPr/>
              </p14:nvContentPartPr>
              <p14:xfrm>
                <a:off x="4278973" y="6289147"/>
                <a:ext cx="311760" cy="1479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1C420C8-2798-453D-B3D3-9BB761DC590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274653" y="6284827"/>
                  <a:ext cx="320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9EC291E7-5E3A-4DAD-9946-0E0A52DE9370}"/>
                    </a:ext>
                  </a:extLst>
                </p14:cNvPr>
                <p14:cNvContentPartPr/>
                <p14:nvPr/>
              </p14:nvContentPartPr>
              <p14:xfrm>
                <a:off x="4551133" y="6268627"/>
                <a:ext cx="21960" cy="86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9EC291E7-5E3A-4DAD-9946-0E0A52DE937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546813" y="6264307"/>
                  <a:ext cx="30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0DBDD723-ED7F-4ADE-8B39-BAF914A2CCB9}"/>
                    </a:ext>
                  </a:extLst>
                </p14:cNvPr>
                <p14:cNvContentPartPr/>
                <p14:nvPr/>
              </p14:nvContentPartPr>
              <p14:xfrm>
                <a:off x="4664173" y="6290587"/>
                <a:ext cx="126720" cy="1065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0DBDD723-ED7F-4ADE-8B39-BAF914A2CCB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659853" y="6286267"/>
                  <a:ext cx="135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BC667FD-AB09-4803-9AEA-31D35F1B8C75}"/>
                    </a:ext>
                  </a:extLst>
                </p14:cNvPr>
                <p14:cNvContentPartPr/>
                <p14:nvPr/>
              </p14:nvContentPartPr>
              <p14:xfrm>
                <a:off x="5001133" y="6259267"/>
                <a:ext cx="112680" cy="1929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BC667FD-AB09-4803-9AEA-31D35F1B8C75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996813" y="6254947"/>
                  <a:ext cx="121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0DC8397A-DC33-4AA7-8A29-BDC67C4C804B}"/>
                    </a:ext>
                  </a:extLst>
                </p14:cNvPr>
                <p14:cNvContentPartPr/>
                <p14:nvPr/>
              </p14:nvContentPartPr>
              <p14:xfrm>
                <a:off x="5100133" y="6165667"/>
                <a:ext cx="383040" cy="1684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0DC8397A-DC33-4AA7-8A29-BDC67C4C804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095813" y="6161347"/>
                  <a:ext cx="391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FD55F9E-D98E-47CF-A0E0-256200CE5F84}"/>
                    </a:ext>
                  </a:extLst>
                </p14:cNvPr>
                <p14:cNvContentPartPr/>
                <p14:nvPr/>
              </p14:nvContentPartPr>
              <p14:xfrm>
                <a:off x="5537173" y="6265747"/>
                <a:ext cx="108720" cy="540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FD55F9E-D98E-47CF-A0E0-256200CE5F8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532853" y="6261427"/>
                  <a:ext cx="117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917B972-AC9A-4F65-8DD6-5B68B4E0A2DF}"/>
                    </a:ext>
                  </a:extLst>
                </p14:cNvPr>
                <p14:cNvContentPartPr/>
                <p14:nvPr/>
              </p14:nvContentPartPr>
              <p14:xfrm>
                <a:off x="5789533" y="6284827"/>
                <a:ext cx="123480" cy="320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917B972-AC9A-4F65-8DD6-5B68B4E0A2DF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785213" y="6280507"/>
                  <a:ext cx="132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0DD883DA-0E04-42FC-AD5B-3518A1D41921}"/>
                    </a:ext>
                  </a:extLst>
                </p14:cNvPr>
                <p14:cNvContentPartPr/>
                <p14:nvPr/>
              </p14:nvContentPartPr>
              <p14:xfrm>
                <a:off x="6083653" y="6181867"/>
                <a:ext cx="159120" cy="1443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0DD883DA-0E04-42FC-AD5B-3518A1D4192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079333" y="6177547"/>
                  <a:ext cx="167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59E7CF5-C505-4A01-B8A4-6813D432E2A8}"/>
                    </a:ext>
                  </a:extLst>
                </p14:cNvPr>
                <p14:cNvContentPartPr/>
                <p14:nvPr/>
              </p14:nvContentPartPr>
              <p14:xfrm>
                <a:off x="6225493" y="6241987"/>
                <a:ext cx="227160" cy="738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59E7CF5-C505-4A01-B8A4-6813D432E2A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221173" y="6237667"/>
                  <a:ext cx="235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DD7AB07-783A-4ED0-BC7A-E36C30C6A1CE}"/>
                    </a:ext>
                  </a:extLst>
                </p14:cNvPr>
                <p14:cNvContentPartPr/>
                <p14:nvPr/>
              </p14:nvContentPartPr>
              <p14:xfrm>
                <a:off x="6490453" y="6170347"/>
                <a:ext cx="101160" cy="1234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DD7AB07-783A-4ED0-BC7A-E36C30C6A1C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486133" y="6166027"/>
                  <a:ext cx="109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55583A6-3040-43C2-B0E7-7A22D93089A1}"/>
                    </a:ext>
                  </a:extLst>
                </p14:cNvPr>
                <p14:cNvContentPartPr/>
                <p14:nvPr/>
              </p14:nvContentPartPr>
              <p14:xfrm>
                <a:off x="6639493" y="6198787"/>
                <a:ext cx="93600" cy="928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55583A6-3040-43C2-B0E7-7A22D93089A1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635173" y="6194467"/>
                  <a:ext cx="102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2C294D3-3FD1-48B7-B93E-F0BDB8C9F56E}"/>
                    </a:ext>
                  </a:extLst>
                </p14:cNvPr>
                <p14:cNvContentPartPr/>
                <p14:nvPr/>
              </p14:nvContentPartPr>
              <p14:xfrm>
                <a:off x="6740293" y="6187627"/>
                <a:ext cx="126000" cy="795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2C294D3-3FD1-48B7-B93E-F0BDB8C9F56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735973" y="6183307"/>
                  <a:ext cx="134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542A51E-40D8-432D-872B-5A699F4F2467}"/>
                    </a:ext>
                  </a:extLst>
                </p14:cNvPr>
                <p14:cNvContentPartPr/>
                <p14:nvPr/>
              </p14:nvContentPartPr>
              <p14:xfrm>
                <a:off x="6889693" y="6195907"/>
                <a:ext cx="360" cy="3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542A51E-40D8-432D-872B-5A699F4F24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5373" y="6191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F02B9A5-5A35-4617-BBFD-0EC4D993B5BE}"/>
                    </a:ext>
                  </a:extLst>
                </p14:cNvPr>
                <p14:cNvContentPartPr/>
                <p14:nvPr/>
              </p14:nvContentPartPr>
              <p14:xfrm>
                <a:off x="6894733" y="6153427"/>
                <a:ext cx="105840" cy="1137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F02B9A5-5A35-4617-BBFD-0EC4D993B5B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890413" y="6149107"/>
                  <a:ext cx="114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2A42AFA-C7AA-4782-B69C-A76D2BE12314}"/>
                    </a:ext>
                  </a:extLst>
                </p14:cNvPr>
                <p14:cNvContentPartPr/>
                <p14:nvPr/>
              </p14:nvContentPartPr>
              <p14:xfrm>
                <a:off x="7006693" y="6138307"/>
                <a:ext cx="636840" cy="1839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2A42AFA-C7AA-4782-B69C-A76D2BE12314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002373" y="6133987"/>
                  <a:ext cx="64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B7285955-BB78-48B3-9BA7-800039B20317}"/>
                    </a:ext>
                  </a:extLst>
                </p14:cNvPr>
                <p14:cNvContentPartPr/>
                <p14:nvPr/>
              </p14:nvContentPartPr>
              <p14:xfrm>
                <a:off x="6163573" y="6302827"/>
                <a:ext cx="1674360" cy="1512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B7285955-BB78-48B3-9BA7-800039B20317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159253" y="6298507"/>
                  <a:ext cx="1683000" cy="15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683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6167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2" y="460477"/>
            <a:ext cx="12192000" cy="1379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u="sng" dirty="0" err="1"/>
              <a:t>Firmenzahl</a:t>
            </a:r>
            <a:r>
              <a:rPr lang="en-US" sz="2400" u="sng" dirty="0"/>
              <a:t> und </a:t>
            </a:r>
            <a:r>
              <a:rPr lang="en-US" sz="2400" u="sng" dirty="0" err="1"/>
              <a:t>Durchschnittskosten</a:t>
            </a:r>
            <a:r>
              <a:rPr lang="en-US" sz="2400" u="sng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Da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Firmen</a:t>
            </a:r>
            <a:r>
              <a:rPr lang="en-US" sz="2400" dirty="0"/>
              <a:t> </a:t>
            </a:r>
            <a:r>
              <a:rPr lang="en-US" sz="2400" dirty="0" err="1"/>
              <a:t>symmetrisch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, </a:t>
            </a:r>
            <a:r>
              <a:rPr lang="en-US" sz="2400" dirty="0" err="1"/>
              <a:t>müssen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Gleichgewicht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zum</a:t>
            </a:r>
            <a:r>
              <a:rPr lang="en-US" sz="2400" dirty="0"/>
              <a:t> </a:t>
            </a:r>
            <a:r>
              <a:rPr lang="en-US" sz="2400" err="1"/>
              <a:t>gleichen</a:t>
            </a:r>
            <a:r>
              <a:rPr lang="en-US" sz="2400"/>
              <a:t> Preis </a:t>
            </a:r>
            <a:r>
              <a:rPr lang="en-US" sz="2400" dirty="0" err="1"/>
              <a:t>produzieren</a:t>
            </a:r>
            <a:endParaRPr lang="en-US" sz="2400" dirty="0"/>
          </a:p>
          <a:p>
            <a:r>
              <a:rPr lang="en-US" sz="2400" dirty="0"/>
              <a:t>				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1030965" y="1639503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→ p*=p=P</a:t>
            </a:r>
          </a:p>
        </p:txBody>
      </p:sp>
      <p:sp>
        <p:nvSpPr>
          <p:cNvPr id="5" name="Rechteck 4"/>
          <p:cNvSpPr/>
          <p:nvPr/>
        </p:nvSpPr>
        <p:spPr>
          <a:xfrm>
            <a:off x="870138" y="2625526"/>
            <a:ext cx="7405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→ </a:t>
            </a:r>
            <a:r>
              <a:rPr lang="en-US" sz="2000" dirty="0" err="1"/>
              <a:t>Einsetzen</a:t>
            </a:r>
            <a:r>
              <a:rPr lang="en-US" sz="2000" dirty="0"/>
              <a:t> in die </a:t>
            </a:r>
            <a:r>
              <a:rPr lang="en-US" sz="2000" dirty="0" err="1"/>
              <a:t>Kostenfunktion</a:t>
            </a:r>
            <a:r>
              <a:rPr lang="en-US" sz="2000" dirty="0"/>
              <a:t> </a:t>
            </a:r>
            <a:r>
              <a:rPr lang="en-US" sz="2000" dirty="0" err="1"/>
              <a:t>liefert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:</a:t>
            </a:r>
          </a:p>
        </p:txBody>
      </p:sp>
      <p:sp>
        <p:nvSpPr>
          <p:cNvPr id="6" name="Rechteck 5"/>
          <p:cNvSpPr/>
          <p:nvPr/>
        </p:nvSpPr>
        <p:spPr>
          <a:xfrm>
            <a:off x="40454" y="5199804"/>
            <a:ext cx="8649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Je </a:t>
            </a:r>
            <a:r>
              <a:rPr lang="en-US" sz="2000" dirty="0" err="1"/>
              <a:t>mehr</a:t>
            </a:r>
            <a:r>
              <a:rPr lang="en-US" sz="2000" dirty="0"/>
              <a:t> </a:t>
            </a:r>
            <a:r>
              <a:rPr lang="en-US" sz="2000" dirty="0" err="1"/>
              <a:t>Firmen</a:t>
            </a:r>
            <a:r>
              <a:rPr lang="en-US" sz="2000" dirty="0"/>
              <a:t> n in der Branche, um so </a:t>
            </a:r>
            <a:r>
              <a:rPr lang="en-US" sz="2000" dirty="0" err="1"/>
              <a:t>kleiner</a:t>
            </a:r>
            <a:r>
              <a:rPr lang="en-US" sz="2000" dirty="0"/>
              <a:t> </a:t>
            </a:r>
            <a:r>
              <a:rPr lang="en-US" sz="2000" dirty="0" err="1"/>
              <a:t>wird</a:t>
            </a:r>
            <a:r>
              <a:rPr lang="en-US" sz="2000" dirty="0"/>
              <a:t> der </a:t>
            </a:r>
            <a:r>
              <a:rPr lang="en-US" sz="2000" dirty="0" err="1"/>
              <a:t>Anteil</a:t>
            </a:r>
            <a:r>
              <a:rPr lang="en-US" sz="2000" dirty="0"/>
              <a:t> </a:t>
            </a:r>
            <a:r>
              <a:rPr lang="en-US" sz="2000" dirty="0" err="1"/>
              <a:t>jeder</a:t>
            </a:r>
            <a:r>
              <a:rPr lang="en-US" sz="2000" dirty="0"/>
              <a:t> 	</a:t>
            </a:r>
            <a:r>
              <a:rPr lang="en-US" sz="2000" dirty="0" err="1"/>
              <a:t>Firma</a:t>
            </a:r>
            <a:r>
              <a:rPr lang="en-US" sz="2000" dirty="0"/>
              <a:t> am </a:t>
            </a:r>
            <a:r>
              <a:rPr lang="en-US" sz="2000" dirty="0" err="1"/>
              <a:t>Branchenumsatz</a:t>
            </a:r>
            <a:r>
              <a:rPr lang="en-US" sz="2000" dirty="0"/>
              <a:t> S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40454" y="5907690"/>
            <a:ext cx="8678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je </a:t>
            </a:r>
            <a:r>
              <a:rPr lang="en-US" sz="2000" dirty="0" err="1"/>
              <a:t>höher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 </a:t>
            </a:r>
            <a:r>
              <a:rPr lang="en-US" sz="2000" dirty="0" err="1"/>
              <a:t>desto</a:t>
            </a:r>
            <a:r>
              <a:rPr lang="en-US" sz="2000" dirty="0"/>
              <a:t> </a:t>
            </a:r>
            <a:r>
              <a:rPr lang="en-US" sz="2000" dirty="0" err="1"/>
              <a:t>schwieriger</a:t>
            </a:r>
            <a:r>
              <a:rPr lang="en-US" sz="2000" dirty="0"/>
              <a:t> </a:t>
            </a:r>
            <a:r>
              <a:rPr lang="en-US" sz="2000" dirty="0" err="1"/>
              <a:t>wird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steigende</a:t>
            </a:r>
            <a:r>
              <a:rPr lang="en-US" sz="2000" dirty="0"/>
              <a:t> 	</a:t>
            </a:r>
            <a:r>
              <a:rPr lang="en-US" sz="2000" dirty="0" err="1"/>
              <a:t>Skalenerträge</a:t>
            </a:r>
            <a:r>
              <a:rPr lang="en-US" sz="2000" dirty="0"/>
              <a:t> </a:t>
            </a:r>
            <a:r>
              <a:rPr lang="en-US" sz="2000" dirty="0" err="1"/>
              <a:t>auszunutzen</a:t>
            </a:r>
            <a:endParaRPr lang="en-US" sz="2000" dirty="0"/>
          </a:p>
        </p:txBody>
      </p:sp>
      <p:sp>
        <p:nvSpPr>
          <p:cNvPr id="10" name="Rechteck 9"/>
          <p:cNvSpPr/>
          <p:nvPr/>
        </p:nvSpPr>
        <p:spPr>
          <a:xfrm>
            <a:off x="1618941" y="2089473"/>
            <a:ext cx="9251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 </a:t>
            </a:r>
            <a:r>
              <a:rPr lang="en-US" sz="2000" dirty="0" err="1"/>
              <a:t>Für</a:t>
            </a:r>
            <a:r>
              <a:rPr lang="en-US" sz="2000" dirty="0"/>
              <a:t> p*=p=P </a:t>
            </a:r>
            <a:r>
              <a:rPr lang="en-US" sz="2000" dirty="0" err="1"/>
              <a:t>ergibt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damit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jede</a:t>
            </a:r>
            <a:r>
              <a:rPr lang="en-US" sz="2000" dirty="0"/>
              <a:t> Firma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Marktanteil</a:t>
            </a:r>
            <a:r>
              <a:rPr lang="en-US" sz="2000" dirty="0"/>
              <a:t> von x*=S/n</a:t>
            </a:r>
          </a:p>
        </p:txBody>
      </p:sp>
      <p:sp>
        <p:nvSpPr>
          <p:cNvPr id="8" name="Rechteck 7"/>
          <p:cNvSpPr/>
          <p:nvPr/>
        </p:nvSpPr>
        <p:spPr>
          <a:xfrm>
            <a:off x="3444768" y="3088470"/>
            <a:ext cx="4069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DK = K/x = KF/</a:t>
            </a:r>
            <a:r>
              <a:rPr lang="en-US" dirty="0" err="1"/>
              <a:t>x+k</a:t>
            </a:r>
            <a:r>
              <a:rPr lang="en-US" dirty="0"/>
              <a:t> = KF/(S/n)+k = </a:t>
            </a:r>
            <a:r>
              <a:rPr lang="en-US" dirty="0" err="1"/>
              <a:t>n∙KF</a:t>
            </a:r>
            <a:r>
              <a:rPr lang="en-US" dirty="0"/>
              <a:t>/</a:t>
            </a:r>
            <a:r>
              <a:rPr lang="en-US" dirty="0" err="1"/>
              <a:t>S+k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19458" y="3429090"/>
            <a:ext cx="933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da KF, k, S </a:t>
            </a:r>
            <a:r>
              <a:rPr lang="en-US" sz="2000" dirty="0" err="1"/>
              <a:t>Konstant</a:t>
            </a:r>
            <a:r>
              <a:rPr lang="en-US" sz="2000" dirty="0"/>
              <a:t> </a:t>
            </a:r>
            <a:r>
              <a:rPr lang="en-US" sz="2000" dirty="0" err="1"/>
              <a:t>steigen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zunehmender</a:t>
            </a:r>
            <a:r>
              <a:rPr lang="en-US" sz="2000" dirty="0"/>
              <a:t> 	</a:t>
            </a:r>
            <a:r>
              <a:rPr lang="en-US" sz="2000" dirty="0" err="1"/>
              <a:t>Firmenzahl</a:t>
            </a:r>
            <a:r>
              <a:rPr lang="en-US" sz="2000" dirty="0"/>
              <a:t> n. KF/S </a:t>
            </a:r>
            <a:r>
              <a:rPr lang="en-US" sz="2000" dirty="0" err="1"/>
              <a:t>ist</a:t>
            </a:r>
            <a:r>
              <a:rPr lang="en-US" sz="2000" dirty="0"/>
              <a:t> die </a:t>
            </a:r>
            <a:r>
              <a:rPr lang="en-US" sz="2000" dirty="0" err="1"/>
              <a:t>Steigung</a:t>
            </a:r>
            <a:r>
              <a:rPr lang="en-US" sz="2000" dirty="0"/>
              <a:t> der </a:t>
            </a:r>
            <a:r>
              <a:rPr lang="en-US" sz="2000" dirty="0" err="1"/>
              <a:t>Geraden</a:t>
            </a:r>
            <a:r>
              <a:rPr lang="en-US" sz="2000" dirty="0"/>
              <a:t> der </a:t>
            </a:r>
            <a:r>
              <a:rPr lang="en-US" sz="2000" dirty="0" err="1"/>
              <a:t>Durchschnittskosten</a:t>
            </a:r>
            <a:endParaRPr lang="de-DE" sz="20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BE5CD04-563B-4AFB-95AA-6A4B45946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252603E-9FEE-4B52-AC56-934A938C74A8}"/>
                  </a:ext>
                </a:extLst>
              </p14:cNvPr>
              <p14:cNvContentPartPr/>
              <p14:nvPr/>
            </p14:nvContentPartPr>
            <p14:xfrm>
              <a:off x="1136173" y="1987758"/>
              <a:ext cx="1351080" cy="45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252603E-9FEE-4B52-AC56-934A938C74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1853" y="1983438"/>
                <a:ext cx="13597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F27BAA4-5522-4181-BF23-FC59484AD44D}"/>
                  </a:ext>
                </a:extLst>
              </p14:cNvPr>
              <p14:cNvContentPartPr/>
              <p14:nvPr/>
            </p14:nvContentPartPr>
            <p14:xfrm>
              <a:off x="8406733" y="1996398"/>
              <a:ext cx="1357920" cy="6919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F27BAA4-5522-4181-BF23-FC59484AD4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2413" y="1992078"/>
                <a:ext cx="136656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2D8390D-11BA-47B3-B95F-F69F4130A58E}"/>
                  </a:ext>
                </a:extLst>
              </p14:cNvPr>
              <p14:cNvContentPartPr/>
              <p14:nvPr/>
            </p14:nvContentPartPr>
            <p14:xfrm>
              <a:off x="8204413" y="1931598"/>
              <a:ext cx="1410840" cy="8366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2D8390D-11BA-47B3-B95F-F69F4130A5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00093" y="1927278"/>
                <a:ext cx="1419480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4E2C1054-600E-442F-9481-9C80824F3CED}"/>
                  </a:ext>
                </a:extLst>
              </p14:cNvPr>
              <p14:cNvContentPartPr/>
              <p14:nvPr/>
            </p14:nvContentPartPr>
            <p14:xfrm>
              <a:off x="3324613" y="3030678"/>
              <a:ext cx="570960" cy="529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4E2C1054-600E-442F-9481-9C80824F3C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20293" y="3026358"/>
                <a:ext cx="579600" cy="53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26F28BB-0283-4596-8FF4-4EE734AB1BE7}"/>
              </a:ext>
            </a:extLst>
          </p:cNvPr>
          <p:cNvGrpSpPr/>
          <p:nvPr/>
        </p:nvGrpSpPr>
        <p:grpSpPr>
          <a:xfrm>
            <a:off x="9795973" y="1652598"/>
            <a:ext cx="1857960" cy="830520"/>
            <a:chOff x="9795973" y="1652598"/>
            <a:chExt cx="1857960" cy="83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1B059BA-B287-4270-98C4-DFA14CAB94F4}"/>
                    </a:ext>
                  </a:extLst>
                </p14:cNvPr>
                <p14:cNvContentPartPr/>
                <p14:nvPr/>
              </p14:nvContentPartPr>
              <p14:xfrm>
                <a:off x="9873373" y="2227158"/>
                <a:ext cx="115920" cy="50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1B059BA-B287-4270-98C4-DFA14CAB94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69053" y="2222838"/>
                  <a:ext cx="124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8095E95-7C6A-4885-BB6E-C4F8CF9DC9E9}"/>
                    </a:ext>
                  </a:extLst>
                </p14:cNvPr>
                <p14:cNvContentPartPr/>
                <p14:nvPr/>
              </p14:nvContentPartPr>
              <p14:xfrm>
                <a:off x="9795973" y="2158758"/>
                <a:ext cx="133560" cy="167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8095E95-7C6A-4885-BB6E-C4F8CF9DC9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91653" y="2154438"/>
                  <a:ext cx="142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1182A09-B3F1-490C-BB5C-EC21A58EF50A}"/>
                    </a:ext>
                  </a:extLst>
                </p14:cNvPr>
                <p14:cNvContentPartPr/>
                <p14:nvPr/>
              </p14:nvContentPartPr>
              <p14:xfrm>
                <a:off x="10126813" y="2011878"/>
                <a:ext cx="113400" cy="205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1182A09-B3F1-490C-BB5C-EC21A58EF50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22493" y="2007558"/>
                  <a:ext cx="122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5606637-294B-4E91-9230-584BFF8C4767}"/>
                    </a:ext>
                  </a:extLst>
                </p14:cNvPr>
                <p14:cNvContentPartPr/>
                <p14:nvPr/>
              </p14:nvContentPartPr>
              <p14:xfrm>
                <a:off x="10188733" y="2143278"/>
                <a:ext cx="74880" cy="56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5606637-294B-4E91-9230-584BFF8C476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84413" y="2138958"/>
                  <a:ext cx="83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D20BC73-54CE-470E-84AE-B6CA9B413BEE}"/>
                    </a:ext>
                  </a:extLst>
                </p14:cNvPr>
                <p14:cNvContentPartPr/>
                <p14:nvPr/>
              </p14:nvContentPartPr>
              <p14:xfrm>
                <a:off x="10290973" y="1979478"/>
                <a:ext cx="74880" cy="219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D20BC73-54CE-470E-84AE-B6CA9B413BE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86653" y="1975158"/>
                  <a:ext cx="83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8A163F8-910D-4270-8F03-83BAFA8AED9F}"/>
                    </a:ext>
                  </a:extLst>
                </p14:cNvPr>
                <p14:cNvContentPartPr/>
                <p14:nvPr/>
              </p14:nvContentPartPr>
              <p14:xfrm>
                <a:off x="10356853" y="2008278"/>
                <a:ext cx="53640" cy="135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8A163F8-910D-4270-8F03-83BAFA8AED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52533" y="2003958"/>
                  <a:ext cx="62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9589DEC-FE34-4EE8-8913-87B0D3EFBB8B}"/>
                    </a:ext>
                  </a:extLst>
                </p14:cNvPr>
                <p14:cNvContentPartPr/>
                <p14:nvPr/>
              </p14:nvContentPartPr>
              <p14:xfrm>
                <a:off x="10339933" y="2049318"/>
                <a:ext cx="86400" cy="25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9589DEC-FE34-4EE8-8913-87B0D3EFBB8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35613" y="2044998"/>
                  <a:ext cx="95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53550B6-B45E-468F-8E87-A33C449683F1}"/>
                    </a:ext>
                  </a:extLst>
                </p14:cNvPr>
                <p14:cNvContentPartPr/>
                <p14:nvPr/>
              </p14:nvContentPartPr>
              <p14:xfrm>
                <a:off x="10360813" y="1903878"/>
                <a:ext cx="111240" cy="125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53550B6-B45E-468F-8E87-A33C449683F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56493" y="1899558"/>
                  <a:ext cx="119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6A2CFFF-F75F-4FA8-A2A6-1F6C2F35F68B}"/>
                    </a:ext>
                  </a:extLst>
                </p14:cNvPr>
                <p14:cNvContentPartPr/>
                <p14:nvPr/>
              </p14:nvContentPartPr>
              <p14:xfrm>
                <a:off x="10464493" y="1898478"/>
                <a:ext cx="105840" cy="268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6A2CFFF-F75F-4FA8-A2A6-1F6C2F35F6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60173" y="1894158"/>
                  <a:ext cx="114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68AF1B8-2D8A-4D09-A4A4-27A28C5AEC6A}"/>
                    </a:ext>
                  </a:extLst>
                </p14:cNvPr>
                <p14:cNvContentPartPr/>
                <p14:nvPr/>
              </p14:nvContentPartPr>
              <p14:xfrm>
                <a:off x="10622533" y="1956438"/>
                <a:ext cx="129960" cy="35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68AF1B8-2D8A-4D09-A4A4-27A28C5AEC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18213" y="1952118"/>
                  <a:ext cx="138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98F5C6A-E97B-432F-8C40-544C053A1231}"/>
                    </a:ext>
                  </a:extLst>
                </p14:cNvPr>
                <p14:cNvContentPartPr/>
                <p14:nvPr/>
              </p14:nvContentPartPr>
              <p14:xfrm>
                <a:off x="10638373" y="1994238"/>
                <a:ext cx="100440" cy="29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98F5C6A-E97B-432F-8C40-544C053A12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34053" y="1989918"/>
                  <a:ext cx="109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995F3EF-9B36-48C1-9DB8-4CD256A92F92}"/>
                    </a:ext>
                  </a:extLst>
                </p14:cNvPr>
                <p14:cNvContentPartPr/>
                <p14:nvPr/>
              </p14:nvContentPartPr>
              <p14:xfrm>
                <a:off x="10809733" y="1788318"/>
                <a:ext cx="104760" cy="196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995F3EF-9B36-48C1-9DB8-4CD256A92F9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05413" y="1783998"/>
                  <a:ext cx="113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1A6B422-E691-46AB-95AA-D16F39387C46}"/>
                    </a:ext>
                  </a:extLst>
                </p14:cNvPr>
                <p14:cNvContentPartPr/>
                <p14:nvPr/>
              </p14:nvContentPartPr>
              <p14:xfrm>
                <a:off x="10866253" y="1902438"/>
                <a:ext cx="85680" cy="63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1A6B422-E691-46AB-95AA-D16F39387C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61933" y="1898118"/>
                  <a:ext cx="94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48BBA15-A926-4C48-B856-F2DDD1F743B2}"/>
                    </a:ext>
                  </a:extLst>
                </p14:cNvPr>
                <p14:cNvContentPartPr/>
                <p14:nvPr/>
              </p14:nvContentPartPr>
              <p14:xfrm>
                <a:off x="10939693" y="1776078"/>
                <a:ext cx="49680" cy="133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48BBA15-A926-4C48-B856-F2DDD1F743B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35373" y="1771758"/>
                  <a:ext cx="58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53E84C3-04F7-42F9-B085-134991299D9C}"/>
                    </a:ext>
                  </a:extLst>
                </p14:cNvPr>
                <p14:cNvContentPartPr/>
                <p14:nvPr/>
              </p14:nvContentPartPr>
              <p14:xfrm>
                <a:off x="10849693" y="1739718"/>
                <a:ext cx="132840" cy="54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53E84C3-04F7-42F9-B085-134991299D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45373" y="1735398"/>
                  <a:ext cx="141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B66AF66-D080-4084-9848-BC90B63C0FD7}"/>
                    </a:ext>
                  </a:extLst>
                </p14:cNvPr>
                <p14:cNvContentPartPr/>
                <p14:nvPr/>
              </p14:nvContentPartPr>
              <p14:xfrm>
                <a:off x="11062813" y="1773558"/>
                <a:ext cx="44640" cy="101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B66AF66-D080-4084-9848-BC90B63C0FD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58493" y="1769238"/>
                  <a:ext cx="53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FE3E45F-AD5E-418F-A3B2-1D9D058D9209}"/>
                    </a:ext>
                  </a:extLst>
                </p14:cNvPr>
                <p14:cNvContentPartPr/>
                <p14:nvPr/>
              </p14:nvContentPartPr>
              <p14:xfrm>
                <a:off x="11032573" y="1805958"/>
                <a:ext cx="68760" cy="36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FE3E45F-AD5E-418F-A3B2-1D9D058D920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28253" y="1801638"/>
                  <a:ext cx="77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65A78CC-F9CD-4341-97DB-0061F65B27C7}"/>
                    </a:ext>
                  </a:extLst>
                </p14:cNvPr>
                <p14:cNvContentPartPr/>
                <p14:nvPr/>
              </p14:nvContentPartPr>
              <p14:xfrm>
                <a:off x="11141293" y="1699758"/>
                <a:ext cx="91080" cy="151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65A78CC-F9CD-4341-97DB-0061F65B27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36973" y="1695438"/>
                  <a:ext cx="99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8E89CEA-0DBE-4297-84DF-72A91CD7CBCC}"/>
                    </a:ext>
                  </a:extLst>
                </p14:cNvPr>
                <p14:cNvContentPartPr/>
                <p14:nvPr/>
              </p14:nvContentPartPr>
              <p14:xfrm>
                <a:off x="11240293" y="1787238"/>
                <a:ext cx="3600" cy="5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8E89CEA-0DBE-4297-84DF-72A91CD7CB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35973" y="1782918"/>
                  <a:ext cx="12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F27BC83-11BA-4F42-8B28-6879945DDBD1}"/>
                    </a:ext>
                  </a:extLst>
                </p14:cNvPr>
                <p14:cNvContentPartPr/>
                <p14:nvPr/>
              </p14:nvContentPartPr>
              <p14:xfrm>
                <a:off x="11262253" y="1726398"/>
                <a:ext cx="51480" cy="103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F27BC83-11BA-4F42-8B28-6879945DDBD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57933" y="1722078"/>
                  <a:ext cx="60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09684CE-C5C4-430F-8275-BF01C167D939}"/>
                    </a:ext>
                  </a:extLst>
                </p14:cNvPr>
                <p14:cNvContentPartPr/>
                <p14:nvPr/>
              </p14:nvContentPartPr>
              <p14:xfrm>
                <a:off x="11252893" y="1765278"/>
                <a:ext cx="63000" cy="25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09684CE-C5C4-430F-8275-BF01C167D93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248573" y="1760958"/>
                  <a:ext cx="71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C305FE6-8687-4D02-BD0E-D484AD06DA53}"/>
                    </a:ext>
                  </a:extLst>
                </p14:cNvPr>
                <p14:cNvContentPartPr/>
                <p14:nvPr/>
              </p14:nvContentPartPr>
              <p14:xfrm>
                <a:off x="11260813" y="1652598"/>
                <a:ext cx="116280" cy="71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C305FE6-8687-4D02-BD0E-D484AD06DA5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56493" y="1648278"/>
                  <a:ext cx="124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670A9A6-90C2-4E02-8E11-434C6A752427}"/>
                    </a:ext>
                  </a:extLst>
                </p14:cNvPr>
                <p14:cNvContentPartPr/>
                <p14:nvPr/>
              </p14:nvContentPartPr>
              <p14:xfrm>
                <a:off x="10652773" y="2237958"/>
                <a:ext cx="153000" cy="74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670A9A6-90C2-4E02-8E11-434C6A75242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48453" y="2233638"/>
                  <a:ext cx="161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FD4EAB7-ABE7-48E1-B251-586A4BF1005E}"/>
                    </a:ext>
                  </a:extLst>
                </p14:cNvPr>
                <p14:cNvContentPartPr/>
                <p14:nvPr/>
              </p14:nvContentPartPr>
              <p14:xfrm>
                <a:off x="10698493" y="2307438"/>
                <a:ext cx="91800" cy="38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FD4EAB7-ABE7-48E1-B251-586A4BF1005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94173" y="2303118"/>
                  <a:ext cx="100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3AD26D0-F814-4DEE-96C0-170A027ABC16}"/>
                    </a:ext>
                  </a:extLst>
                </p14:cNvPr>
                <p14:cNvContentPartPr/>
                <p14:nvPr/>
              </p14:nvContentPartPr>
              <p14:xfrm>
                <a:off x="10840693" y="2144718"/>
                <a:ext cx="90360" cy="131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3AD26D0-F814-4DEE-96C0-170A027ABC1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36373" y="2140398"/>
                  <a:ext cx="99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499CBA4-3C1D-4545-8F1C-DD88C0E7FCB7}"/>
                    </a:ext>
                  </a:extLst>
                </p14:cNvPr>
                <p14:cNvContentPartPr/>
                <p14:nvPr/>
              </p14:nvContentPartPr>
              <p14:xfrm>
                <a:off x="10922053" y="2211678"/>
                <a:ext cx="58320" cy="41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499CBA4-3C1D-4545-8F1C-DD88C0E7FC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17733" y="2207358"/>
                  <a:ext cx="66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0502B86-C484-479D-934A-2816E7EC9B40}"/>
                    </a:ext>
                  </a:extLst>
                </p14:cNvPr>
                <p14:cNvContentPartPr/>
                <p14:nvPr/>
              </p14:nvContentPartPr>
              <p14:xfrm>
                <a:off x="10918093" y="2076318"/>
                <a:ext cx="114120" cy="130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0502B86-C484-479D-934A-2816E7EC9B4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13773" y="2071998"/>
                  <a:ext cx="122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65A1410-C4B8-4BA1-8379-EE9479ACC459}"/>
                    </a:ext>
                  </a:extLst>
                </p14:cNvPr>
                <p14:cNvContentPartPr/>
                <p14:nvPr/>
              </p14:nvContentPartPr>
              <p14:xfrm>
                <a:off x="10921333" y="2134278"/>
                <a:ext cx="114120" cy="55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65A1410-C4B8-4BA1-8379-EE9479ACC45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17013" y="2129958"/>
                  <a:ext cx="122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9253A3D-7AA7-40DA-A056-7EDDFD133FEA}"/>
                    </a:ext>
                  </a:extLst>
                </p14:cNvPr>
                <p14:cNvContentPartPr/>
                <p14:nvPr/>
              </p14:nvContentPartPr>
              <p14:xfrm>
                <a:off x="11113933" y="2100438"/>
                <a:ext cx="53640" cy="777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9253A3D-7AA7-40DA-A056-7EDDFD133FE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09613" y="2096118"/>
                  <a:ext cx="62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50BB47C-E7B3-4A67-9C94-4C8F06B4CE4A}"/>
                    </a:ext>
                  </a:extLst>
                </p14:cNvPr>
                <p14:cNvContentPartPr/>
                <p14:nvPr/>
              </p14:nvContentPartPr>
              <p14:xfrm>
                <a:off x="11095573" y="2122758"/>
                <a:ext cx="84240" cy="36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50BB47C-E7B3-4A67-9C94-4C8F06B4CE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91253" y="2118438"/>
                  <a:ext cx="92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EAFD6FC-7ABE-491D-966C-B2E7DF00F9A4}"/>
                    </a:ext>
                  </a:extLst>
                </p14:cNvPr>
                <p14:cNvContentPartPr/>
                <p14:nvPr/>
              </p14:nvContentPartPr>
              <p14:xfrm>
                <a:off x="11233093" y="1979118"/>
                <a:ext cx="116640" cy="158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EAFD6FC-7ABE-491D-966C-B2E7DF00F9A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28773" y="1974798"/>
                  <a:ext cx="125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EA2467F-7B69-4E07-9054-85BBCE4D25FD}"/>
                    </a:ext>
                  </a:extLst>
                </p14:cNvPr>
                <p14:cNvContentPartPr/>
                <p14:nvPr/>
              </p14:nvContentPartPr>
              <p14:xfrm>
                <a:off x="11345053" y="2023758"/>
                <a:ext cx="32760" cy="29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EA2467F-7B69-4E07-9054-85BBCE4D25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40733" y="2019438"/>
                  <a:ext cx="41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4A0EEEE-2DE8-4D51-8B49-0B5DC24E7379}"/>
                    </a:ext>
                  </a:extLst>
                </p14:cNvPr>
                <p14:cNvContentPartPr/>
                <p14:nvPr/>
              </p14:nvContentPartPr>
              <p14:xfrm>
                <a:off x="11398693" y="1875078"/>
                <a:ext cx="72000" cy="121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4A0EEEE-2DE8-4D51-8B49-0B5DC24E737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94373" y="1870758"/>
                  <a:ext cx="80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D205D49-599A-4BA3-8860-D1C2B7D5776D}"/>
                    </a:ext>
                  </a:extLst>
                </p14:cNvPr>
                <p14:cNvContentPartPr/>
                <p14:nvPr/>
              </p14:nvContentPartPr>
              <p14:xfrm>
                <a:off x="11382493" y="1984878"/>
                <a:ext cx="114120" cy="51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D205D49-599A-4BA3-8860-D1C2B7D5776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378173" y="1980558"/>
                  <a:ext cx="122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EFF76BE-FA5A-49C8-9C5C-0E4D3327CB47}"/>
                    </a:ext>
                  </a:extLst>
                </p14:cNvPr>
                <p14:cNvContentPartPr/>
                <p14:nvPr/>
              </p14:nvContentPartPr>
              <p14:xfrm>
                <a:off x="11422813" y="2048238"/>
                <a:ext cx="97200" cy="89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EFF76BE-FA5A-49C8-9C5C-0E4D3327CB4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418493" y="2043918"/>
                  <a:ext cx="105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C87F188-0097-4269-9ACC-CA1BD7314443}"/>
                    </a:ext>
                  </a:extLst>
                </p14:cNvPr>
                <p14:cNvContentPartPr/>
                <p14:nvPr/>
              </p14:nvContentPartPr>
              <p14:xfrm>
                <a:off x="10094053" y="2090718"/>
                <a:ext cx="489240" cy="261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C87F188-0097-4269-9ACC-CA1BD731444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89733" y="2086398"/>
                  <a:ext cx="497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EF0FF5A-5448-4105-BC0E-C3C389681E03}"/>
                    </a:ext>
                  </a:extLst>
                </p14:cNvPr>
                <p14:cNvContentPartPr/>
                <p14:nvPr/>
              </p14:nvContentPartPr>
              <p14:xfrm>
                <a:off x="10311853" y="2254518"/>
                <a:ext cx="85680" cy="132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EF0FF5A-5448-4105-BC0E-C3C389681E0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07533" y="2250198"/>
                  <a:ext cx="94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62AC1ED-8F20-467F-BE00-BA80B382D212}"/>
                    </a:ext>
                  </a:extLst>
                </p14:cNvPr>
                <p14:cNvContentPartPr/>
                <p14:nvPr/>
              </p14:nvContentPartPr>
              <p14:xfrm>
                <a:off x="10287013" y="2298798"/>
                <a:ext cx="212760" cy="14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62AC1ED-8F20-467F-BE00-BA80B382D21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82693" y="2294478"/>
                  <a:ext cx="221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C734DD2-EA39-4C49-9DA2-95ECB050483F}"/>
                    </a:ext>
                  </a:extLst>
                </p14:cNvPr>
                <p14:cNvContentPartPr/>
                <p14:nvPr/>
              </p14:nvContentPartPr>
              <p14:xfrm>
                <a:off x="10830613" y="1787958"/>
                <a:ext cx="585720" cy="297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C734DD2-EA39-4C49-9DA2-95ECB05048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26293" y="1783638"/>
                  <a:ext cx="594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716C336-2C98-4366-8FAA-95536AE35F2C}"/>
                    </a:ext>
                  </a:extLst>
                </p14:cNvPr>
                <p14:cNvContentPartPr/>
                <p14:nvPr/>
              </p14:nvContentPartPr>
              <p14:xfrm>
                <a:off x="11066053" y="1931238"/>
                <a:ext cx="81720" cy="97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716C336-2C98-4366-8FAA-95536AE35F2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61733" y="1926918"/>
                  <a:ext cx="90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EFF2828-E4A5-4221-828D-3EDEB6D6F16F}"/>
                    </a:ext>
                  </a:extLst>
                </p14:cNvPr>
                <p14:cNvContentPartPr/>
                <p14:nvPr/>
              </p14:nvContentPartPr>
              <p14:xfrm>
                <a:off x="11060653" y="1963278"/>
                <a:ext cx="121320" cy="28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EFF2828-E4A5-4221-828D-3EDEB6D6F16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56333" y="1958958"/>
                  <a:ext cx="129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9E98ABD-94D0-4AB7-BE8C-8CAB12D8D439}"/>
                    </a:ext>
                  </a:extLst>
                </p14:cNvPr>
                <p14:cNvContentPartPr/>
                <p14:nvPr/>
              </p14:nvContentPartPr>
              <p14:xfrm>
                <a:off x="10771933" y="2043198"/>
                <a:ext cx="882000" cy="349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9E98ABD-94D0-4AB7-BE8C-8CAB12D8D4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67613" y="2038878"/>
                  <a:ext cx="8906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14E71C2-6495-42CD-B483-61C863DEE280}"/>
                    </a:ext>
                  </a:extLst>
                </p14:cNvPr>
                <p14:cNvContentPartPr/>
                <p14:nvPr/>
              </p14:nvContentPartPr>
              <p14:xfrm>
                <a:off x="11189893" y="2264598"/>
                <a:ext cx="148320" cy="218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14E71C2-6495-42CD-B483-61C863DEE28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85573" y="2260278"/>
                  <a:ext cx="156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7E9A53F-9919-4BC3-B9A3-D05E81EE735B}"/>
                    </a:ext>
                  </a:extLst>
                </p14:cNvPr>
                <p14:cNvContentPartPr/>
                <p14:nvPr/>
              </p14:nvContentPartPr>
              <p14:xfrm>
                <a:off x="11156053" y="2335878"/>
                <a:ext cx="327240" cy="55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7E9A53F-9919-4BC3-B9A3-D05E81EE735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51733" y="2331558"/>
                  <a:ext cx="33588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9F8BAAE8-7708-4B5B-853B-B7B84252476D}"/>
              </a:ext>
            </a:extLst>
          </p:cNvPr>
          <p:cNvGrpSpPr/>
          <p:nvPr/>
        </p:nvGrpSpPr>
        <p:grpSpPr>
          <a:xfrm>
            <a:off x="4379773" y="3035358"/>
            <a:ext cx="1663200" cy="518040"/>
            <a:chOff x="4379773" y="3035358"/>
            <a:chExt cx="166320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F3F9F4B-2FFB-4420-8325-21AD2C00287A}"/>
                    </a:ext>
                  </a:extLst>
                </p14:cNvPr>
                <p14:cNvContentPartPr/>
                <p14:nvPr/>
              </p14:nvContentPartPr>
              <p14:xfrm>
                <a:off x="4379773" y="3038958"/>
                <a:ext cx="913680" cy="5014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F3F9F4B-2FFB-4420-8325-21AD2C00287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75453" y="3034638"/>
                  <a:ext cx="9223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CF8900C-1C8E-4E0A-897D-C73791F6AA33}"/>
                    </a:ext>
                  </a:extLst>
                </p14:cNvPr>
                <p14:cNvContentPartPr/>
                <p14:nvPr/>
              </p14:nvContentPartPr>
              <p14:xfrm>
                <a:off x="4567693" y="3117078"/>
                <a:ext cx="28440" cy="54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CF8900C-1C8E-4E0A-897D-C73791F6AA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63373" y="3112758"/>
                  <a:ext cx="37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9CE4270-B538-425B-855F-06046817D14E}"/>
                    </a:ext>
                  </a:extLst>
                </p14:cNvPr>
                <p14:cNvContentPartPr/>
                <p14:nvPr/>
              </p14:nvContentPartPr>
              <p14:xfrm>
                <a:off x="4437373" y="3035358"/>
                <a:ext cx="533880" cy="51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9CE4270-B538-425B-855F-06046817D14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33053" y="3031038"/>
                  <a:ext cx="54252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3C6C872-6C40-464E-BA15-F88D07DDBB7D}"/>
                    </a:ext>
                  </a:extLst>
                </p14:cNvPr>
                <p14:cNvContentPartPr/>
                <p14:nvPr/>
              </p14:nvContentPartPr>
              <p14:xfrm>
                <a:off x="4959733" y="3096198"/>
                <a:ext cx="242280" cy="379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3C6C872-6C40-464E-BA15-F88D07DDBB7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55413" y="3091878"/>
                  <a:ext cx="2509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B70F385-CA4B-45C3-976B-198A6E428E61}"/>
                    </a:ext>
                  </a:extLst>
                </p14:cNvPr>
                <p14:cNvContentPartPr/>
                <p14:nvPr/>
              </p14:nvContentPartPr>
              <p14:xfrm>
                <a:off x="4839133" y="3122478"/>
                <a:ext cx="152640" cy="327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B70F385-CA4B-45C3-976B-198A6E428E6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34813" y="3118158"/>
                  <a:ext cx="1612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E1FA740-3512-4C00-8000-07A98DAC7FAC}"/>
                    </a:ext>
                  </a:extLst>
                </p14:cNvPr>
                <p14:cNvContentPartPr/>
                <p14:nvPr/>
              </p14:nvContentPartPr>
              <p14:xfrm>
                <a:off x="5661373" y="3045798"/>
                <a:ext cx="381600" cy="461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E1FA740-3512-4C00-8000-07A98DAC7FA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57053" y="3041478"/>
                  <a:ext cx="390240" cy="47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A9275B5A-9823-4F4D-98C0-F97EF7F6FE2B}"/>
                  </a:ext>
                </a:extLst>
              </p14:cNvPr>
              <p14:cNvContentPartPr/>
              <p14:nvPr/>
            </p14:nvContentPartPr>
            <p14:xfrm>
              <a:off x="6548773" y="3118518"/>
              <a:ext cx="129960" cy="33552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A9275B5A-9823-4F4D-98C0-F97EF7F6FE2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544453" y="3114198"/>
                <a:ext cx="13860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813623E-152E-4B4C-8BBC-7B3CB62E01AE}"/>
              </a:ext>
            </a:extLst>
          </p:cNvPr>
          <p:cNvGrpSpPr/>
          <p:nvPr/>
        </p:nvGrpSpPr>
        <p:grpSpPr>
          <a:xfrm>
            <a:off x="8118733" y="3044358"/>
            <a:ext cx="1112040" cy="345240"/>
            <a:chOff x="8118733" y="3044358"/>
            <a:chExt cx="111204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1F95B3E-FAEE-4F27-ADDE-B41F16F7D42F}"/>
                    </a:ext>
                  </a:extLst>
                </p14:cNvPr>
                <p14:cNvContentPartPr/>
                <p14:nvPr/>
              </p14:nvContentPartPr>
              <p14:xfrm>
                <a:off x="8118733" y="3184398"/>
                <a:ext cx="109800" cy="2052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1F95B3E-FAEE-4F27-ADDE-B41F16F7D42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14413" y="3180078"/>
                  <a:ext cx="118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13D3905-1B1F-4CA9-A9A1-C654FB37AE9B}"/>
                    </a:ext>
                  </a:extLst>
                </p14:cNvPr>
                <p14:cNvContentPartPr/>
                <p14:nvPr/>
              </p14:nvContentPartPr>
              <p14:xfrm>
                <a:off x="8219893" y="3181878"/>
                <a:ext cx="56160" cy="93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13D3905-1B1F-4CA9-A9A1-C654FB37AE9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15573" y="3177558"/>
                  <a:ext cx="64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A3620D4-64BE-4156-875B-3FDF0B2D94DD}"/>
                    </a:ext>
                  </a:extLst>
                </p14:cNvPr>
                <p14:cNvContentPartPr/>
                <p14:nvPr/>
              </p14:nvContentPartPr>
              <p14:xfrm>
                <a:off x="8289733" y="3159918"/>
                <a:ext cx="72000" cy="982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A3620D4-64BE-4156-875B-3FDF0B2D94D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85413" y="3155598"/>
                  <a:ext cx="80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32A3EA7-A13A-433B-95CF-68D2A3C56C54}"/>
                    </a:ext>
                  </a:extLst>
                </p14:cNvPr>
                <p14:cNvContentPartPr/>
                <p14:nvPr/>
              </p14:nvContentPartPr>
              <p14:xfrm>
                <a:off x="8373253" y="3179718"/>
                <a:ext cx="21240" cy="73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32A3EA7-A13A-433B-95CF-68D2A3C56C5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68933" y="3175398"/>
                  <a:ext cx="29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E2541B0-6A59-4E96-B7E8-A828D93CFFDE}"/>
                    </a:ext>
                  </a:extLst>
                </p14:cNvPr>
                <p14:cNvContentPartPr/>
                <p14:nvPr/>
              </p14:nvContentPartPr>
              <p14:xfrm>
                <a:off x="8441293" y="3058038"/>
                <a:ext cx="159840" cy="172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E2541B0-6A59-4E96-B7E8-A828D93CFFD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36973" y="3053718"/>
                  <a:ext cx="168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FFBDC61-0AF0-4580-8C45-908586FC6CBF}"/>
                    </a:ext>
                  </a:extLst>
                </p14:cNvPr>
                <p14:cNvContentPartPr/>
                <p14:nvPr/>
              </p14:nvContentPartPr>
              <p14:xfrm>
                <a:off x="8299093" y="3044358"/>
                <a:ext cx="360" cy="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FFBDC61-0AF0-4580-8C45-908586FC6CB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94773" y="3040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AAE7AB4-256C-4EC0-A088-A16EAFECD396}"/>
                    </a:ext>
                  </a:extLst>
                </p14:cNvPr>
                <p14:cNvContentPartPr/>
                <p14:nvPr/>
              </p14:nvContentPartPr>
              <p14:xfrm>
                <a:off x="9212773" y="3047958"/>
                <a:ext cx="18000" cy="5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AAE7AB4-256C-4EC0-A088-A16EAFECD39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08453" y="3043638"/>
                  <a:ext cx="2664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34E9813-0C3A-4634-8419-ED50B1161939}"/>
              </a:ext>
            </a:extLst>
          </p:cNvPr>
          <p:cNvGrpSpPr/>
          <p:nvPr/>
        </p:nvGrpSpPr>
        <p:grpSpPr>
          <a:xfrm>
            <a:off x="8765653" y="2664558"/>
            <a:ext cx="3246480" cy="570960"/>
            <a:chOff x="8765653" y="2664558"/>
            <a:chExt cx="324648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97D591D-EC7B-486A-9E6A-50178CE35BC1}"/>
                    </a:ext>
                  </a:extLst>
                </p14:cNvPr>
                <p14:cNvContentPartPr/>
                <p14:nvPr/>
              </p14:nvContentPartPr>
              <p14:xfrm>
                <a:off x="8765653" y="3131838"/>
                <a:ext cx="119880" cy="103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97D591D-EC7B-486A-9E6A-50178CE35BC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61333" y="3127518"/>
                  <a:ext cx="128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D40D255-3F53-470E-9FB6-92F85C702160}"/>
                    </a:ext>
                  </a:extLst>
                </p14:cNvPr>
                <p14:cNvContentPartPr/>
                <p14:nvPr/>
              </p14:nvContentPartPr>
              <p14:xfrm>
                <a:off x="8910373" y="3148758"/>
                <a:ext cx="123840" cy="56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D40D255-3F53-470E-9FB6-92F85C70216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06053" y="3144438"/>
                  <a:ext cx="132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DE8E9DD-A0E8-4401-9C7C-05486CE4B644}"/>
                    </a:ext>
                  </a:extLst>
                </p14:cNvPr>
                <p14:cNvContentPartPr/>
                <p14:nvPr/>
              </p14:nvContentPartPr>
              <p14:xfrm>
                <a:off x="9155533" y="3107718"/>
                <a:ext cx="102600" cy="781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DE8E9DD-A0E8-4401-9C7C-05486CE4B64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51213" y="3103398"/>
                  <a:ext cx="111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2A6E437-C983-4544-98C7-7BEDEFDA88CA}"/>
                    </a:ext>
                  </a:extLst>
                </p14:cNvPr>
                <p14:cNvContentPartPr/>
                <p14:nvPr/>
              </p14:nvContentPartPr>
              <p14:xfrm>
                <a:off x="9417253" y="3083958"/>
                <a:ext cx="111240" cy="86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2A6E437-C983-4544-98C7-7BEDEFDA88C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12933" y="3079638"/>
                  <a:ext cx="119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A0BDE3C-B7B8-4C03-BAEA-A2EF4B60F2F5}"/>
                    </a:ext>
                  </a:extLst>
                </p14:cNvPr>
                <p14:cNvContentPartPr/>
                <p14:nvPr/>
              </p14:nvContentPartPr>
              <p14:xfrm>
                <a:off x="9522733" y="3027798"/>
                <a:ext cx="79200" cy="115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A0BDE3C-B7B8-4C03-BAEA-A2EF4B60F2F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18413" y="3023478"/>
                  <a:ext cx="87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B2EEF52-D8FF-4DAC-8974-B6259C902259}"/>
                    </a:ext>
                  </a:extLst>
                </p14:cNvPr>
                <p14:cNvContentPartPr/>
                <p14:nvPr/>
              </p14:nvContentPartPr>
              <p14:xfrm>
                <a:off x="9614173" y="2965518"/>
                <a:ext cx="294840" cy="218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B2EEF52-D8FF-4DAC-8974-B6259C90225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09853" y="2961198"/>
                  <a:ext cx="303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9910471-8248-44B3-B2AC-8516A3E477DF}"/>
                    </a:ext>
                  </a:extLst>
                </p14:cNvPr>
                <p14:cNvContentPartPr/>
                <p14:nvPr/>
              </p14:nvContentPartPr>
              <p14:xfrm>
                <a:off x="9888853" y="2977758"/>
                <a:ext cx="42120" cy="52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9910471-8248-44B3-B2AC-8516A3E477D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84533" y="2973438"/>
                  <a:ext cx="50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BEB237D-BF6E-4F11-B9F1-325B92C854BD}"/>
                    </a:ext>
                  </a:extLst>
                </p14:cNvPr>
                <p14:cNvContentPartPr/>
                <p14:nvPr/>
              </p14:nvContentPartPr>
              <p14:xfrm>
                <a:off x="9939613" y="3003678"/>
                <a:ext cx="132120" cy="1756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BEB237D-BF6E-4F11-B9F1-325B92C854B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35293" y="2999358"/>
                  <a:ext cx="140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A1A5854-7A38-4277-B1E1-6A9AD084B2A0}"/>
                    </a:ext>
                  </a:extLst>
                </p14:cNvPr>
                <p14:cNvContentPartPr/>
                <p14:nvPr/>
              </p14:nvContentPartPr>
              <p14:xfrm>
                <a:off x="9337693" y="2974518"/>
                <a:ext cx="143640" cy="30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A1A5854-7A38-4277-B1E1-6A9AD084B2A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33373" y="2970198"/>
                  <a:ext cx="152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9ADA4C1-05D3-4563-A216-2681A7F8BFD5}"/>
                    </a:ext>
                  </a:extLst>
                </p14:cNvPr>
                <p14:cNvContentPartPr/>
                <p14:nvPr/>
              </p14:nvContentPartPr>
              <p14:xfrm>
                <a:off x="10278013" y="2920878"/>
                <a:ext cx="20520" cy="1512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9ADA4C1-05D3-4563-A216-2681A7F8BFD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73693" y="2916558"/>
                  <a:ext cx="29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B26DBBF-F4F5-4986-A903-36FE405393BB}"/>
                    </a:ext>
                  </a:extLst>
                </p14:cNvPr>
                <p14:cNvContentPartPr/>
                <p14:nvPr/>
              </p14:nvContentPartPr>
              <p14:xfrm>
                <a:off x="10188733" y="2910078"/>
                <a:ext cx="177120" cy="1929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B26DBBF-F4F5-4986-A903-36FE405393B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84413" y="2905758"/>
                  <a:ext cx="185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7EEE03A-9FED-4E43-8A6C-3BE0E9C36BD9}"/>
                    </a:ext>
                  </a:extLst>
                </p14:cNvPr>
                <p14:cNvContentPartPr/>
                <p14:nvPr/>
              </p14:nvContentPartPr>
              <p14:xfrm>
                <a:off x="10396813" y="2983518"/>
                <a:ext cx="164160" cy="93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7EEE03A-9FED-4E43-8A6C-3BE0E9C36BD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92493" y="2979198"/>
                  <a:ext cx="172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1D64457-6A52-4A34-9227-590C1FBAFFBC}"/>
                    </a:ext>
                  </a:extLst>
                </p14:cNvPr>
                <p14:cNvContentPartPr/>
                <p14:nvPr/>
              </p14:nvContentPartPr>
              <p14:xfrm>
                <a:off x="10608853" y="2910078"/>
                <a:ext cx="103320" cy="1461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1D64457-6A52-4A34-9227-590C1FBAFFB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04533" y="2905758"/>
                  <a:ext cx="111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832A3E8-4F20-4286-9706-B0A11ABA1787}"/>
                    </a:ext>
                  </a:extLst>
                </p14:cNvPr>
                <p14:cNvContentPartPr/>
                <p14:nvPr/>
              </p14:nvContentPartPr>
              <p14:xfrm>
                <a:off x="10739173" y="2957598"/>
                <a:ext cx="75600" cy="81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832A3E8-4F20-4286-9706-B0A11ABA178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734853" y="2953278"/>
                  <a:ext cx="84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D6C7C6B-24AF-4322-8A38-67C4531F8E13}"/>
                    </a:ext>
                  </a:extLst>
                </p14:cNvPr>
                <p14:cNvContentPartPr/>
                <p14:nvPr/>
              </p14:nvContentPartPr>
              <p14:xfrm>
                <a:off x="10824853" y="2898198"/>
                <a:ext cx="239760" cy="142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D6C7C6B-24AF-4322-8A38-67C4531F8E1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20533" y="2893878"/>
                  <a:ext cx="248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D47F5FE-4B54-4BA5-A6B3-8CAD9BDF16E0}"/>
                    </a:ext>
                  </a:extLst>
                </p14:cNvPr>
                <p14:cNvContentPartPr/>
                <p14:nvPr/>
              </p14:nvContentPartPr>
              <p14:xfrm>
                <a:off x="11052013" y="2842758"/>
                <a:ext cx="83880" cy="144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D47F5FE-4B54-4BA5-A6B3-8CAD9BDF16E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047693" y="2838438"/>
                  <a:ext cx="92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A941C94-CDA0-449D-82B6-09260F84E196}"/>
                    </a:ext>
                  </a:extLst>
                </p14:cNvPr>
                <p14:cNvContentPartPr/>
                <p14:nvPr/>
              </p14:nvContentPartPr>
              <p14:xfrm>
                <a:off x="11031853" y="2874798"/>
                <a:ext cx="25920" cy="1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A941C94-CDA0-449D-82B6-09260F84E19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27533" y="2870478"/>
                  <a:ext cx="345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587C24D-3657-43CD-AD26-916C1D4FA32C}"/>
                    </a:ext>
                  </a:extLst>
                </p14:cNvPr>
                <p14:cNvContentPartPr/>
                <p14:nvPr/>
              </p14:nvContentPartPr>
              <p14:xfrm>
                <a:off x="11156053" y="2890638"/>
                <a:ext cx="53640" cy="950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587C24D-3657-43CD-AD26-916C1D4FA32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51733" y="2886318"/>
                  <a:ext cx="62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5E37E24-72AC-4EAE-BD2E-4D94F61FCB2A}"/>
                    </a:ext>
                  </a:extLst>
                </p14:cNvPr>
                <p14:cNvContentPartPr/>
                <p14:nvPr/>
              </p14:nvContentPartPr>
              <p14:xfrm>
                <a:off x="11224093" y="2792358"/>
                <a:ext cx="114480" cy="174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5E37E24-72AC-4EAE-BD2E-4D94F61FCB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219773" y="2788038"/>
                  <a:ext cx="123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B586417-C6B3-41EF-972F-F8CA759747C9}"/>
                    </a:ext>
                  </a:extLst>
                </p14:cNvPr>
                <p14:cNvContentPartPr/>
                <p14:nvPr/>
              </p14:nvContentPartPr>
              <p14:xfrm>
                <a:off x="11317333" y="2886678"/>
                <a:ext cx="65520" cy="74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B586417-C6B3-41EF-972F-F8CA759747C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13013" y="2882358"/>
                  <a:ext cx="74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BC7A6A4-42A1-4EA5-8AC7-0DD4D3878332}"/>
                    </a:ext>
                  </a:extLst>
                </p14:cNvPr>
                <p14:cNvContentPartPr/>
                <p14:nvPr/>
              </p14:nvContentPartPr>
              <p14:xfrm>
                <a:off x="11400853" y="2874798"/>
                <a:ext cx="58680" cy="100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BC7A6A4-42A1-4EA5-8AC7-0DD4D387833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396533" y="2870478"/>
                  <a:ext cx="67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A9CA658-0577-4B45-BD1E-3C830EFB8F18}"/>
                    </a:ext>
                  </a:extLst>
                </p14:cNvPr>
                <p14:cNvContentPartPr/>
                <p14:nvPr/>
              </p14:nvContentPartPr>
              <p14:xfrm>
                <a:off x="11448733" y="2774358"/>
                <a:ext cx="172800" cy="163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A9CA658-0577-4B45-BD1E-3C830EFB8F1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44413" y="2770038"/>
                  <a:ext cx="181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7B6D2C0-73F4-475A-B371-437A82B38B06}"/>
                    </a:ext>
                  </a:extLst>
                </p14:cNvPr>
                <p14:cNvContentPartPr/>
                <p14:nvPr/>
              </p14:nvContentPartPr>
              <p14:xfrm>
                <a:off x="11639893" y="2683638"/>
                <a:ext cx="103680" cy="233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7B6D2C0-73F4-475A-B371-437A82B38B0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635573" y="2679318"/>
                  <a:ext cx="112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ED78E1A-8182-4C83-A3AC-757D23AD43D7}"/>
                    </a:ext>
                  </a:extLst>
                </p14:cNvPr>
                <p14:cNvContentPartPr/>
                <p14:nvPr/>
              </p14:nvContentPartPr>
              <p14:xfrm>
                <a:off x="11687773" y="2861838"/>
                <a:ext cx="50760" cy="50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ED78E1A-8182-4C83-A3AC-757D23AD43D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683453" y="2857518"/>
                  <a:ext cx="59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1D3A2CA-5C76-4BA0-99CE-95C70BA09C47}"/>
                    </a:ext>
                  </a:extLst>
                </p14:cNvPr>
                <p14:cNvContentPartPr/>
                <p14:nvPr/>
              </p14:nvContentPartPr>
              <p14:xfrm>
                <a:off x="11746453" y="2833398"/>
                <a:ext cx="205200" cy="831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1D3A2CA-5C76-4BA0-99CE-95C70BA09C4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742133" y="2829078"/>
                  <a:ext cx="213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AEC43AE-697A-47A0-906E-982647A6404F}"/>
                    </a:ext>
                  </a:extLst>
                </p14:cNvPr>
                <p14:cNvContentPartPr/>
                <p14:nvPr/>
              </p14:nvContentPartPr>
              <p14:xfrm>
                <a:off x="11980093" y="2664558"/>
                <a:ext cx="32040" cy="243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AEC43AE-697A-47A0-906E-982647A6404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975773" y="2660238"/>
                  <a:ext cx="4068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80224575-4D57-4422-8890-2B9453570D96}"/>
                  </a:ext>
                </a:extLst>
              </p14:cNvPr>
              <p14:cNvContentPartPr/>
              <p14:nvPr/>
            </p14:nvContentPartPr>
            <p14:xfrm>
              <a:off x="1296733" y="5516838"/>
              <a:ext cx="1766880" cy="320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80224575-4D57-4422-8890-2B9453570D9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292413" y="5512518"/>
                <a:ext cx="1775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AD00E0B-ACCB-43A6-9754-864D32444A4D}"/>
                  </a:ext>
                </a:extLst>
              </p14:cNvPr>
              <p14:cNvContentPartPr/>
              <p14:nvPr/>
            </p14:nvContentPartPr>
            <p14:xfrm>
              <a:off x="3531613" y="5828598"/>
              <a:ext cx="774720" cy="442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AD00E0B-ACCB-43A6-9754-864D32444A4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527293" y="5824278"/>
                <a:ext cx="783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76AF87AE-6877-4664-B06A-3126BEBDC707}"/>
                  </a:ext>
                </a:extLst>
              </p14:cNvPr>
              <p14:cNvContentPartPr/>
              <p14:nvPr/>
            </p14:nvContentPartPr>
            <p14:xfrm>
              <a:off x="5391733" y="6247638"/>
              <a:ext cx="2617200" cy="3672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76AF87AE-6877-4664-B06A-3126BEBDC70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387413" y="6243318"/>
                <a:ext cx="2625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2C595B23-EBF6-45A6-BEEF-E101B7A0CCA7}"/>
                  </a:ext>
                </a:extLst>
              </p14:cNvPr>
              <p14:cNvContentPartPr/>
              <p14:nvPr/>
            </p14:nvContentPartPr>
            <p14:xfrm>
              <a:off x="1022413" y="6617358"/>
              <a:ext cx="2891520" cy="435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2C595B23-EBF6-45A6-BEEF-E101B7A0CCA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18093" y="6613038"/>
                <a:ext cx="2900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A991291A-6A0F-4F7C-879C-A24855AB0C93}"/>
                  </a:ext>
                </a:extLst>
              </p14:cNvPr>
              <p14:cNvContentPartPr/>
              <p14:nvPr/>
            </p14:nvContentPartPr>
            <p14:xfrm>
              <a:off x="6679813" y="3040038"/>
              <a:ext cx="516960" cy="5277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A991291A-6A0F-4F7C-879C-A24855AB0C9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675493" y="3035718"/>
                <a:ext cx="525600" cy="53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DB354341-7394-4B7A-82D9-0911CFFA079D}"/>
              </a:ext>
            </a:extLst>
          </p:cNvPr>
          <p:cNvGrpSpPr/>
          <p:nvPr/>
        </p:nvGrpSpPr>
        <p:grpSpPr>
          <a:xfrm>
            <a:off x="3237853" y="4057038"/>
            <a:ext cx="5127480" cy="1080000"/>
            <a:chOff x="3237853" y="4057038"/>
            <a:chExt cx="5127480" cy="10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7EC12D3-EC9C-4DC1-AA1F-49225349F97F}"/>
                    </a:ext>
                  </a:extLst>
                </p14:cNvPr>
                <p14:cNvContentPartPr/>
                <p14:nvPr/>
              </p14:nvContentPartPr>
              <p14:xfrm>
                <a:off x="3346933" y="4336758"/>
                <a:ext cx="37440" cy="1886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7EC12D3-EC9C-4DC1-AA1F-49225349F97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342613" y="4332438"/>
                  <a:ext cx="46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0F22CC8-8817-4E1B-A3C3-9518A6206F1B}"/>
                    </a:ext>
                  </a:extLst>
                </p14:cNvPr>
                <p14:cNvContentPartPr/>
                <p14:nvPr/>
              </p14:nvContentPartPr>
              <p14:xfrm>
                <a:off x="3237853" y="4350438"/>
                <a:ext cx="208080" cy="185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0F22CC8-8817-4E1B-A3C3-9518A6206F1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233533" y="4346118"/>
                  <a:ext cx="216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4F981EB-07B5-4F49-9E0D-5D6437B5B32C}"/>
                    </a:ext>
                  </a:extLst>
                </p14:cNvPr>
                <p14:cNvContentPartPr/>
                <p14:nvPr/>
              </p14:nvContentPartPr>
              <p14:xfrm>
                <a:off x="3509653" y="4329558"/>
                <a:ext cx="127440" cy="1638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4F981EB-07B5-4F49-9E0D-5D6437B5B32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505333" y="4325238"/>
                  <a:ext cx="136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6136732-0237-4736-9FA9-3D5BEB06391A}"/>
                    </a:ext>
                  </a:extLst>
                </p14:cNvPr>
                <p14:cNvContentPartPr/>
                <p14:nvPr/>
              </p14:nvContentPartPr>
              <p14:xfrm>
                <a:off x="3577333" y="4419198"/>
                <a:ext cx="93960" cy="565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6136732-0237-4736-9FA9-3D5BEB0639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73013" y="4414878"/>
                  <a:ext cx="102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83AB79E-0560-4E27-9DDB-9B00B41DF368}"/>
                    </a:ext>
                  </a:extLst>
                </p14:cNvPr>
                <p14:cNvContentPartPr/>
                <p14:nvPr/>
              </p14:nvContentPartPr>
              <p14:xfrm>
                <a:off x="3706213" y="4272678"/>
                <a:ext cx="95040" cy="204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83AB79E-0560-4E27-9DDB-9B00B41DF36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01893" y="4268358"/>
                  <a:ext cx="103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A94BCBA-0254-486E-86AD-1F9ACC1BBB4E}"/>
                    </a:ext>
                  </a:extLst>
                </p14:cNvPr>
                <p14:cNvContentPartPr/>
                <p14:nvPr/>
              </p14:nvContentPartPr>
              <p14:xfrm>
                <a:off x="3852733" y="4336398"/>
                <a:ext cx="115560" cy="83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A94BCBA-0254-486E-86AD-1F9ACC1BBB4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848413" y="4332078"/>
                  <a:ext cx="124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3F425F1-C5EF-49D1-83C7-C1C1C458ADBB}"/>
                    </a:ext>
                  </a:extLst>
                </p14:cNvPr>
                <p14:cNvContentPartPr/>
                <p14:nvPr/>
              </p14:nvContentPartPr>
              <p14:xfrm>
                <a:off x="4004293" y="4272678"/>
                <a:ext cx="76680" cy="2030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3F425F1-C5EF-49D1-83C7-C1C1C458ADB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999973" y="4268358"/>
                  <a:ext cx="85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115C617-1C13-4D52-A810-6220DE2354C1}"/>
                    </a:ext>
                  </a:extLst>
                </p14:cNvPr>
                <p14:cNvContentPartPr/>
                <p14:nvPr/>
              </p14:nvContentPartPr>
              <p14:xfrm>
                <a:off x="4197253" y="4320558"/>
                <a:ext cx="194760" cy="349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115C617-1C13-4D52-A810-6220DE2354C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192933" y="4316238"/>
                  <a:ext cx="203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4EB6F4D-0CC6-489D-980C-5B5A1C8AF26E}"/>
                    </a:ext>
                  </a:extLst>
                </p14:cNvPr>
                <p14:cNvContentPartPr/>
                <p14:nvPr/>
              </p14:nvContentPartPr>
              <p14:xfrm>
                <a:off x="4280053" y="4393998"/>
                <a:ext cx="145440" cy="230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4EB6F4D-0CC6-489D-980C-5B5A1C8AF26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275733" y="4389678"/>
                  <a:ext cx="154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358DE4B-11A5-4F08-BA06-8235E2F16835}"/>
                    </a:ext>
                  </a:extLst>
                </p14:cNvPr>
                <p14:cNvContentPartPr/>
                <p14:nvPr/>
              </p14:nvContentPartPr>
              <p14:xfrm>
                <a:off x="4555453" y="4213278"/>
                <a:ext cx="147960" cy="144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358DE4B-11A5-4F08-BA06-8235E2F1683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51133" y="4208958"/>
                  <a:ext cx="156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5677D62-A507-496C-975A-8531CCCD5440}"/>
                    </a:ext>
                  </a:extLst>
                </p14:cNvPr>
                <p14:cNvContentPartPr/>
                <p14:nvPr/>
              </p14:nvContentPartPr>
              <p14:xfrm>
                <a:off x="4625293" y="4304718"/>
                <a:ext cx="93240" cy="46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5677D62-A507-496C-975A-8531CCCD544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620973" y="4300398"/>
                  <a:ext cx="101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60C46EB-DA5E-477F-9467-5A5EF5904E02}"/>
                    </a:ext>
                  </a:extLst>
                </p14:cNvPr>
                <p14:cNvContentPartPr/>
                <p14:nvPr/>
              </p14:nvContentPartPr>
              <p14:xfrm>
                <a:off x="4818973" y="4216878"/>
                <a:ext cx="10440" cy="1108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60C46EB-DA5E-477F-9467-5A5EF5904E0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14653" y="4212558"/>
                  <a:ext cx="1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88A4C74-8437-4B8F-852D-439EC7E92FBB}"/>
                    </a:ext>
                  </a:extLst>
                </p14:cNvPr>
                <p14:cNvContentPartPr/>
                <p14:nvPr/>
              </p14:nvContentPartPr>
              <p14:xfrm>
                <a:off x="4737613" y="4192038"/>
                <a:ext cx="144360" cy="860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88A4C74-8437-4B8F-852D-439EC7E92FB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733293" y="4187358"/>
                  <a:ext cx="153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E9A1707-444A-4998-A0D9-82CC60FDF7CD}"/>
                    </a:ext>
                  </a:extLst>
                </p14:cNvPr>
                <p14:cNvContentPartPr/>
                <p14:nvPr/>
              </p14:nvContentPartPr>
              <p14:xfrm>
                <a:off x="4507933" y="4420278"/>
                <a:ext cx="388440" cy="41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E9A1707-444A-4998-A0D9-82CC60FDF7C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503613" y="4415958"/>
                  <a:ext cx="397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C426C3A-891E-4CC7-9C92-5CF431B4C30C}"/>
                    </a:ext>
                  </a:extLst>
                </p14:cNvPr>
                <p14:cNvContentPartPr/>
                <p14:nvPr/>
              </p14:nvContentPartPr>
              <p14:xfrm>
                <a:off x="4639693" y="4510998"/>
                <a:ext cx="131400" cy="129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C426C3A-891E-4CC7-9C92-5CF431B4C30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635373" y="4506678"/>
                  <a:ext cx="140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7862DFF-11CE-4EA6-B771-83AACDFB8B5C}"/>
                    </a:ext>
                  </a:extLst>
                </p14:cNvPr>
                <p14:cNvContentPartPr/>
                <p14:nvPr/>
              </p14:nvContentPartPr>
              <p14:xfrm>
                <a:off x="5057653" y="4372398"/>
                <a:ext cx="39240" cy="46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7862DFF-11CE-4EA6-B771-83AACDFB8B5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053333" y="4368078"/>
                  <a:ext cx="47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CB08509-94D7-4DED-AF8F-FF1280347692}"/>
                    </a:ext>
                  </a:extLst>
                </p14:cNvPr>
                <p14:cNvContentPartPr/>
                <p14:nvPr/>
              </p14:nvContentPartPr>
              <p14:xfrm>
                <a:off x="5204893" y="4343598"/>
                <a:ext cx="109080" cy="109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CB08509-94D7-4DED-AF8F-FF128034769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200573" y="4339278"/>
                  <a:ext cx="117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4547329-F143-4ADE-9459-49C4BA89F62E}"/>
                    </a:ext>
                  </a:extLst>
                </p14:cNvPr>
                <p14:cNvContentPartPr/>
                <p14:nvPr/>
              </p14:nvContentPartPr>
              <p14:xfrm>
                <a:off x="4449613" y="4669038"/>
                <a:ext cx="964080" cy="1418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4547329-F143-4ADE-9459-49C4BA89F62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45293" y="4664718"/>
                  <a:ext cx="972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1B4B49A-38D7-4709-A7A6-C40F5F2CE889}"/>
                    </a:ext>
                  </a:extLst>
                </p14:cNvPr>
                <p14:cNvContentPartPr/>
                <p14:nvPr/>
              </p14:nvContentPartPr>
              <p14:xfrm>
                <a:off x="5377693" y="4562118"/>
                <a:ext cx="910800" cy="189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1B4B49A-38D7-4709-A7A6-C40F5F2CE88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373373" y="4557798"/>
                  <a:ext cx="919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7A45556-1AA3-4C1A-8222-1AE7A5DF5F84}"/>
                    </a:ext>
                  </a:extLst>
                </p14:cNvPr>
                <p14:cNvContentPartPr/>
                <p14:nvPr/>
              </p14:nvContentPartPr>
              <p14:xfrm>
                <a:off x="5331613" y="4859838"/>
                <a:ext cx="312840" cy="1645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7A45556-1AA3-4C1A-8222-1AE7A5DF5F8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327293" y="4855518"/>
                  <a:ext cx="321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EEE15A1-E74C-4977-978D-ED7A8C969EDF}"/>
                    </a:ext>
                  </a:extLst>
                </p14:cNvPr>
                <p14:cNvContentPartPr/>
                <p14:nvPr/>
              </p14:nvContentPartPr>
              <p14:xfrm>
                <a:off x="5602693" y="4897998"/>
                <a:ext cx="39240" cy="3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EEE15A1-E74C-4977-978D-ED7A8C969ED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98373" y="4893678"/>
                  <a:ext cx="478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4659E39-17FE-42D1-91BD-EFAEC2B9CDBB}"/>
                    </a:ext>
                  </a:extLst>
                </p14:cNvPr>
                <p14:cNvContentPartPr/>
                <p14:nvPr/>
              </p14:nvContentPartPr>
              <p14:xfrm>
                <a:off x="5739133" y="4893678"/>
                <a:ext cx="66240" cy="1299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4659E39-17FE-42D1-91BD-EFAEC2B9CDB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34813" y="4889358"/>
                  <a:ext cx="74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03B279E-0B8B-42F6-919F-F09B0DF5A1D9}"/>
                    </a:ext>
                  </a:extLst>
                </p14:cNvPr>
                <p14:cNvContentPartPr/>
                <p14:nvPr/>
              </p14:nvContentPartPr>
              <p14:xfrm>
                <a:off x="5802853" y="4887198"/>
                <a:ext cx="270720" cy="1105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03B279E-0B8B-42F6-919F-F09B0DF5A1D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798533" y="4882878"/>
                  <a:ext cx="279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0FCC470-E63B-4737-AB88-F6FF14376BED}"/>
                    </a:ext>
                  </a:extLst>
                </p14:cNvPr>
                <p14:cNvContentPartPr/>
                <p14:nvPr/>
              </p14:nvContentPartPr>
              <p14:xfrm>
                <a:off x="6161413" y="4810158"/>
                <a:ext cx="39600" cy="1029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0FCC470-E63B-4737-AB88-F6FF14376BE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57093" y="4805838"/>
                  <a:ext cx="48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4DADEB5-2CD7-4B70-BD17-6B613E253AAD}"/>
                    </a:ext>
                  </a:extLst>
                </p14:cNvPr>
                <p14:cNvContentPartPr/>
                <p14:nvPr/>
              </p14:nvContentPartPr>
              <p14:xfrm>
                <a:off x="6113173" y="4778118"/>
                <a:ext cx="145440" cy="97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4DADEB5-2CD7-4B70-BD17-6B613E253AA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08853" y="4773798"/>
                  <a:ext cx="154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CC0C304-10B0-479E-B990-6442BFC13087}"/>
                    </a:ext>
                  </a:extLst>
                </p14:cNvPr>
                <p14:cNvContentPartPr/>
                <p14:nvPr/>
              </p14:nvContentPartPr>
              <p14:xfrm>
                <a:off x="6263653" y="4753278"/>
                <a:ext cx="159840" cy="185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CC0C304-10B0-479E-B990-6442BFC1308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59333" y="4748958"/>
                  <a:ext cx="168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2A5C462-85EE-4E7C-B821-98DA91D2EBF9}"/>
                    </a:ext>
                  </a:extLst>
                </p14:cNvPr>
                <p14:cNvContentPartPr/>
                <p14:nvPr/>
              </p14:nvContentPartPr>
              <p14:xfrm>
                <a:off x="6347533" y="4741398"/>
                <a:ext cx="118800" cy="1267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2A5C462-85EE-4E7C-B821-98DA91D2EBF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43213" y="4737078"/>
                  <a:ext cx="127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D008257-FD9F-4584-BEBE-E7B93533C343}"/>
                    </a:ext>
                  </a:extLst>
                </p14:cNvPr>
                <p14:cNvContentPartPr/>
                <p14:nvPr/>
              </p14:nvContentPartPr>
              <p14:xfrm>
                <a:off x="6534013" y="4867398"/>
                <a:ext cx="4320" cy="3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D008257-FD9F-4584-BEBE-E7B93533C34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29693" y="4863078"/>
                  <a:ext cx="12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365B5EB-6F54-4EEC-99B3-B726E1F56B71}"/>
                    </a:ext>
                  </a:extLst>
                </p14:cNvPr>
                <p14:cNvContentPartPr/>
                <p14:nvPr/>
              </p14:nvContentPartPr>
              <p14:xfrm>
                <a:off x="4423333" y="4057038"/>
                <a:ext cx="544680" cy="8110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365B5EB-6F54-4EEC-99B3-B726E1F56B7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19013" y="4052718"/>
                  <a:ext cx="553320" cy="81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6A258AA-D331-42CC-8C26-466E7029AF79}"/>
                    </a:ext>
                  </a:extLst>
                </p14:cNvPr>
                <p14:cNvContentPartPr/>
                <p14:nvPr/>
              </p14:nvContentPartPr>
              <p14:xfrm>
                <a:off x="4094293" y="4651038"/>
                <a:ext cx="213120" cy="1630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6A258AA-D331-42CC-8C26-466E7029AF7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89973" y="4646718"/>
                  <a:ext cx="221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F8620CE-F275-4C07-80A5-5301DCD7A337}"/>
                    </a:ext>
                  </a:extLst>
                </p14:cNvPr>
                <p14:cNvContentPartPr/>
                <p14:nvPr/>
              </p14:nvContentPartPr>
              <p14:xfrm>
                <a:off x="4246213" y="4589478"/>
                <a:ext cx="114120" cy="1796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F8620CE-F275-4C07-80A5-5301DCD7A33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41893" y="4585158"/>
                  <a:ext cx="122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0E3770F-23D9-4577-9047-3EBFA125B4AF}"/>
                    </a:ext>
                  </a:extLst>
                </p14:cNvPr>
                <p14:cNvContentPartPr/>
                <p14:nvPr/>
              </p14:nvContentPartPr>
              <p14:xfrm>
                <a:off x="3307693" y="4895478"/>
                <a:ext cx="88200" cy="2088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0E3770F-23D9-4577-9047-3EBFA125B4A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303373" y="4891158"/>
                  <a:ext cx="96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CCA724E-F37A-41E0-8DC7-0716E4B16D57}"/>
                    </a:ext>
                  </a:extLst>
                </p14:cNvPr>
                <p14:cNvContentPartPr/>
                <p14:nvPr/>
              </p14:nvContentPartPr>
              <p14:xfrm>
                <a:off x="3407413" y="4859838"/>
                <a:ext cx="223560" cy="1738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CCA724E-F37A-41E0-8DC7-0716E4B16D5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403093" y="4855518"/>
                  <a:ext cx="232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9279C47-4256-4151-9C74-C7C9B670C077}"/>
                    </a:ext>
                  </a:extLst>
                </p14:cNvPr>
                <p14:cNvContentPartPr/>
                <p14:nvPr/>
              </p14:nvContentPartPr>
              <p14:xfrm>
                <a:off x="3596413" y="4866678"/>
                <a:ext cx="43560" cy="334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9279C47-4256-4151-9C74-C7C9B670C07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592093" y="4862358"/>
                  <a:ext cx="52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587E985-C547-4907-A421-5EF493A58CE5}"/>
                    </a:ext>
                  </a:extLst>
                </p14:cNvPr>
                <p14:cNvContentPartPr/>
                <p14:nvPr/>
              </p14:nvContentPartPr>
              <p14:xfrm>
                <a:off x="3677053" y="4885398"/>
                <a:ext cx="223920" cy="2516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587E985-C547-4907-A421-5EF493A58CE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672733" y="4881078"/>
                  <a:ext cx="232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A0C4EE7-6AAA-4B49-8316-441F4224CF8D}"/>
                    </a:ext>
                  </a:extLst>
                </p14:cNvPr>
                <p14:cNvContentPartPr/>
                <p14:nvPr/>
              </p14:nvContentPartPr>
              <p14:xfrm>
                <a:off x="5662453" y="4345758"/>
                <a:ext cx="120960" cy="784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A0C4EE7-6AAA-4B49-8316-441F4224CF8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658133" y="4341438"/>
                  <a:ext cx="129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9667898-FBBC-4782-84AF-84BB551597D7}"/>
                    </a:ext>
                  </a:extLst>
                </p14:cNvPr>
                <p14:cNvContentPartPr/>
                <p14:nvPr/>
              </p14:nvContentPartPr>
              <p14:xfrm>
                <a:off x="5889253" y="4206798"/>
                <a:ext cx="195840" cy="1933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9667898-FBBC-4782-84AF-84BB551597D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884933" y="4202478"/>
                  <a:ext cx="204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8E88880-B894-46FC-9C6F-DE93A2CFEE9B}"/>
                    </a:ext>
                  </a:extLst>
                </p14:cNvPr>
                <p14:cNvContentPartPr/>
                <p14:nvPr/>
              </p14:nvContentPartPr>
              <p14:xfrm>
                <a:off x="5760013" y="4081518"/>
                <a:ext cx="491040" cy="4248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8E88880-B894-46FC-9C6F-DE93A2CFEE9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755693" y="4077198"/>
                  <a:ext cx="4996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847E3A5-67E6-434C-AA18-0012EBC20720}"/>
                    </a:ext>
                  </a:extLst>
                </p14:cNvPr>
                <p14:cNvContentPartPr/>
                <p14:nvPr/>
              </p14:nvContentPartPr>
              <p14:xfrm>
                <a:off x="6321973" y="4313718"/>
                <a:ext cx="307440" cy="23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847E3A5-67E6-434C-AA18-0012EBC2072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317653" y="4309398"/>
                  <a:ext cx="316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8751CAA-8017-4B55-A454-40A34FBEBF83}"/>
                    </a:ext>
                  </a:extLst>
                </p14:cNvPr>
                <p14:cNvContentPartPr/>
                <p14:nvPr/>
              </p14:nvContentPartPr>
              <p14:xfrm>
                <a:off x="6206413" y="4210758"/>
                <a:ext cx="279000" cy="1728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8751CAA-8017-4B55-A454-40A34FBEBF8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202093" y="4206438"/>
                  <a:ext cx="287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6BD0773-8492-433E-8519-14C3F604EAEA}"/>
                    </a:ext>
                  </a:extLst>
                </p14:cNvPr>
                <p14:cNvContentPartPr/>
                <p14:nvPr/>
              </p14:nvContentPartPr>
              <p14:xfrm>
                <a:off x="6805453" y="4173678"/>
                <a:ext cx="82440" cy="1954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6BD0773-8492-433E-8519-14C3F604EAE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801133" y="4169358"/>
                  <a:ext cx="91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A44BE32-BE88-452A-9040-537E485DD803}"/>
                    </a:ext>
                  </a:extLst>
                </p14:cNvPr>
                <p14:cNvContentPartPr/>
                <p14:nvPr/>
              </p14:nvContentPartPr>
              <p14:xfrm>
                <a:off x="6876733" y="4221918"/>
                <a:ext cx="16560" cy="174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A44BE32-BE88-452A-9040-537E485DD80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72413" y="4217598"/>
                  <a:ext cx="25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D607F26-EE4E-4F8C-BBD9-83A22ED05929}"/>
                    </a:ext>
                  </a:extLst>
                </p14:cNvPr>
                <p14:cNvContentPartPr/>
                <p14:nvPr/>
              </p14:nvContentPartPr>
              <p14:xfrm>
                <a:off x="6816253" y="4323798"/>
                <a:ext cx="108000" cy="565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D607F26-EE4E-4F8C-BBD9-83A22ED0592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11933" y="4319478"/>
                  <a:ext cx="116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81D8DA9-7592-439F-8C9F-7BDC6118B21B}"/>
                    </a:ext>
                  </a:extLst>
                </p14:cNvPr>
                <p14:cNvContentPartPr/>
                <p14:nvPr/>
              </p14:nvContentPartPr>
              <p14:xfrm>
                <a:off x="6948733" y="4186998"/>
                <a:ext cx="198720" cy="1792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81D8DA9-7592-439F-8C9F-7BDC6118B21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944413" y="4182678"/>
                  <a:ext cx="207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4383DCA-858C-4BA1-8DD3-58B11D46B091}"/>
                    </a:ext>
                  </a:extLst>
                </p14:cNvPr>
                <p14:cNvContentPartPr/>
                <p14:nvPr/>
              </p14:nvContentPartPr>
              <p14:xfrm>
                <a:off x="7131973" y="4252878"/>
                <a:ext cx="73080" cy="128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4383DCA-858C-4BA1-8DD3-58B11D46B09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127653" y="4248558"/>
                  <a:ext cx="81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8AFED89-9DB6-4DE0-8F9C-2516F1ABDE3B}"/>
                    </a:ext>
                  </a:extLst>
                </p14:cNvPr>
                <p14:cNvContentPartPr/>
                <p14:nvPr/>
              </p14:nvContentPartPr>
              <p14:xfrm>
                <a:off x="7214053" y="4279518"/>
                <a:ext cx="213840" cy="817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8AFED89-9DB6-4DE0-8F9C-2516F1ABDE3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209733" y="4275198"/>
                  <a:ext cx="222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2BB346E-560E-494C-B763-B17BC8AB1D6C}"/>
                    </a:ext>
                  </a:extLst>
                </p14:cNvPr>
                <p14:cNvContentPartPr/>
                <p14:nvPr/>
              </p14:nvContentPartPr>
              <p14:xfrm>
                <a:off x="7471813" y="4266198"/>
                <a:ext cx="132480" cy="82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2BB346E-560E-494C-B763-B17BC8AB1D6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467493" y="4261878"/>
                  <a:ext cx="141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837B2EE-5E01-460B-BFFB-291D97ADF2D5}"/>
                    </a:ext>
                  </a:extLst>
                </p14:cNvPr>
                <p14:cNvContentPartPr/>
                <p14:nvPr/>
              </p14:nvContentPartPr>
              <p14:xfrm>
                <a:off x="7618333" y="4195638"/>
                <a:ext cx="101520" cy="1324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837B2EE-5E01-460B-BFFB-291D97ADF2D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14013" y="4191318"/>
                  <a:ext cx="110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63BDD34-EEE6-465C-AF23-306AFFFD3DC4}"/>
                    </a:ext>
                  </a:extLst>
                </p14:cNvPr>
                <p14:cNvContentPartPr/>
                <p14:nvPr/>
              </p14:nvContentPartPr>
              <p14:xfrm>
                <a:off x="7709773" y="4238838"/>
                <a:ext cx="118080" cy="105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63BDD34-EEE6-465C-AF23-306AFFFD3DC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705453" y="4234518"/>
                  <a:ext cx="126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F4AD175-0133-4C97-B78D-426A1CA5329B}"/>
                    </a:ext>
                  </a:extLst>
                </p14:cNvPr>
                <p14:cNvContentPartPr/>
                <p14:nvPr/>
              </p14:nvContentPartPr>
              <p14:xfrm>
                <a:off x="7832533" y="4161078"/>
                <a:ext cx="171000" cy="1663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F4AD175-0133-4C97-B78D-426A1CA5329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828213" y="4156758"/>
                  <a:ext cx="179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033D45C-45BB-431A-93F4-F2DC6CC4E5CA}"/>
                    </a:ext>
                  </a:extLst>
                </p14:cNvPr>
                <p14:cNvContentPartPr/>
                <p14:nvPr/>
              </p14:nvContentPartPr>
              <p14:xfrm>
                <a:off x="8026213" y="4233078"/>
                <a:ext cx="68760" cy="885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033D45C-45BB-431A-93F4-F2DC6CC4E5C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21893" y="4228758"/>
                  <a:ext cx="77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4BC699D-B024-4DE8-844C-64222E9227E6}"/>
                    </a:ext>
                  </a:extLst>
                </p14:cNvPr>
                <p14:cNvContentPartPr/>
                <p14:nvPr/>
              </p14:nvContentPartPr>
              <p14:xfrm>
                <a:off x="8141053" y="4233438"/>
                <a:ext cx="15120" cy="1069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4BC699D-B024-4DE8-844C-64222E9227E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136733" y="4229118"/>
                  <a:ext cx="23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CC3AC1E-2B04-45EC-BC8D-EF947FFCC3CE}"/>
                    </a:ext>
                  </a:extLst>
                </p14:cNvPr>
                <p14:cNvContentPartPr/>
                <p14:nvPr/>
              </p14:nvContentPartPr>
              <p14:xfrm>
                <a:off x="8202613" y="4142358"/>
                <a:ext cx="127800" cy="208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CC3AC1E-2B04-45EC-BC8D-EF947FFCC3C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198293" y="4138038"/>
                  <a:ext cx="136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344003C-C573-47DE-B560-378B56A4B99B}"/>
                    </a:ext>
                  </a:extLst>
                </p14:cNvPr>
                <p14:cNvContentPartPr/>
                <p14:nvPr/>
              </p14:nvContentPartPr>
              <p14:xfrm>
                <a:off x="8248693" y="4136958"/>
                <a:ext cx="116640" cy="2116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344003C-C573-47DE-B560-378B56A4B99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244373" y="4132638"/>
                  <a:ext cx="125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5B4B795-54B6-49AE-9283-C27EDB8CFED4}"/>
                    </a:ext>
                  </a:extLst>
                </p14:cNvPr>
                <p14:cNvContentPartPr/>
                <p14:nvPr/>
              </p14:nvContentPartPr>
              <p14:xfrm>
                <a:off x="8109013" y="4150278"/>
                <a:ext cx="360" cy="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5B4B795-54B6-49AE-9283-C27EDB8CFED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04693" y="41459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185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-53788" y="541189"/>
            <a:ext cx="12245788" cy="63168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u="sng" dirty="0" err="1"/>
              <a:t>Firmenzahl</a:t>
            </a:r>
            <a:r>
              <a:rPr lang="en-US" sz="2400" u="sng" dirty="0"/>
              <a:t> und </a:t>
            </a:r>
            <a:r>
              <a:rPr lang="en-US" sz="2400" u="sng" dirty="0" err="1"/>
              <a:t>Preis</a:t>
            </a:r>
            <a:r>
              <a:rPr lang="en-US" sz="2400" u="sng" dirty="0"/>
              <a:t>:</a:t>
            </a:r>
          </a:p>
          <a:p>
            <a:endParaRPr lang="en-US" sz="2400" dirty="0"/>
          </a:p>
          <a:p>
            <a:r>
              <a:rPr lang="en-US" sz="2400" dirty="0" err="1"/>
              <a:t>Nachfrage</a:t>
            </a:r>
            <a:r>
              <a:rPr lang="en-US" sz="2400" dirty="0"/>
              <a:t>:		</a:t>
            </a:r>
            <a:r>
              <a:rPr lang="de-DE" sz="2400" dirty="0"/>
              <a:t>x = S(1/n –b(p-P)) = S/n + </a:t>
            </a:r>
            <a:r>
              <a:rPr lang="de-DE" sz="2400" dirty="0" err="1"/>
              <a:t>SbP</a:t>
            </a:r>
            <a:r>
              <a:rPr lang="de-DE" sz="2400" dirty="0"/>
              <a:t> – </a:t>
            </a:r>
            <a:r>
              <a:rPr lang="de-DE" sz="2400" dirty="0" err="1"/>
              <a:t>Sbp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Jede Firma nimmt die Preise der anderen als gegeben (vgl. </a:t>
            </a:r>
            <a:r>
              <a:rPr lang="de-DE" sz="2400" dirty="0" err="1"/>
              <a:t>Cournot</a:t>
            </a:r>
            <a:r>
              <a:rPr lang="de-DE" sz="2400" dirty="0"/>
              <a:t>):</a:t>
            </a:r>
          </a:p>
          <a:p>
            <a:r>
              <a:rPr lang="en-US" sz="2400" dirty="0"/>
              <a:t>→ </a:t>
            </a:r>
            <a:r>
              <a:rPr lang="en-US" sz="2400" dirty="0" err="1"/>
              <a:t>setze</a:t>
            </a:r>
            <a:r>
              <a:rPr lang="en-US" sz="2400" dirty="0"/>
              <a:t> A:=</a:t>
            </a:r>
            <a:r>
              <a:rPr lang="de-DE" sz="2400" dirty="0"/>
              <a:t> S/n + </a:t>
            </a:r>
            <a:r>
              <a:rPr lang="de-DE" sz="2400" dirty="0" err="1"/>
              <a:t>SbP</a:t>
            </a:r>
            <a:r>
              <a:rPr lang="de-DE" sz="2400" dirty="0"/>
              <a:t> und B:=Sb</a:t>
            </a:r>
          </a:p>
          <a:p>
            <a:endParaRPr lang="en-US" sz="2400" dirty="0"/>
          </a:p>
          <a:p>
            <a:r>
              <a:rPr lang="en-US" sz="2400" dirty="0"/>
              <a:t>→ 	x = A-</a:t>
            </a:r>
            <a:r>
              <a:rPr lang="en-US" sz="2400" dirty="0" err="1"/>
              <a:t>Bp</a:t>
            </a:r>
            <a:r>
              <a:rPr lang="en-US" sz="2400" dirty="0"/>
              <a:t>		</a:t>
            </a:r>
            <a:r>
              <a:rPr lang="en-US" sz="2400"/>
              <a:t>		(</a:t>
            </a:r>
            <a:r>
              <a:rPr lang="en-US" sz="2400" err="1"/>
              <a:t>Monopolnachfrage</a:t>
            </a:r>
            <a:r>
              <a:rPr lang="en-US" sz="2400"/>
              <a:t>)	→	dx=-Bdp →dp/dx= -1/B</a:t>
            </a:r>
            <a:endParaRPr lang="en-US" sz="2400" dirty="0"/>
          </a:p>
          <a:p>
            <a:r>
              <a:rPr lang="en-US" sz="2400" dirty="0"/>
              <a:t>	GE </a:t>
            </a:r>
            <a:r>
              <a:rPr lang="en-US" sz="2400"/>
              <a:t>= p’(x)x+p(x)=p </a:t>
            </a:r>
            <a:r>
              <a:rPr lang="en-US" sz="2400" dirty="0"/>
              <a:t>– x/B = p – x/(Sb) 	(</a:t>
            </a:r>
            <a:r>
              <a:rPr lang="en-US" sz="2400" dirty="0" err="1"/>
              <a:t>Grenzerträge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Monopol</a:t>
            </a:r>
            <a:r>
              <a:rPr lang="en-US" sz="2400" dirty="0"/>
              <a:t>)</a:t>
            </a:r>
          </a:p>
          <a:p>
            <a:r>
              <a:rPr lang="en-US" sz="2400" dirty="0"/>
              <a:t>	GE = GK = k		</a:t>
            </a:r>
            <a:r>
              <a:rPr lang="en-US" sz="2400"/>
              <a:t>		(</a:t>
            </a:r>
            <a:r>
              <a:rPr lang="en-US" sz="2400" dirty="0" err="1"/>
              <a:t>Optimalitätsbedingung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→ p = k + x/Sb = k + (S/n)/(Sb)	(</a:t>
            </a:r>
            <a:r>
              <a:rPr lang="en-US" sz="2400" dirty="0" err="1"/>
              <a:t>Gleichgewichtsbedingung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→	p = k + 1/(</a:t>
            </a:r>
            <a:r>
              <a:rPr lang="en-US" sz="2400" dirty="0" err="1"/>
              <a:t>nb</a:t>
            </a:r>
            <a:r>
              <a:rPr lang="en-US" sz="2400" dirty="0"/>
              <a:t>)		→	 1/</a:t>
            </a:r>
            <a:r>
              <a:rPr lang="en-US" sz="2400" dirty="0" err="1"/>
              <a:t>nb</a:t>
            </a:r>
            <a:r>
              <a:rPr lang="en-US" sz="2400" dirty="0"/>
              <a:t>  (Mark-up </a:t>
            </a:r>
            <a:r>
              <a:rPr lang="en-US" sz="2400" dirty="0" err="1"/>
              <a:t>gegenüber</a:t>
            </a:r>
            <a:r>
              <a:rPr lang="en-US" sz="2400" dirty="0"/>
              <a:t> VKK)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 err="1"/>
              <a:t>Steigt</a:t>
            </a:r>
            <a:r>
              <a:rPr lang="en-US" sz="2400" dirty="0"/>
              <a:t> die </a:t>
            </a:r>
            <a:r>
              <a:rPr lang="en-US" sz="2400" dirty="0" err="1"/>
              <a:t>Firmenzahl</a:t>
            </a:r>
            <a:r>
              <a:rPr lang="en-US" sz="2400" dirty="0"/>
              <a:t> (n), so </a:t>
            </a:r>
            <a:r>
              <a:rPr lang="en-US" sz="2400" dirty="0" err="1"/>
              <a:t>steigt</a:t>
            </a:r>
            <a:r>
              <a:rPr lang="en-US" sz="2400" dirty="0"/>
              <a:t> die </a:t>
            </a:r>
            <a:r>
              <a:rPr lang="en-US" sz="2400" dirty="0" err="1"/>
              <a:t>Konkurrenz</a:t>
            </a:r>
            <a:r>
              <a:rPr lang="en-US" sz="2400" dirty="0"/>
              <a:t> und</a:t>
            </a:r>
          </a:p>
          <a:p>
            <a:r>
              <a:rPr lang="en-US" sz="2400" dirty="0" err="1"/>
              <a:t>damit</a:t>
            </a:r>
            <a:r>
              <a:rPr lang="en-US" sz="2400" dirty="0"/>
              <a:t> </a:t>
            </a:r>
            <a:r>
              <a:rPr lang="en-US" sz="2400" dirty="0" err="1"/>
              <a:t>sinkt</a:t>
            </a:r>
            <a:r>
              <a:rPr lang="en-US" sz="2400" dirty="0"/>
              <a:t> der </a:t>
            </a:r>
            <a:r>
              <a:rPr lang="en-US" sz="2400" dirty="0" err="1"/>
              <a:t>Preis</a:t>
            </a:r>
            <a:r>
              <a:rPr lang="en-US" sz="2400" dirty="0"/>
              <a:t> (p) den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einzelne</a:t>
            </a:r>
            <a:r>
              <a:rPr lang="en-US" sz="2400" dirty="0"/>
              <a:t> Firma </a:t>
            </a:r>
            <a:r>
              <a:rPr lang="en-US" sz="2400" dirty="0" err="1"/>
              <a:t>verlangen</a:t>
            </a:r>
            <a:r>
              <a:rPr lang="en-US" sz="2400" dirty="0"/>
              <a:t> </a:t>
            </a:r>
            <a:r>
              <a:rPr lang="en-US" sz="2400" dirty="0" err="1"/>
              <a:t>kann</a:t>
            </a:r>
            <a:r>
              <a:rPr lang="en-US" sz="2400" dirty="0"/>
              <a:t>.</a:t>
            </a:r>
          </a:p>
          <a:p>
            <a:endParaRPr lang="de-DE" sz="2400" dirty="0"/>
          </a:p>
          <a:p>
            <a:endParaRPr lang="en-US" sz="24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BFD3F33-6D0A-4C64-ADF0-F34B9E202F7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D7D851E-EBCF-4B6E-BDBD-01589C328413}"/>
                  </a:ext>
                </a:extLst>
              </p14:cNvPr>
              <p14:cNvContentPartPr/>
              <p14:nvPr/>
            </p14:nvContentPartPr>
            <p14:xfrm>
              <a:off x="50053" y="892998"/>
              <a:ext cx="2673360" cy="173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D7D851E-EBCF-4B6E-BDBD-01589C3284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33" y="888678"/>
                <a:ext cx="26820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6E29DAE-6675-4D80-BA2E-19EAA4D64E95}"/>
                  </a:ext>
                </a:extLst>
              </p14:cNvPr>
              <p14:cNvContentPartPr/>
              <p14:nvPr/>
            </p14:nvContentPartPr>
            <p14:xfrm>
              <a:off x="2705413" y="1213398"/>
              <a:ext cx="2255040" cy="5806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6E29DAE-6675-4D80-BA2E-19EAA4D64E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1093" y="1209078"/>
                <a:ext cx="2263680" cy="58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D4810BBC-6D75-4331-A847-C2651B0D7165}"/>
              </a:ext>
            </a:extLst>
          </p:cNvPr>
          <p:cNvGrpSpPr/>
          <p:nvPr/>
        </p:nvGrpSpPr>
        <p:grpSpPr>
          <a:xfrm>
            <a:off x="3160813" y="372438"/>
            <a:ext cx="7470000" cy="1785960"/>
            <a:chOff x="3160813" y="372438"/>
            <a:chExt cx="7470000" cy="178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D04D38B-DFA3-470D-B395-D2D100726F9F}"/>
                    </a:ext>
                  </a:extLst>
                </p14:cNvPr>
                <p14:cNvContentPartPr/>
                <p14:nvPr/>
              </p14:nvContentPartPr>
              <p14:xfrm>
                <a:off x="3189613" y="1642158"/>
                <a:ext cx="646920" cy="493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D04D38B-DFA3-470D-B395-D2D100726F9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85293" y="1637838"/>
                  <a:ext cx="655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A0EFBB3-5FF0-4CBD-A445-A98673C245E6}"/>
                    </a:ext>
                  </a:extLst>
                </p14:cNvPr>
                <p14:cNvContentPartPr/>
                <p14:nvPr/>
              </p14:nvContentPartPr>
              <p14:xfrm>
                <a:off x="5129293" y="1256238"/>
                <a:ext cx="552960" cy="584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A0EFBB3-5FF0-4CBD-A445-A98673C245E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24973" y="1251918"/>
                  <a:ext cx="56160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217C2B5-47D3-4C57-81DC-FBD7EAE0296C}"/>
                    </a:ext>
                  </a:extLst>
                </p14:cNvPr>
                <p14:cNvContentPartPr/>
                <p14:nvPr/>
              </p14:nvContentPartPr>
              <p14:xfrm>
                <a:off x="6559213" y="1268478"/>
                <a:ext cx="398160" cy="438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217C2B5-47D3-4C57-81DC-FBD7EAE029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54893" y="1264158"/>
                  <a:ext cx="4068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F7C5E07-E768-4BBD-8D7E-FC671A78E4FD}"/>
                    </a:ext>
                  </a:extLst>
                </p14:cNvPr>
                <p14:cNvContentPartPr/>
                <p14:nvPr/>
              </p14:nvContentPartPr>
              <p14:xfrm>
                <a:off x="3160813" y="1292958"/>
                <a:ext cx="259200" cy="421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F7C5E07-E768-4BBD-8D7E-FC671A78E4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56493" y="1288638"/>
                  <a:ext cx="2678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960EEAC-9497-4673-A4AF-03E492DFE2BF}"/>
                    </a:ext>
                  </a:extLst>
                </p14:cNvPr>
                <p14:cNvContentPartPr/>
                <p14:nvPr/>
              </p14:nvContentPartPr>
              <p14:xfrm>
                <a:off x="9553693" y="433638"/>
                <a:ext cx="156240" cy="287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960EEAC-9497-4673-A4AF-03E492DFE2B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49373" y="429318"/>
                  <a:ext cx="164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7C8CDE6-65FD-4DB1-BAD2-E16788B4F217}"/>
                    </a:ext>
                  </a:extLst>
                </p14:cNvPr>
                <p14:cNvContentPartPr/>
                <p14:nvPr/>
              </p14:nvContentPartPr>
              <p14:xfrm>
                <a:off x="9680773" y="529758"/>
                <a:ext cx="91080" cy="119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7C8CDE6-65FD-4DB1-BAD2-E16788B4F2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76453" y="525438"/>
                  <a:ext cx="9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E14FCBC-96E7-4C29-85C6-4D84B5BC283C}"/>
                    </a:ext>
                  </a:extLst>
                </p14:cNvPr>
                <p14:cNvContentPartPr/>
                <p14:nvPr/>
              </p14:nvContentPartPr>
              <p14:xfrm>
                <a:off x="9775093" y="444078"/>
                <a:ext cx="136800" cy="174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E14FCBC-96E7-4C29-85C6-4D84B5BC283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70773" y="439758"/>
                  <a:ext cx="145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E3CAEE1-E44C-43BD-B8AF-7F483B705BEF}"/>
                    </a:ext>
                  </a:extLst>
                </p14:cNvPr>
                <p14:cNvContentPartPr/>
                <p14:nvPr/>
              </p14:nvContentPartPr>
              <p14:xfrm>
                <a:off x="10039693" y="419958"/>
                <a:ext cx="112680" cy="197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E3CAEE1-E44C-43BD-B8AF-7F483B705B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35373" y="415638"/>
                  <a:ext cx="121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0FAE040-7387-45E2-B19A-7BBD92620823}"/>
                    </a:ext>
                  </a:extLst>
                </p14:cNvPr>
                <p14:cNvContentPartPr/>
                <p14:nvPr/>
              </p14:nvContentPartPr>
              <p14:xfrm>
                <a:off x="10042213" y="516438"/>
                <a:ext cx="110520" cy="15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0FAE040-7387-45E2-B19A-7BBD926208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37893" y="512118"/>
                  <a:ext cx="119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C5BBB0B-4B11-41BE-ACC0-9E76FFC09523}"/>
                    </a:ext>
                  </a:extLst>
                </p14:cNvPr>
                <p14:cNvContentPartPr/>
                <p14:nvPr/>
              </p14:nvContentPartPr>
              <p14:xfrm>
                <a:off x="10150573" y="466038"/>
                <a:ext cx="153360" cy="144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C5BBB0B-4B11-41BE-ACC0-9E76FFC095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46253" y="461718"/>
                  <a:ext cx="162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14B0CC9-820B-4752-AEA9-190E3AD6ECDD}"/>
                    </a:ext>
                  </a:extLst>
                </p14:cNvPr>
                <p14:cNvContentPartPr/>
                <p14:nvPr/>
              </p14:nvContentPartPr>
              <p14:xfrm>
                <a:off x="10252453" y="373878"/>
                <a:ext cx="109800" cy="212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14B0CC9-820B-4752-AEA9-190E3AD6ECD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48133" y="369558"/>
                  <a:ext cx="118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F2FFD4A-58F1-419B-81DB-980EA0B07E98}"/>
                    </a:ext>
                  </a:extLst>
                </p14:cNvPr>
                <p14:cNvContentPartPr/>
                <p14:nvPr/>
              </p14:nvContentPartPr>
              <p14:xfrm>
                <a:off x="10364053" y="372438"/>
                <a:ext cx="28440" cy="209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F2FFD4A-58F1-419B-81DB-980EA0B07E9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59733" y="368118"/>
                  <a:ext cx="37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BEDE4AA-E463-459C-AFD0-EFFD3107DCCA}"/>
                    </a:ext>
                  </a:extLst>
                </p14:cNvPr>
                <p14:cNvContentPartPr/>
                <p14:nvPr/>
              </p14:nvContentPartPr>
              <p14:xfrm>
                <a:off x="10424173" y="452358"/>
                <a:ext cx="206640" cy="148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BEDE4AA-E463-459C-AFD0-EFFD3107DCC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19853" y="448038"/>
                  <a:ext cx="215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EB8183B-52EB-4C48-B720-DA96922F30C3}"/>
                    </a:ext>
                  </a:extLst>
                </p14:cNvPr>
                <p14:cNvContentPartPr/>
                <p14:nvPr/>
              </p14:nvContentPartPr>
              <p14:xfrm>
                <a:off x="5996893" y="1374678"/>
                <a:ext cx="360" cy="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EB8183B-52EB-4C48-B720-DA96922F30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92573" y="13703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1F84B89-54FD-4CA1-9A97-26218AA3A71C}"/>
                    </a:ext>
                  </a:extLst>
                </p14:cNvPr>
                <p14:cNvContentPartPr/>
                <p14:nvPr/>
              </p14:nvContentPartPr>
              <p14:xfrm>
                <a:off x="5856853" y="1240398"/>
                <a:ext cx="537120" cy="535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1F84B89-54FD-4CA1-9A97-26218AA3A71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52533" y="1236078"/>
                  <a:ext cx="5457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7DE3E74-0D12-42F1-90ED-6DFA629C86C1}"/>
                    </a:ext>
                  </a:extLst>
                </p14:cNvPr>
                <p14:cNvContentPartPr/>
                <p14:nvPr/>
              </p14:nvContentPartPr>
              <p14:xfrm>
                <a:off x="6316933" y="1377198"/>
                <a:ext cx="360" cy="1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7DE3E74-0D12-42F1-90ED-6DFA629C86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12253" y="1372878"/>
                  <a:ext cx="9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9F76831-DDCA-4D38-A5FB-89897385A77A}"/>
                    </a:ext>
                  </a:extLst>
                </p14:cNvPr>
                <p14:cNvContentPartPr/>
                <p14:nvPr/>
              </p14:nvContentPartPr>
              <p14:xfrm>
                <a:off x="6268333" y="1297638"/>
                <a:ext cx="34560" cy="83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9F76831-DDCA-4D38-A5FB-89897385A7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64013" y="1293318"/>
                  <a:ext cx="43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0648C85-FC65-4A99-8D97-F56A97C74F8B}"/>
                    </a:ext>
                  </a:extLst>
                </p14:cNvPr>
                <p14:cNvContentPartPr/>
                <p14:nvPr/>
              </p14:nvContentPartPr>
              <p14:xfrm>
                <a:off x="5893933" y="1243638"/>
                <a:ext cx="481320" cy="586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0648C85-FC65-4A99-8D97-F56A97C74F8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89613" y="1239318"/>
                  <a:ext cx="48996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1F2AD7E-9724-47B8-803A-67E133A0D3B5}"/>
                    </a:ext>
                  </a:extLst>
                </p14:cNvPr>
                <p14:cNvContentPartPr/>
                <p14:nvPr/>
              </p14:nvContentPartPr>
              <p14:xfrm>
                <a:off x="5354653" y="1031958"/>
                <a:ext cx="765360" cy="224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1F2AD7E-9724-47B8-803A-67E133A0D3B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50333" y="1027638"/>
                  <a:ext cx="774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992C6EE-9838-4333-AD61-AA92AE5D2679}"/>
                    </a:ext>
                  </a:extLst>
                </p14:cNvPr>
                <p14:cNvContentPartPr/>
                <p14:nvPr/>
              </p14:nvContentPartPr>
              <p14:xfrm>
                <a:off x="5598013" y="639198"/>
                <a:ext cx="113400" cy="198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992C6EE-9838-4333-AD61-AA92AE5D267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93693" y="634878"/>
                  <a:ext cx="122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6DF69B9-36CB-442F-B1F1-40A260DC920D}"/>
                    </a:ext>
                  </a:extLst>
                </p14:cNvPr>
                <p14:cNvContentPartPr/>
                <p14:nvPr/>
              </p14:nvContentPartPr>
              <p14:xfrm>
                <a:off x="5739133" y="717318"/>
                <a:ext cx="83160" cy="117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6DF69B9-36CB-442F-B1F1-40A260DC92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34813" y="712998"/>
                  <a:ext cx="91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2603E91-3B79-4505-92DB-37BC1C382514}"/>
                    </a:ext>
                  </a:extLst>
                </p14:cNvPr>
                <p14:cNvContentPartPr/>
                <p14:nvPr/>
              </p14:nvContentPartPr>
              <p14:xfrm>
                <a:off x="5789893" y="658998"/>
                <a:ext cx="360" cy="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2603E91-3B79-4505-92DB-37BC1C3825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85573" y="6546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6681B08-6BA6-4362-82C2-685459BB80FF}"/>
                    </a:ext>
                  </a:extLst>
                </p14:cNvPr>
                <p14:cNvContentPartPr/>
                <p14:nvPr/>
              </p14:nvContentPartPr>
              <p14:xfrm>
                <a:off x="5795653" y="729558"/>
                <a:ext cx="5040" cy="18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6681B08-6BA6-4362-82C2-685459BB80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91333" y="725238"/>
                  <a:ext cx="13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4EDECEB-7552-40E0-A820-89D9B76679FF}"/>
                    </a:ext>
                  </a:extLst>
                </p14:cNvPr>
                <p14:cNvContentPartPr/>
                <p14:nvPr/>
              </p14:nvContentPartPr>
              <p14:xfrm>
                <a:off x="5790253" y="651078"/>
                <a:ext cx="22320" cy="169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4EDECEB-7552-40E0-A820-89D9B76679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85933" y="646758"/>
                  <a:ext cx="30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DCADE8E-8D26-446E-B2BB-25D909BCE7C8}"/>
                    </a:ext>
                  </a:extLst>
                </p14:cNvPr>
                <p14:cNvContentPartPr/>
                <p14:nvPr/>
              </p14:nvContentPartPr>
              <p14:xfrm>
                <a:off x="5848573" y="611118"/>
                <a:ext cx="161280" cy="160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DCADE8E-8D26-446E-B2BB-25D909BCE7C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44253" y="606798"/>
                  <a:ext cx="169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E8FA345-C40D-4657-A570-0BCE4E5C1E0F}"/>
                    </a:ext>
                  </a:extLst>
                </p14:cNvPr>
                <p14:cNvContentPartPr/>
                <p14:nvPr/>
              </p14:nvContentPartPr>
              <p14:xfrm>
                <a:off x="6021733" y="659358"/>
                <a:ext cx="50760" cy="112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E8FA345-C40D-4657-A570-0BCE4E5C1E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17413" y="655038"/>
                  <a:ext cx="59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E37C105-3A18-48F3-8740-710E8157BCF9}"/>
                    </a:ext>
                  </a:extLst>
                </p14:cNvPr>
                <p14:cNvContentPartPr/>
                <p14:nvPr/>
              </p14:nvContentPartPr>
              <p14:xfrm>
                <a:off x="6188053" y="651438"/>
                <a:ext cx="299880" cy="97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E37C105-3A18-48F3-8740-710E8157BC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83733" y="647118"/>
                  <a:ext cx="308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83CF3F7-D522-4D9C-8853-9F1892BC4664}"/>
                    </a:ext>
                  </a:extLst>
                </p14:cNvPr>
                <p14:cNvContentPartPr/>
                <p14:nvPr/>
              </p14:nvContentPartPr>
              <p14:xfrm>
                <a:off x="6623293" y="546678"/>
                <a:ext cx="156240" cy="160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83CF3F7-D522-4D9C-8853-9F1892BC46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18973" y="542358"/>
                  <a:ext cx="164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5B975EA-5265-418E-9860-55B504400599}"/>
                    </a:ext>
                  </a:extLst>
                </p14:cNvPr>
                <p14:cNvContentPartPr/>
                <p14:nvPr/>
              </p14:nvContentPartPr>
              <p14:xfrm>
                <a:off x="6772693" y="577998"/>
                <a:ext cx="360" cy="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5B975EA-5265-418E-9860-55B50440059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68373" y="5736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30BD217-02EB-4039-83E6-A79FFD6335B4}"/>
                    </a:ext>
                  </a:extLst>
                </p14:cNvPr>
                <p14:cNvContentPartPr/>
                <p14:nvPr/>
              </p14:nvContentPartPr>
              <p14:xfrm>
                <a:off x="6814813" y="540918"/>
                <a:ext cx="153000" cy="149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30BD217-02EB-4039-83E6-A79FFD6335B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10493" y="536598"/>
                  <a:ext cx="161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4D0F812-0462-4FE8-9478-857C50737B6C}"/>
                    </a:ext>
                  </a:extLst>
                </p14:cNvPr>
                <p14:cNvContentPartPr/>
                <p14:nvPr/>
              </p14:nvContentPartPr>
              <p14:xfrm>
                <a:off x="7089853" y="586638"/>
                <a:ext cx="347760" cy="116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4D0F812-0462-4FE8-9478-857C50737B6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85533" y="582318"/>
                  <a:ext cx="356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84F9659-9241-4735-AE25-C38AA1C6EAFC}"/>
                    </a:ext>
                  </a:extLst>
                </p14:cNvPr>
                <p14:cNvContentPartPr/>
                <p14:nvPr/>
              </p14:nvContentPartPr>
              <p14:xfrm>
                <a:off x="7379653" y="525798"/>
                <a:ext cx="360" cy="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84F9659-9241-4735-AE25-C38AA1C6EAF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75333" y="5214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5376FC0-963E-4D10-B3B8-A1C6B68A9061}"/>
                    </a:ext>
                  </a:extLst>
                </p14:cNvPr>
                <p14:cNvContentPartPr/>
                <p14:nvPr/>
              </p14:nvContentPartPr>
              <p14:xfrm>
                <a:off x="7605373" y="588078"/>
                <a:ext cx="249840" cy="111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5376FC0-963E-4D10-B3B8-A1C6B68A90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01053" y="583758"/>
                  <a:ext cx="258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A8834C0-0B54-4AD7-A297-8D9776542CCA}"/>
                    </a:ext>
                  </a:extLst>
                </p14:cNvPr>
                <p14:cNvContentPartPr/>
                <p14:nvPr/>
              </p14:nvContentPartPr>
              <p14:xfrm>
                <a:off x="7832533" y="570798"/>
                <a:ext cx="39240" cy="111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A8834C0-0B54-4AD7-A297-8D9776542C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28213" y="566478"/>
                  <a:ext cx="47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AF60112-D4E2-40B2-8B1E-E42897E34A2D}"/>
                    </a:ext>
                  </a:extLst>
                </p14:cNvPr>
                <p14:cNvContentPartPr/>
                <p14:nvPr/>
              </p14:nvContentPartPr>
              <p14:xfrm>
                <a:off x="7896613" y="559998"/>
                <a:ext cx="100440" cy="138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AF60112-D4E2-40B2-8B1E-E42897E34A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92293" y="555678"/>
                  <a:ext cx="109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09AF2C3-BCAE-464A-9FA8-E57C5C53030F}"/>
                    </a:ext>
                  </a:extLst>
                </p14:cNvPr>
                <p14:cNvContentPartPr/>
                <p14:nvPr/>
              </p14:nvContentPartPr>
              <p14:xfrm>
                <a:off x="8072293" y="528318"/>
                <a:ext cx="288360" cy="176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09AF2C3-BCAE-464A-9FA8-E57C5C5303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67973" y="523998"/>
                  <a:ext cx="297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1F1E8E0-516A-4AE4-ABD1-D5F243D9DEC8}"/>
                    </a:ext>
                  </a:extLst>
                </p14:cNvPr>
                <p14:cNvContentPartPr/>
                <p14:nvPr/>
              </p14:nvContentPartPr>
              <p14:xfrm>
                <a:off x="8382253" y="605718"/>
                <a:ext cx="213840" cy="98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1F1E8E0-516A-4AE4-ABD1-D5F243D9DE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77933" y="601398"/>
                  <a:ext cx="222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88942A0-F207-4C5E-8A2B-9312244FBD63}"/>
                    </a:ext>
                  </a:extLst>
                </p14:cNvPr>
                <p14:cNvContentPartPr/>
                <p14:nvPr/>
              </p14:nvContentPartPr>
              <p14:xfrm>
                <a:off x="8783653" y="567198"/>
                <a:ext cx="9720" cy="136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88942A0-F207-4C5E-8A2B-9312244FBD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79333" y="562878"/>
                  <a:ext cx="18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053F694-D0D3-4609-9C50-EAA19A4840A2}"/>
                    </a:ext>
                  </a:extLst>
                </p14:cNvPr>
                <p14:cNvContentPartPr/>
                <p14:nvPr/>
              </p14:nvContentPartPr>
              <p14:xfrm>
                <a:off x="8683573" y="544878"/>
                <a:ext cx="180360" cy="38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053F694-D0D3-4609-9C50-EAA19A4840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79253" y="540558"/>
                  <a:ext cx="189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22F9EEE-0619-4FB8-83BB-84B45C088F22}"/>
                    </a:ext>
                  </a:extLst>
                </p14:cNvPr>
                <p14:cNvContentPartPr/>
                <p14:nvPr/>
              </p14:nvContentPartPr>
              <p14:xfrm>
                <a:off x="8703013" y="633078"/>
                <a:ext cx="117360" cy="23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22F9EEE-0619-4FB8-83BB-84B45C088F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98693" y="628758"/>
                  <a:ext cx="12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9A5454F-906A-4E67-A826-2316A7B462D2}"/>
                    </a:ext>
                  </a:extLst>
                </p14:cNvPr>
                <p14:cNvContentPartPr/>
                <p14:nvPr/>
              </p14:nvContentPartPr>
              <p14:xfrm>
                <a:off x="8870413" y="609318"/>
                <a:ext cx="288720" cy="88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9A5454F-906A-4E67-A826-2316A7B462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66093" y="604998"/>
                  <a:ext cx="297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5B6F1EB-4AF3-49C1-B071-8BDB7F90F3C7}"/>
                    </a:ext>
                  </a:extLst>
                </p14:cNvPr>
                <p14:cNvContentPartPr/>
                <p14:nvPr/>
              </p14:nvContentPartPr>
              <p14:xfrm>
                <a:off x="9098293" y="541998"/>
                <a:ext cx="48240" cy="32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5B6F1EB-4AF3-49C1-B071-8BDB7F90F3C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93973" y="537678"/>
                  <a:ext cx="56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CC7124E-E400-4F7D-AE2B-60B9EE1A183C}"/>
                    </a:ext>
                  </a:extLst>
                </p14:cNvPr>
                <p14:cNvContentPartPr/>
                <p14:nvPr/>
              </p14:nvContentPartPr>
              <p14:xfrm>
                <a:off x="9181813" y="606438"/>
                <a:ext cx="155160" cy="86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CC7124E-E400-4F7D-AE2B-60B9EE1A183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77493" y="602118"/>
                  <a:ext cx="163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CD0DBAB-5068-4F18-899A-7FED001803D0}"/>
                    </a:ext>
                  </a:extLst>
                </p14:cNvPr>
                <p14:cNvContentPartPr/>
                <p14:nvPr/>
              </p14:nvContentPartPr>
              <p14:xfrm>
                <a:off x="5162773" y="937998"/>
                <a:ext cx="1355400" cy="1110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CD0DBAB-5068-4F18-899A-7FED001803D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58453" y="933678"/>
                  <a:ext cx="1364040" cy="11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3BD5B54-99D5-4927-B89D-0C243A45C4DB}"/>
                    </a:ext>
                  </a:extLst>
                </p14:cNvPr>
                <p14:cNvContentPartPr/>
                <p14:nvPr/>
              </p14:nvContentPartPr>
              <p14:xfrm>
                <a:off x="5632213" y="1834758"/>
                <a:ext cx="134280" cy="192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3BD5B54-99D5-4927-B89D-0C243A45C4D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27893" y="1830438"/>
                  <a:ext cx="142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468C3AD-6CA7-4C33-B62A-60696F80608F}"/>
                    </a:ext>
                  </a:extLst>
                </p14:cNvPr>
                <p14:cNvContentPartPr/>
                <p14:nvPr/>
              </p14:nvContentPartPr>
              <p14:xfrm>
                <a:off x="5755333" y="1833678"/>
                <a:ext cx="13320" cy="1890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468C3AD-6CA7-4C33-B62A-60696F8060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51013" y="1829358"/>
                  <a:ext cx="21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CAAA40C-AEA0-43C2-9501-FD74F9EBFDFE}"/>
                    </a:ext>
                  </a:extLst>
                </p14:cNvPr>
                <p14:cNvContentPartPr/>
                <p14:nvPr/>
              </p14:nvContentPartPr>
              <p14:xfrm>
                <a:off x="5661013" y="1934838"/>
                <a:ext cx="163800" cy="50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CAAA40C-AEA0-43C2-9501-FD74F9EBFD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56693" y="1930518"/>
                  <a:ext cx="172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8819186-D35E-45A3-BC21-493CACA6E6FA}"/>
                    </a:ext>
                  </a:extLst>
                </p14:cNvPr>
                <p14:cNvContentPartPr/>
                <p14:nvPr/>
              </p14:nvContentPartPr>
              <p14:xfrm>
                <a:off x="5541853" y="1762398"/>
                <a:ext cx="359640" cy="396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8819186-D35E-45A3-BC21-493CACA6E6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37533" y="1758078"/>
                  <a:ext cx="3682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C885F50-759A-4F3E-9550-E5B5C72F12DB}"/>
                    </a:ext>
                  </a:extLst>
                </p14:cNvPr>
                <p14:cNvContentPartPr/>
                <p14:nvPr/>
              </p14:nvContentPartPr>
              <p14:xfrm>
                <a:off x="3953173" y="1475838"/>
                <a:ext cx="113040" cy="45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C885F50-759A-4F3E-9550-E5B5C72F12D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48853" y="1471518"/>
                  <a:ext cx="121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71FC25C-6193-412E-89DD-0A7015CE27A2}"/>
                    </a:ext>
                  </a:extLst>
                </p14:cNvPr>
                <p14:cNvContentPartPr/>
                <p14:nvPr/>
              </p14:nvContentPartPr>
              <p14:xfrm>
                <a:off x="4507933" y="1521198"/>
                <a:ext cx="75600" cy="22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71FC25C-6193-412E-89DD-0A7015CE27A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03613" y="1516878"/>
                  <a:ext cx="84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0E07D87-861A-4EA9-8051-6B718B43217C}"/>
                    </a:ext>
                  </a:extLst>
                </p14:cNvPr>
                <p14:cNvContentPartPr/>
                <p14:nvPr/>
              </p14:nvContentPartPr>
              <p14:xfrm>
                <a:off x="4041013" y="1289358"/>
                <a:ext cx="243000" cy="411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0E07D87-861A-4EA9-8051-6B718B4321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36693" y="1285038"/>
                  <a:ext cx="2516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837DB53-670D-446F-B08C-E3B805813954}"/>
                    </a:ext>
                  </a:extLst>
                </p14:cNvPr>
                <p14:cNvContentPartPr/>
                <p14:nvPr/>
              </p14:nvContentPartPr>
              <p14:xfrm>
                <a:off x="4304173" y="1382958"/>
                <a:ext cx="209160" cy="272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837DB53-670D-446F-B08C-E3B8058139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99853" y="1378638"/>
                  <a:ext cx="217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E27F0C8-6604-43A6-AB88-F01E5B32CF1E}"/>
                    </a:ext>
                  </a:extLst>
                </p14:cNvPr>
                <p14:cNvContentPartPr/>
                <p14:nvPr/>
              </p14:nvContentPartPr>
              <p14:xfrm>
                <a:off x="4351333" y="1305198"/>
                <a:ext cx="150480" cy="374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E27F0C8-6604-43A6-AB88-F01E5B32CF1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47013" y="1300878"/>
                  <a:ext cx="1591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338CBF4-54E0-4BB9-8533-C07E6C5C1A7D}"/>
                    </a:ext>
                  </a:extLst>
                </p14:cNvPr>
                <p14:cNvContentPartPr/>
                <p14:nvPr/>
              </p14:nvContentPartPr>
              <p14:xfrm>
                <a:off x="4371133" y="971478"/>
                <a:ext cx="154440" cy="3114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338CBF4-54E0-4BB9-8533-C07E6C5C1A7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66813" y="967158"/>
                  <a:ext cx="1630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7F2CB41-EE80-4706-B997-2BD9A1CD573C}"/>
                    </a:ext>
                  </a:extLst>
                </p14:cNvPr>
                <p14:cNvContentPartPr/>
                <p14:nvPr/>
              </p14:nvContentPartPr>
              <p14:xfrm>
                <a:off x="4229293" y="655758"/>
                <a:ext cx="38160" cy="135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7F2CB41-EE80-4706-B997-2BD9A1CD573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24973" y="651438"/>
                  <a:ext cx="46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EB4D992-5272-4928-A3D8-D8EBE493FDA6}"/>
                    </a:ext>
                  </a:extLst>
                </p14:cNvPr>
                <p14:cNvContentPartPr/>
                <p14:nvPr/>
              </p14:nvContentPartPr>
              <p14:xfrm>
                <a:off x="4193653" y="598158"/>
                <a:ext cx="90360" cy="1303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EB4D992-5272-4928-A3D8-D8EBE493FDA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89333" y="593838"/>
                  <a:ext cx="99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75A474C-3C14-403A-BC42-57534F0B2CFC}"/>
                    </a:ext>
                  </a:extLst>
                </p14:cNvPr>
                <p14:cNvContentPartPr/>
                <p14:nvPr/>
              </p14:nvContentPartPr>
              <p14:xfrm>
                <a:off x="4294093" y="531198"/>
                <a:ext cx="171720" cy="1242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75A474C-3C14-403A-BC42-57534F0B2CF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89773" y="526878"/>
                  <a:ext cx="180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B5988F5-A63A-4ACC-9B61-B9B46C35068E}"/>
                    </a:ext>
                  </a:extLst>
                </p14:cNvPr>
                <p14:cNvContentPartPr/>
                <p14:nvPr/>
              </p14:nvContentPartPr>
              <p14:xfrm>
                <a:off x="4419013" y="511758"/>
                <a:ext cx="18360" cy="14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B5988F5-A63A-4ACC-9B61-B9B46C3506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14693" y="507438"/>
                  <a:ext cx="27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6C18F88-A5E6-46BB-AB5F-2654503ED363}"/>
                    </a:ext>
                  </a:extLst>
                </p14:cNvPr>
                <p14:cNvContentPartPr/>
                <p14:nvPr/>
              </p14:nvContentPartPr>
              <p14:xfrm>
                <a:off x="4487413" y="511038"/>
                <a:ext cx="61200" cy="96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6C18F88-A5E6-46BB-AB5F-2654503ED3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83093" y="506718"/>
                  <a:ext cx="69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DEF0E2B-946A-4C51-9DDC-0D54CFD90FF2}"/>
                    </a:ext>
                  </a:extLst>
                </p14:cNvPr>
                <p14:cNvContentPartPr/>
                <p14:nvPr/>
              </p14:nvContentPartPr>
              <p14:xfrm>
                <a:off x="4548973" y="518958"/>
                <a:ext cx="360" cy="7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DEF0E2B-946A-4C51-9DDC-0D54CFD90F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44653" y="514638"/>
                  <a:ext cx="90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7BD0AFE-A03B-4197-AA2C-E577541A1283}"/>
                    </a:ext>
                  </a:extLst>
                </p14:cNvPr>
                <p14:cNvContentPartPr/>
                <p14:nvPr/>
              </p14:nvContentPartPr>
              <p14:xfrm>
                <a:off x="4564813" y="484758"/>
                <a:ext cx="72000" cy="1112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7BD0AFE-A03B-4197-AA2C-E577541A128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60493" y="480438"/>
                  <a:ext cx="80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58ED4CE-94DA-4E7E-98F0-AD7C6A1D77B0}"/>
                    </a:ext>
                  </a:extLst>
                </p14:cNvPr>
                <p14:cNvContentPartPr/>
                <p14:nvPr/>
              </p14:nvContentPartPr>
              <p14:xfrm>
                <a:off x="4656253" y="466398"/>
                <a:ext cx="55440" cy="109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58ED4CE-94DA-4E7E-98F0-AD7C6A1D77B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51933" y="462078"/>
                  <a:ext cx="64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01AF170-AC1F-4FC1-8A50-C871249D0C96}"/>
                    </a:ext>
                  </a:extLst>
                </p14:cNvPr>
                <p14:cNvContentPartPr/>
                <p14:nvPr/>
              </p14:nvContentPartPr>
              <p14:xfrm>
                <a:off x="4704133" y="450918"/>
                <a:ext cx="226080" cy="201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01AF170-AC1F-4FC1-8A50-C871249D0C9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99813" y="446598"/>
                  <a:ext cx="234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001FC5D-50A6-4FC9-84B3-318FBB609F91}"/>
                    </a:ext>
                  </a:extLst>
                </p14:cNvPr>
                <p14:cNvContentPartPr/>
                <p14:nvPr/>
              </p14:nvContentPartPr>
              <p14:xfrm>
                <a:off x="4938133" y="466038"/>
                <a:ext cx="59400" cy="104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001FC5D-50A6-4FC9-84B3-318FBB609F9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33813" y="461718"/>
                  <a:ext cx="68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153C938-1704-4531-9372-AF203F5C3BDC}"/>
                    </a:ext>
                  </a:extLst>
                </p14:cNvPr>
                <p14:cNvContentPartPr/>
                <p14:nvPr/>
              </p14:nvContentPartPr>
              <p14:xfrm>
                <a:off x="5020573" y="461718"/>
                <a:ext cx="44640" cy="18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153C938-1704-4531-9372-AF203F5C3BD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16253" y="457398"/>
                  <a:ext cx="53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8E41C23-8193-45CA-B14D-209002C21F78}"/>
                    </a:ext>
                  </a:extLst>
                </p14:cNvPr>
                <p14:cNvContentPartPr/>
                <p14:nvPr/>
              </p14:nvContentPartPr>
              <p14:xfrm>
                <a:off x="4543933" y="742518"/>
                <a:ext cx="77400" cy="1630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8E41C23-8193-45CA-B14D-209002C21F7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39613" y="738198"/>
                  <a:ext cx="86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4C30A98-1A28-4FF6-BE15-9C91CAF786EB}"/>
                    </a:ext>
                  </a:extLst>
                </p14:cNvPr>
                <p14:cNvContentPartPr/>
                <p14:nvPr/>
              </p14:nvContentPartPr>
              <p14:xfrm>
                <a:off x="4639693" y="755478"/>
                <a:ext cx="73080" cy="1702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4C30A98-1A28-4FF6-BE15-9C91CAF786E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635373" y="751158"/>
                  <a:ext cx="81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356AF5C-A393-4F3E-8936-C445CFFC0BFD}"/>
                    </a:ext>
                  </a:extLst>
                </p14:cNvPr>
                <p14:cNvContentPartPr/>
                <p14:nvPr/>
              </p14:nvContentPartPr>
              <p14:xfrm>
                <a:off x="4741573" y="720198"/>
                <a:ext cx="8280" cy="81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356AF5C-A393-4F3E-8936-C445CFFC0BF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37253" y="715878"/>
                  <a:ext cx="16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FD84C62-1F26-46F8-AC13-1782BCFA8C4F}"/>
                    </a:ext>
                  </a:extLst>
                </p14:cNvPr>
                <p14:cNvContentPartPr/>
                <p14:nvPr/>
              </p14:nvContentPartPr>
              <p14:xfrm>
                <a:off x="4767133" y="605358"/>
                <a:ext cx="123840" cy="198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FD84C62-1F26-46F8-AC13-1782BCFA8C4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62813" y="601038"/>
                  <a:ext cx="132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8BEE79A-876B-40DF-A2FD-5EDA00ED389A}"/>
                    </a:ext>
                  </a:extLst>
                </p14:cNvPr>
                <p14:cNvContentPartPr/>
                <p14:nvPr/>
              </p14:nvContentPartPr>
              <p14:xfrm>
                <a:off x="4775413" y="626238"/>
                <a:ext cx="360" cy="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8BEE79A-876B-40DF-A2FD-5EDA00ED389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71093" y="6219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2B7531B-C6AA-4EB3-A919-267A83B39E25}"/>
                    </a:ext>
                  </a:extLst>
                </p14:cNvPr>
                <p14:cNvContentPartPr/>
                <p14:nvPr/>
              </p14:nvContentPartPr>
              <p14:xfrm>
                <a:off x="4865413" y="663318"/>
                <a:ext cx="62280" cy="90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2B7531B-C6AA-4EB3-A919-267A83B39E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61093" y="658998"/>
                  <a:ext cx="70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2462FDB-080F-4734-91D2-E23CCC311ED6}"/>
                    </a:ext>
                  </a:extLst>
                </p14:cNvPr>
                <p14:cNvContentPartPr/>
                <p14:nvPr/>
              </p14:nvContentPartPr>
              <p14:xfrm>
                <a:off x="4920493" y="600678"/>
                <a:ext cx="295560" cy="131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2462FDB-080F-4734-91D2-E23CCC311ED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16173" y="596358"/>
                  <a:ext cx="304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5CDA7B0-8DEE-4F28-A6D8-29FEF47D85F2}"/>
                    </a:ext>
                  </a:extLst>
                </p14:cNvPr>
                <p14:cNvContentPartPr/>
                <p14:nvPr/>
              </p14:nvContentPartPr>
              <p14:xfrm>
                <a:off x="3608293" y="664398"/>
                <a:ext cx="136800" cy="215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5CDA7B0-8DEE-4F28-A6D8-29FEF47D85F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03973" y="660078"/>
                  <a:ext cx="145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EA3476A-DA15-4BAC-9F83-C3F5A4DBF985}"/>
                    </a:ext>
                  </a:extLst>
                </p14:cNvPr>
                <p14:cNvContentPartPr/>
                <p14:nvPr/>
              </p14:nvContentPartPr>
              <p14:xfrm>
                <a:off x="3742213" y="734958"/>
                <a:ext cx="113400" cy="655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EA3476A-DA15-4BAC-9F83-C3F5A4DBF98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37893" y="730638"/>
                  <a:ext cx="122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C33A976-865C-4820-AA4E-0CC7049537C2}"/>
                    </a:ext>
                  </a:extLst>
                </p14:cNvPr>
                <p14:cNvContentPartPr/>
                <p14:nvPr/>
              </p14:nvContentPartPr>
              <p14:xfrm>
                <a:off x="3853813" y="715518"/>
                <a:ext cx="33480" cy="565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C33A976-865C-4820-AA4E-0CC7049537C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49493" y="711198"/>
                  <a:ext cx="42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78BD983-4B21-4A81-8AB2-450908DD33D9}"/>
                    </a:ext>
                  </a:extLst>
                </p14:cNvPr>
                <p14:cNvContentPartPr/>
                <p14:nvPr/>
              </p14:nvContentPartPr>
              <p14:xfrm>
                <a:off x="3891973" y="564318"/>
                <a:ext cx="186480" cy="2826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78BD983-4B21-4A81-8AB2-450908DD33D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87653" y="559998"/>
                  <a:ext cx="195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04D8675-D29B-4264-8744-905C9E78504A}"/>
                    </a:ext>
                  </a:extLst>
                </p14:cNvPr>
                <p14:cNvContentPartPr/>
                <p14:nvPr/>
              </p14:nvContentPartPr>
              <p14:xfrm>
                <a:off x="4066213" y="629478"/>
                <a:ext cx="43920" cy="43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04D8675-D29B-4264-8744-905C9E78504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61893" y="625158"/>
                  <a:ext cx="52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43C6721-7157-4EB5-9BB5-5E66AC26F542}"/>
                    </a:ext>
                  </a:extLst>
                </p14:cNvPr>
                <p14:cNvContentPartPr/>
                <p14:nvPr/>
              </p14:nvContentPartPr>
              <p14:xfrm>
                <a:off x="5541493" y="1727838"/>
                <a:ext cx="398520" cy="3744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43C6721-7157-4EB5-9BB5-5E66AC26F54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37173" y="1723518"/>
                  <a:ext cx="4071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BCC7897-D353-418C-AB28-72CC080513A9}"/>
                    </a:ext>
                  </a:extLst>
                </p14:cNvPr>
                <p14:cNvContentPartPr/>
                <p14:nvPr/>
              </p14:nvContentPartPr>
              <p14:xfrm>
                <a:off x="6849013" y="1099278"/>
                <a:ext cx="301680" cy="189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BCC7897-D353-418C-AB28-72CC080513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44693" y="1094958"/>
                  <a:ext cx="310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4959890-79F6-42FB-96DC-BEBDBCADED7D}"/>
                    </a:ext>
                  </a:extLst>
                </p14:cNvPr>
                <p14:cNvContentPartPr/>
                <p14:nvPr/>
              </p14:nvContentPartPr>
              <p14:xfrm>
                <a:off x="6765133" y="1185318"/>
                <a:ext cx="218160" cy="130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4959890-79F6-42FB-96DC-BEBDBCADED7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60813" y="1180998"/>
                  <a:ext cx="226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659F3D0-BD48-4773-A8E2-049E8B713469}"/>
                    </a:ext>
                  </a:extLst>
                </p14:cNvPr>
                <p14:cNvContentPartPr/>
                <p14:nvPr/>
              </p14:nvContentPartPr>
              <p14:xfrm>
                <a:off x="7291453" y="937638"/>
                <a:ext cx="136080" cy="201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659F3D0-BD48-4773-A8E2-049E8B7134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87133" y="933318"/>
                  <a:ext cx="144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C39EBD6-D604-4AE0-8992-1C7CC5265A2A}"/>
                    </a:ext>
                  </a:extLst>
                </p14:cNvPr>
                <p14:cNvContentPartPr/>
                <p14:nvPr/>
              </p14:nvContentPartPr>
              <p14:xfrm>
                <a:off x="7416733" y="1002438"/>
                <a:ext cx="103320" cy="1256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C39EBD6-D604-4AE0-8992-1C7CC5265A2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12413" y="998118"/>
                  <a:ext cx="111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0560A85-6E70-4C3A-9D11-2EA9C6778D67}"/>
                    </a:ext>
                  </a:extLst>
                </p14:cNvPr>
                <p14:cNvContentPartPr/>
                <p14:nvPr/>
              </p14:nvContentPartPr>
              <p14:xfrm>
                <a:off x="7518613" y="940158"/>
                <a:ext cx="141120" cy="126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0560A85-6E70-4C3A-9D11-2EA9C6778D6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14293" y="935838"/>
                  <a:ext cx="149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F870993-34E9-4F41-8A37-3CEB9CF6C329}"/>
                    </a:ext>
                  </a:extLst>
                </p14:cNvPr>
                <p14:cNvContentPartPr/>
                <p14:nvPr/>
              </p14:nvContentPartPr>
              <p14:xfrm>
                <a:off x="7805893" y="900198"/>
                <a:ext cx="108720" cy="151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F870993-34E9-4F41-8A37-3CEB9CF6C32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01573" y="895878"/>
                  <a:ext cx="117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58E7E10-A35B-4AB1-96F8-8E18F836069F}"/>
                    </a:ext>
                  </a:extLst>
                </p14:cNvPr>
                <p14:cNvContentPartPr/>
                <p14:nvPr/>
              </p14:nvContentPartPr>
              <p14:xfrm>
                <a:off x="7788253" y="982278"/>
                <a:ext cx="91800" cy="8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58E7E10-A35B-4AB1-96F8-8E18F836069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83933" y="977958"/>
                  <a:ext cx="100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F7ADA86-B3C0-42A9-A9F9-7EB128EE89DD}"/>
                    </a:ext>
                  </a:extLst>
                </p14:cNvPr>
                <p14:cNvContentPartPr/>
                <p14:nvPr/>
              </p14:nvContentPartPr>
              <p14:xfrm>
                <a:off x="7905253" y="948078"/>
                <a:ext cx="169560" cy="111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F7ADA86-B3C0-42A9-A9F9-7EB128EE89D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00933" y="943758"/>
                  <a:ext cx="178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9900F60-8DE8-475C-9262-322042F86372}"/>
                    </a:ext>
                  </a:extLst>
                </p14:cNvPr>
                <p14:cNvContentPartPr/>
                <p14:nvPr/>
              </p14:nvContentPartPr>
              <p14:xfrm>
                <a:off x="8101813" y="863118"/>
                <a:ext cx="38880" cy="160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9900F60-8DE8-475C-9262-322042F863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97493" y="858798"/>
                  <a:ext cx="47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B833577-ED36-439F-A3E5-0822824CF6D4}"/>
                    </a:ext>
                  </a:extLst>
                </p14:cNvPr>
                <p14:cNvContentPartPr/>
                <p14:nvPr/>
              </p14:nvContentPartPr>
              <p14:xfrm>
                <a:off x="8103973" y="990558"/>
                <a:ext cx="9360" cy="12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B833577-ED36-439F-A3E5-0822824CF6D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99653" y="986238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C65D77E-E607-4295-9A3F-13F379A0B25E}"/>
                    </a:ext>
                  </a:extLst>
                </p14:cNvPr>
                <p14:cNvContentPartPr/>
                <p14:nvPr/>
              </p14:nvContentPartPr>
              <p14:xfrm>
                <a:off x="8043853" y="850878"/>
                <a:ext cx="96840" cy="244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C65D77E-E607-4295-9A3F-13F379A0B25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39533" y="846558"/>
                  <a:ext cx="105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F086F6A-3B64-4289-A264-2E514B45478C}"/>
                    </a:ext>
                  </a:extLst>
                </p14:cNvPr>
                <p14:cNvContentPartPr/>
                <p14:nvPr/>
              </p14:nvContentPartPr>
              <p14:xfrm>
                <a:off x="8170573" y="867438"/>
                <a:ext cx="34560" cy="189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F086F6A-3B64-4289-A264-2E514B45478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66253" y="863118"/>
                  <a:ext cx="43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ED57B8B-77F0-44DC-9DA4-DCA5B8471033}"/>
                    </a:ext>
                  </a:extLst>
                </p14:cNvPr>
                <p14:cNvContentPartPr/>
                <p14:nvPr/>
              </p14:nvContentPartPr>
              <p14:xfrm>
                <a:off x="6533293" y="1263438"/>
                <a:ext cx="471240" cy="502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ED57B8B-77F0-44DC-9DA4-DCA5B847103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28973" y="1259118"/>
                  <a:ext cx="47988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3A04A1B-3996-419A-AA02-08F690076862}"/>
                    </a:ext>
                  </a:extLst>
                </p14:cNvPr>
                <p14:cNvContentPartPr/>
                <p14:nvPr/>
              </p14:nvContentPartPr>
              <p14:xfrm>
                <a:off x="6719413" y="1811718"/>
                <a:ext cx="18360" cy="167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3A04A1B-3996-419A-AA02-08F69007686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15093" y="1807398"/>
                  <a:ext cx="27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460067C-462B-4C69-AF3C-D0998B80A130}"/>
                    </a:ext>
                  </a:extLst>
                </p14:cNvPr>
                <p14:cNvContentPartPr/>
                <p14:nvPr/>
              </p14:nvContentPartPr>
              <p14:xfrm>
                <a:off x="6623653" y="1768158"/>
                <a:ext cx="211320" cy="224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460067C-462B-4C69-AF3C-D0998B80A13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19333" y="1763838"/>
                  <a:ext cx="219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DCD9C48-6CB4-4AE7-8810-0856F7A81073}"/>
                    </a:ext>
                  </a:extLst>
                </p14:cNvPr>
                <p14:cNvContentPartPr/>
                <p14:nvPr/>
              </p14:nvContentPartPr>
              <p14:xfrm>
                <a:off x="6619333" y="1688598"/>
                <a:ext cx="234000" cy="3978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DCD9C48-6CB4-4AE7-8810-0856F7A8107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15013" y="1684278"/>
                  <a:ext cx="242640" cy="40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A6F3A0ED-6F0E-4D7E-9198-D38F4178EEF2}"/>
                  </a:ext>
                </a:extLst>
              </p14:cNvPr>
              <p14:cNvContentPartPr/>
              <p14:nvPr/>
            </p14:nvContentPartPr>
            <p14:xfrm>
              <a:off x="1330573" y="3448278"/>
              <a:ext cx="633960" cy="666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A6F3A0ED-6F0E-4D7E-9198-D38F4178EEF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326253" y="3443958"/>
                <a:ext cx="642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48AF2BBC-AFF0-4FBA-B345-48BD0455AAD0}"/>
                  </a:ext>
                </a:extLst>
              </p14:cNvPr>
              <p14:cNvContentPartPr/>
              <p14:nvPr/>
            </p14:nvContentPartPr>
            <p14:xfrm>
              <a:off x="934213" y="3796867"/>
              <a:ext cx="3133440" cy="6516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48AF2BBC-AFF0-4FBA-B345-48BD0455AAD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29893" y="3792547"/>
                <a:ext cx="31420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EE63B594-6D4E-401C-9A1F-B04CCACCFD9D}"/>
                  </a:ext>
                </a:extLst>
              </p14:cNvPr>
              <p14:cNvContentPartPr/>
              <p14:nvPr/>
            </p14:nvContentPartPr>
            <p14:xfrm>
              <a:off x="4969093" y="3407707"/>
              <a:ext cx="401400" cy="49392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EE63B594-6D4E-401C-9A1F-B04CCACCFD9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964773" y="3403387"/>
                <a:ext cx="410040" cy="50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00F73EA7-06BF-48C5-8DE3-B83140168CC2}"/>
              </a:ext>
            </a:extLst>
          </p:cNvPr>
          <p:cNvGrpSpPr/>
          <p:nvPr/>
        </p:nvGrpSpPr>
        <p:grpSpPr>
          <a:xfrm>
            <a:off x="3966853" y="2693467"/>
            <a:ext cx="1218960" cy="779760"/>
            <a:chOff x="3966853" y="2693467"/>
            <a:chExt cx="1218960" cy="77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7BD1BE2-6033-4234-A5D4-65CF8E86A781}"/>
                    </a:ext>
                  </a:extLst>
                </p14:cNvPr>
                <p14:cNvContentPartPr/>
                <p14:nvPr/>
              </p14:nvContentPartPr>
              <p14:xfrm>
                <a:off x="4008613" y="2805787"/>
                <a:ext cx="1177200" cy="667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7BD1BE2-6033-4234-A5D4-65CF8E86A78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04293" y="2801467"/>
                  <a:ext cx="118584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65B411D-C194-4860-8F4C-EF79026C0C16}"/>
                    </a:ext>
                  </a:extLst>
                </p14:cNvPr>
                <p14:cNvContentPartPr/>
                <p14:nvPr/>
              </p14:nvContentPartPr>
              <p14:xfrm>
                <a:off x="3966853" y="2693467"/>
                <a:ext cx="159120" cy="252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65B411D-C194-4860-8F4C-EF79026C0C1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62533" y="2689147"/>
                  <a:ext cx="16776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B38D12B-EDD0-47A1-9590-D401552EEA43}"/>
                  </a:ext>
                </a:extLst>
              </p14:cNvPr>
              <p14:cNvContentPartPr/>
              <p14:nvPr/>
            </p14:nvContentPartPr>
            <p14:xfrm>
              <a:off x="1646293" y="4195027"/>
              <a:ext cx="779400" cy="7704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B38D12B-EDD0-47A1-9590-D401552EEA4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641973" y="4190707"/>
                <a:ext cx="788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7E59DCCA-A7B4-4AFD-A81A-2C9CAC1DDCD6}"/>
                  </a:ext>
                </a:extLst>
              </p14:cNvPr>
              <p14:cNvContentPartPr/>
              <p14:nvPr/>
            </p14:nvContentPartPr>
            <p14:xfrm>
              <a:off x="1161013" y="4600747"/>
              <a:ext cx="241200" cy="3499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7E59DCCA-A7B4-4AFD-A81A-2C9CAC1DDCD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156693" y="4596427"/>
                <a:ext cx="2498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E8649A0E-1121-4E5C-BC49-4AC5B9FC2F23}"/>
                  </a:ext>
                </a:extLst>
              </p14:cNvPr>
              <p14:cNvContentPartPr/>
              <p14:nvPr/>
            </p14:nvContentPartPr>
            <p14:xfrm>
              <a:off x="2733133" y="4539907"/>
              <a:ext cx="159120" cy="475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E8649A0E-1121-4E5C-BC49-4AC5B9FC2F2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728813" y="4535587"/>
                <a:ext cx="16776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492CAE2B-B4F8-401C-B700-308EC5899B7A}"/>
                  </a:ext>
                </a:extLst>
              </p14:cNvPr>
              <p14:cNvContentPartPr/>
              <p14:nvPr/>
            </p14:nvContentPartPr>
            <p14:xfrm>
              <a:off x="3075133" y="4432987"/>
              <a:ext cx="260640" cy="67392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492CAE2B-B4F8-401C-B700-308EC5899B7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070813" y="4428667"/>
                <a:ext cx="26928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C114A333-F359-457B-A39B-61AAA4D12194}"/>
                  </a:ext>
                </a:extLst>
              </p14:cNvPr>
              <p14:cNvContentPartPr/>
              <p14:nvPr/>
            </p14:nvContentPartPr>
            <p14:xfrm>
              <a:off x="810373" y="5310667"/>
              <a:ext cx="804240" cy="50040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C114A333-F359-457B-A39B-61AAA4D1219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06053" y="5306347"/>
                <a:ext cx="81288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6CF08C78-7D2D-4D58-8784-EFE32FA34A23}"/>
                  </a:ext>
                </a:extLst>
              </p14:cNvPr>
              <p14:cNvContentPartPr/>
              <p14:nvPr/>
            </p14:nvContentPartPr>
            <p14:xfrm>
              <a:off x="1720453" y="5143267"/>
              <a:ext cx="983160" cy="69984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6CF08C78-7D2D-4D58-8784-EFE32FA34A2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716133" y="5138947"/>
                <a:ext cx="99180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B8B743FE-D6F4-4800-9C53-B299D0B542DE}"/>
                  </a:ext>
                </a:extLst>
              </p14:cNvPr>
              <p14:cNvContentPartPr/>
              <p14:nvPr/>
            </p14:nvContentPartPr>
            <p14:xfrm>
              <a:off x="5519533" y="5637187"/>
              <a:ext cx="3067200" cy="1396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B8B743FE-D6F4-4800-9C53-B299D0B542D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515213" y="5632867"/>
                <a:ext cx="30758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69607D7B-3F6C-483F-AC91-3FBB9631647D}"/>
                  </a:ext>
                </a:extLst>
              </p14:cNvPr>
              <p14:cNvContentPartPr/>
              <p14:nvPr/>
            </p14:nvContentPartPr>
            <p14:xfrm>
              <a:off x="2129773" y="5317147"/>
              <a:ext cx="242640" cy="42804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69607D7B-3F6C-483F-AC91-3FBB9631647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125453" y="5312827"/>
                <a:ext cx="25128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A6404168-0A44-43EE-B35E-EB46CF49B4EA}"/>
                  </a:ext>
                </a:extLst>
              </p14:cNvPr>
              <p14:cNvContentPartPr/>
              <p14:nvPr/>
            </p14:nvContentPartPr>
            <p14:xfrm>
              <a:off x="126733" y="6438547"/>
              <a:ext cx="6821280" cy="8856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A6404168-0A44-43EE-B35E-EB46CF49B4E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22413" y="6434227"/>
                <a:ext cx="6829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490B9AF4-75AF-47D9-BA31-F704567071DE}"/>
                  </a:ext>
                </a:extLst>
              </p14:cNvPr>
              <p14:cNvContentPartPr/>
              <p14:nvPr/>
            </p14:nvContentPartPr>
            <p14:xfrm>
              <a:off x="95413" y="6729427"/>
              <a:ext cx="7890840" cy="18972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490B9AF4-75AF-47D9-BA31-F704567071DE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1093" y="6725107"/>
                <a:ext cx="789948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03BA7E01-5C63-46BC-9197-29A9BA2C1638}"/>
              </a:ext>
            </a:extLst>
          </p:cNvPr>
          <p:cNvGrpSpPr/>
          <p:nvPr/>
        </p:nvGrpSpPr>
        <p:grpSpPr>
          <a:xfrm>
            <a:off x="302413" y="3961747"/>
            <a:ext cx="3596040" cy="2075040"/>
            <a:chOff x="302413" y="3961747"/>
            <a:chExt cx="3596040" cy="20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7EC9A8D-8616-44FF-99DF-10CE66B47262}"/>
                    </a:ext>
                  </a:extLst>
                </p14:cNvPr>
                <p14:cNvContentPartPr/>
                <p14:nvPr/>
              </p14:nvContentPartPr>
              <p14:xfrm>
                <a:off x="964453" y="4179547"/>
                <a:ext cx="1537920" cy="84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7EC9A8D-8616-44FF-99DF-10CE66B4726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0133" y="4175227"/>
                  <a:ext cx="1546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316C41D-9CE5-4C37-851A-542F3F2F1C35}"/>
                    </a:ext>
                  </a:extLst>
                </p14:cNvPr>
                <p14:cNvContentPartPr/>
                <p14:nvPr/>
              </p14:nvContentPartPr>
              <p14:xfrm>
                <a:off x="2527573" y="4435507"/>
                <a:ext cx="569160" cy="649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316C41D-9CE5-4C37-851A-542F3F2F1C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23253" y="4431187"/>
                  <a:ext cx="57780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1683CA9-87CA-484C-B538-5AD52343C11D}"/>
                    </a:ext>
                  </a:extLst>
                </p14:cNvPr>
                <p14:cNvContentPartPr/>
                <p14:nvPr/>
              </p14:nvContentPartPr>
              <p14:xfrm>
                <a:off x="1281253" y="4333627"/>
                <a:ext cx="1563120" cy="378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1683CA9-87CA-484C-B538-5AD52343C11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76933" y="4329307"/>
                  <a:ext cx="15717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5242321-4981-4D48-9B84-79A89EAB418C}"/>
                    </a:ext>
                  </a:extLst>
                </p14:cNvPr>
                <p14:cNvContentPartPr/>
                <p14:nvPr/>
              </p14:nvContentPartPr>
              <p14:xfrm>
                <a:off x="1219333" y="4494907"/>
                <a:ext cx="156240" cy="1634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5242321-4981-4D48-9B84-79A89EAB418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15013" y="4490587"/>
                  <a:ext cx="164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D934136-EF70-4DFA-877B-38F18F735D1C}"/>
                    </a:ext>
                  </a:extLst>
                </p14:cNvPr>
                <p14:cNvContentPartPr/>
                <p14:nvPr/>
              </p14:nvContentPartPr>
              <p14:xfrm>
                <a:off x="2749333" y="4606147"/>
                <a:ext cx="144360" cy="1432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D934136-EF70-4DFA-877B-38F18F735D1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45013" y="4601827"/>
                  <a:ext cx="153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1AB2A09-70DA-4549-8C74-D78FC26A5852}"/>
                    </a:ext>
                  </a:extLst>
                </p14:cNvPr>
                <p14:cNvContentPartPr/>
                <p14:nvPr/>
              </p14:nvContentPartPr>
              <p14:xfrm>
                <a:off x="2973613" y="4227427"/>
                <a:ext cx="37440" cy="148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1AB2A09-70DA-4549-8C74-D78FC26A58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969293" y="4223107"/>
                  <a:ext cx="46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5274432-D1D5-4C75-B872-C4F281EB2E1A}"/>
                    </a:ext>
                  </a:extLst>
                </p14:cNvPr>
                <p14:cNvContentPartPr/>
                <p14:nvPr/>
              </p14:nvContentPartPr>
              <p14:xfrm>
                <a:off x="2919973" y="4205107"/>
                <a:ext cx="91080" cy="720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5274432-D1D5-4C75-B872-C4F281EB2E1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15653" y="4200787"/>
                  <a:ext cx="99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4D595A9-4825-40C1-B4F5-FF3BD462E020}"/>
                    </a:ext>
                  </a:extLst>
                </p14:cNvPr>
                <p14:cNvContentPartPr/>
                <p14:nvPr/>
              </p14:nvContentPartPr>
              <p14:xfrm>
                <a:off x="2926093" y="4288267"/>
                <a:ext cx="86400" cy="237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4D595A9-4825-40C1-B4F5-FF3BD462E02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21773" y="4283947"/>
                  <a:ext cx="95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806DC2F-0F58-400B-8F9D-A28D15C6D4A7}"/>
                    </a:ext>
                  </a:extLst>
                </p14:cNvPr>
                <p14:cNvContentPartPr/>
                <p14:nvPr/>
              </p14:nvContentPartPr>
              <p14:xfrm>
                <a:off x="3046333" y="4144987"/>
                <a:ext cx="108720" cy="1908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806DC2F-0F58-400B-8F9D-A28D15C6D4A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42013" y="4140667"/>
                  <a:ext cx="117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AF4C412-94BD-4AB2-B572-A10C391EC2AC}"/>
                    </a:ext>
                  </a:extLst>
                </p14:cNvPr>
                <p14:cNvContentPartPr/>
                <p14:nvPr/>
              </p14:nvContentPartPr>
              <p14:xfrm>
                <a:off x="3151093" y="4204387"/>
                <a:ext cx="39240" cy="87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AF4C412-94BD-4AB2-B572-A10C391EC2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46773" y="4200067"/>
                  <a:ext cx="47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709098D-7C34-445B-A367-00E7E3E09DFD}"/>
                    </a:ext>
                  </a:extLst>
                </p14:cNvPr>
                <p14:cNvContentPartPr/>
                <p14:nvPr/>
              </p14:nvContentPartPr>
              <p14:xfrm>
                <a:off x="3169453" y="4136347"/>
                <a:ext cx="115200" cy="140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709098D-7C34-445B-A367-00E7E3E09DF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65133" y="4132027"/>
                  <a:ext cx="123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C812F17-2BC5-44F2-B564-717AEE7252D9}"/>
                    </a:ext>
                  </a:extLst>
                </p14:cNvPr>
                <p14:cNvContentPartPr/>
                <p14:nvPr/>
              </p14:nvContentPartPr>
              <p14:xfrm>
                <a:off x="3375013" y="4118707"/>
                <a:ext cx="85680" cy="95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C812F17-2BC5-44F2-B564-717AEE7252D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70693" y="4114387"/>
                  <a:ext cx="94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C65F533-2200-4013-A510-F3FC2146E31E}"/>
                    </a:ext>
                  </a:extLst>
                </p14:cNvPr>
                <p14:cNvContentPartPr/>
                <p14:nvPr/>
              </p14:nvContentPartPr>
              <p14:xfrm>
                <a:off x="3510733" y="4085947"/>
                <a:ext cx="101880" cy="88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C65F533-2200-4013-A510-F3FC2146E31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06413" y="4081627"/>
                  <a:ext cx="110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84AE1CC-340C-4147-A5A5-9AE07C2E320F}"/>
                    </a:ext>
                  </a:extLst>
                </p14:cNvPr>
                <p14:cNvContentPartPr/>
                <p14:nvPr/>
              </p14:nvContentPartPr>
              <p14:xfrm>
                <a:off x="3612973" y="3984787"/>
                <a:ext cx="111240" cy="1288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84AE1CC-340C-4147-A5A5-9AE07C2E320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08653" y="3980467"/>
                  <a:ext cx="119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C7A6B3B-081E-462B-B176-66292B68D90D}"/>
                    </a:ext>
                  </a:extLst>
                </p14:cNvPr>
                <p14:cNvContentPartPr/>
                <p14:nvPr/>
              </p14:nvContentPartPr>
              <p14:xfrm>
                <a:off x="3736093" y="3961747"/>
                <a:ext cx="162360" cy="1407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C7A6B3B-081E-462B-B176-66292B68D90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31773" y="3957427"/>
                  <a:ext cx="171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E081BC8-6674-43D4-B451-36C77D3AFA59}"/>
                    </a:ext>
                  </a:extLst>
                </p14:cNvPr>
                <p14:cNvContentPartPr/>
                <p14:nvPr/>
              </p14:nvContentPartPr>
              <p14:xfrm>
                <a:off x="2579773" y="4573387"/>
                <a:ext cx="228240" cy="3240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E081BC8-6674-43D4-B451-36C77D3AFA5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75453" y="4569067"/>
                  <a:ext cx="2368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013A0B7-DBF7-48CE-B541-7E90085AB6DE}"/>
                    </a:ext>
                  </a:extLst>
                </p14:cNvPr>
                <p14:cNvContentPartPr/>
                <p14:nvPr/>
              </p14:nvContentPartPr>
              <p14:xfrm>
                <a:off x="3363493" y="4770667"/>
                <a:ext cx="360" cy="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013A0B7-DBF7-48CE-B541-7E90085AB6D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59173" y="4766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4808B84-C6E6-429E-BEBE-3CB55616C0D4}"/>
                    </a:ext>
                  </a:extLst>
                </p14:cNvPr>
                <p14:cNvContentPartPr/>
                <p14:nvPr/>
              </p14:nvContentPartPr>
              <p14:xfrm>
                <a:off x="3285733" y="4618387"/>
                <a:ext cx="251280" cy="3416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4808B84-C6E6-429E-BEBE-3CB55616C0D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281413" y="4614067"/>
                  <a:ext cx="2599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3F5E96E-2EC3-4745-BBCA-FD3F6E08ECC8}"/>
                    </a:ext>
                  </a:extLst>
                </p14:cNvPr>
                <p14:cNvContentPartPr/>
                <p14:nvPr/>
              </p14:nvContentPartPr>
              <p14:xfrm>
                <a:off x="302413" y="4976587"/>
                <a:ext cx="204840" cy="183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3F5E96E-2EC3-4745-BBCA-FD3F6E08ECC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98093" y="4972267"/>
                  <a:ext cx="213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CC58211-2ABA-4D0D-B13A-68E85EC03F46}"/>
                    </a:ext>
                  </a:extLst>
                </p14:cNvPr>
                <p14:cNvContentPartPr/>
                <p14:nvPr/>
              </p14:nvContentPartPr>
              <p14:xfrm>
                <a:off x="794533" y="4988107"/>
                <a:ext cx="250560" cy="543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CC58211-2ABA-4D0D-B13A-68E85EC03F4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0213" y="4983787"/>
                  <a:ext cx="259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51481BE-29B9-47B3-979C-6037FC5B0B95}"/>
                    </a:ext>
                  </a:extLst>
                </p14:cNvPr>
                <p14:cNvContentPartPr/>
                <p14:nvPr/>
              </p14:nvContentPartPr>
              <p14:xfrm>
                <a:off x="1205293" y="4979467"/>
                <a:ext cx="587520" cy="46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51481BE-29B9-47B3-979C-6037FC5B0B9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200973" y="4975147"/>
                  <a:ext cx="596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93F6CE7-B4C3-4138-90E9-79528A7D1A1B}"/>
                    </a:ext>
                  </a:extLst>
                </p14:cNvPr>
                <p14:cNvContentPartPr/>
                <p14:nvPr/>
              </p14:nvContentPartPr>
              <p14:xfrm>
                <a:off x="1316173" y="5632507"/>
                <a:ext cx="246240" cy="619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93F6CE7-B4C3-4138-90E9-79528A7D1A1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311853" y="5628187"/>
                  <a:ext cx="254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40D2417-C2BA-4918-A034-C2103951221C}"/>
                    </a:ext>
                  </a:extLst>
                </p14:cNvPr>
                <p14:cNvContentPartPr/>
                <p14:nvPr/>
              </p14:nvContentPartPr>
              <p14:xfrm>
                <a:off x="1827733" y="5686507"/>
                <a:ext cx="631080" cy="288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40D2417-C2BA-4918-A034-C2103951221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823413" y="5682187"/>
                  <a:ext cx="639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75F8B25-7EBE-451A-B8C7-1F5B8EA0F256}"/>
                    </a:ext>
                  </a:extLst>
                </p14:cNvPr>
                <p14:cNvContentPartPr/>
                <p14:nvPr/>
              </p14:nvContentPartPr>
              <p14:xfrm>
                <a:off x="1304653" y="5244427"/>
                <a:ext cx="294120" cy="571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75F8B25-7EBE-451A-B8C7-1F5B8EA0F25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300333" y="5240107"/>
                  <a:ext cx="30276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D8103D3-C33E-456F-9CAA-70159DAD67E3}"/>
                    </a:ext>
                  </a:extLst>
                </p14:cNvPr>
                <p14:cNvContentPartPr/>
                <p14:nvPr/>
              </p14:nvContentPartPr>
              <p14:xfrm>
                <a:off x="1635493" y="5136787"/>
                <a:ext cx="145080" cy="1731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D8103D3-C33E-456F-9CAA-70159DAD67E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31173" y="5132467"/>
                  <a:ext cx="153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7A75F6A-04E6-4DD4-B122-B096E4BBD3D6}"/>
                    </a:ext>
                  </a:extLst>
                </p14:cNvPr>
                <p14:cNvContentPartPr/>
                <p14:nvPr/>
              </p14:nvContentPartPr>
              <p14:xfrm>
                <a:off x="1775893" y="5089987"/>
                <a:ext cx="71640" cy="1537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7A75F6A-04E6-4DD4-B122-B096E4BBD3D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771573" y="5085667"/>
                  <a:ext cx="80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96ED62B-41D7-49DA-B073-761517A216D1}"/>
                    </a:ext>
                  </a:extLst>
                </p14:cNvPr>
                <p14:cNvContentPartPr/>
                <p14:nvPr/>
              </p14:nvContentPartPr>
              <p14:xfrm>
                <a:off x="1825573" y="5163427"/>
                <a:ext cx="84240" cy="198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96ED62B-41D7-49DA-B073-761517A216D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821253" y="5159107"/>
                  <a:ext cx="92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5E5C248-594C-4A9F-A6FB-C802315CDF99}"/>
                    </a:ext>
                  </a:extLst>
                </p14:cNvPr>
                <p14:cNvContentPartPr/>
                <p14:nvPr/>
              </p14:nvContentPartPr>
              <p14:xfrm>
                <a:off x="2260813" y="5782987"/>
                <a:ext cx="142560" cy="164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5E5C248-594C-4A9F-A6FB-C802315CDF9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256493" y="5778667"/>
                  <a:ext cx="151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0FF555F-6190-4349-92BA-399A8D2E0636}"/>
                    </a:ext>
                  </a:extLst>
                </p14:cNvPr>
                <p14:cNvContentPartPr/>
                <p14:nvPr/>
              </p14:nvContentPartPr>
              <p14:xfrm>
                <a:off x="2442253" y="5760307"/>
                <a:ext cx="95760" cy="1357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0FF555F-6190-4349-92BA-399A8D2E063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37933" y="5755987"/>
                  <a:ext cx="104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D649F21-92AB-41C2-870B-10797A50518C}"/>
                    </a:ext>
                  </a:extLst>
                </p14:cNvPr>
                <p14:cNvContentPartPr/>
                <p14:nvPr/>
              </p14:nvContentPartPr>
              <p14:xfrm>
                <a:off x="604453" y="5152267"/>
                <a:ext cx="2422440" cy="8845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D649F21-92AB-41C2-870B-10797A50518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00133" y="5147947"/>
                  <a:ext cx="2431080" cy="89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4675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41945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Gewinnmaximierung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Monopol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BFD3F33-6D0A-4C64-ADF0-F34B9E202F7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76BB0D5B-9CC1-4F52-B677-D704B229BC1B}"/>
                  </a:ext>
                </a:extLst>
              </p14:cNvPr>
              <p14:cNvContentPartPr/>
              <p14:nvPr/>
            </p14:nvContentPartPr>
            <p14:xfrm>
              <a:off x="2821693" y="476227"/>
              <a:ext cx="1544400" cy="5407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76BB0D5B-9CC1-4F52-B677-D704B229B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7373" y="471907"/>
                <a:ext cx="1553040" cy="54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00B530A2-3DBA-465D-ADC9-411231920791}"/>
              </a:ext>
            </a:extLst>
          </p:cNvPr>
          <p:cNvGrpSpPr/>
          <p:nvPr/>
        </p:nvGrpSpPr>
        <p:grpSpPr>
          <a:xfrm>
            <a:off x="9374773" y="514747"/>
            <a:ext cx="726840" cy="196200"/>
            <a:chOff x="9374773" y="514747"/>
            <a:chExt cx="72684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DF76C02-63B2-4045-B706-B08CD1C4EF3B}"/>
                    </a:ext>
                  </a:extLst>
                </p14:cNvPr>
                <p14:cNvContentPartPr/>
                <p14:nvPr/>
              </p14:nvContentPartPr>
              <p14:xfrm>
                <a:off x="9374773" y="587827"/>
                <a:ext cx="321480" cy="123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DF76C02-63B2-4045-B706-B08CD1C4EF3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70453" y="583507"/>
                  <a:ext cx="330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C693D45-EEEA-42CC-8C42-AB7B8D3AC92B}"/>
                    </a:ext>
                  </a:extLst>
                </p14:cNvPr>
                <p14:cNvContentPartPr/>
                <p14:nvPr/>
              </p14:nvContentPartPr>
              <p14:xfrm>
                <a:off x="9659893" y="514747"/>
                <a:ext cx="14400" cy="32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C693D45-EEEA-42CC-8C42-AB7B8D3AC9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5573" y="510427"/>
                  <a:ext cx="23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ADB5310-A553-430A-A68A-D0603E429B24}"/>
                    </a:ext>
                  </a:extLst>
                </p14:cNvPr>
                <p14:cNvContentPartPr/>
                <p14:nvPr/>
              </p14:nvContentPartPr>
              <p14:xfrm>
                <a:off x="9648373" y="564787"/>
                <a:ext cx="83880" cy="1396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ADB5310-A553-430A-A68A-D0603E429B2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44053" y="560467"/>
                  <a:ext cx="92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7A23C8F-7C05-4BFC-AFAC-69A0685877A2}"/>
                    </a:ext>
                  </a:extLst>
                </p14:cNvPr>
                <p14:cNvContentPartPr/>
                <p14:nvPr/>
              </p14:nvContentPartPr>
              <p14:xfrm>
                <a:off x="9720733" y="518347"/>
                <a:ext cx="190080" cy="167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7A23C8F-7C05-4BFC-AFAC-69A0685877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16413" y="514027"/>
                  <a:ext cx="198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2A8B2F3-EDF4-494D-A5EC-6117FD504132}"/>
                    </a:ext>
                  </a:extLst>
                </p14:cNvPr>
                <p14:cNvContentPartPr/>
                <p14:nvPr/>
              </p14:nvContentPartPr>
              <p14:xfrm>
                <a:off x="9931333" y="581707"/>
                <a:ext cx="170280" cy="756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2A8B2F3-EDF4-494D-A5EC-6117FD5041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27013" y="577387"/>
                  <a:ext cx="1789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EB46EC18-16B9-4FD6-982E-39B7868391D9}"/>
              </a:ext>
            </a:extLst>
          </p:cNvPr>
          <p:cNvGrpSpPr/>
          <p:nvPr/>
        </p:nvGrpSpPr>
        <p:grpSpPr>
          <a:xfrm>
            <a:off x="10331293" y="395587"/>
            <a:ext cx="1501560" cy="649440"/>
            <a:chOff x="10331293" y="395587"/>
            <a:chExt cx="1501560" cy="6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3A525B5-4C56-4B10-95F3-1A58220F2853}"/>
                    </a:ext>
                  </a:extLst>
                </p14:cNvPr>
                <p14:cNvContentPartPr/>
                <p14:nvPr/>
              </p14:nvContentPartPr>
              <p14:xfrm>
                <a:off x="10400413" y="506827"/>
                <a:ext cx="34560" cy="138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3A525B5-4C56-4B10-95F3-1A58220F28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96093" y="502507"/>
                  <a:ext cx="43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7523E76-C160-478E-9170-3BFD6D30DF0A}"/>
                    </a:ext>
                  </a:extLst>
                </p14:cNvPr>
                <p14:cNvContentPartPr/>
                <p14:nvPr/>
              </p14:nvContentPartPr>
              <p14:xfrm>
                <a:off x="10331293" y="469027"/>
                <a:ext cx="135000" cy="121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7523E76-C160-478E-9170-3BFD6D30DF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26973" y="464707"/>
                  <a:ext cx="143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008000A-2198-4365-A142-144F49073807}"/>
                    </a:ext>
                  </a:extLst>
                </p14:cNvPr>
                <p14:cNvContentPartPr/>
                <p14:nvPr/>
              </p14:nvContentPartPr>
              <p14:xfrm>
                <a:off x="10466293" y="532027"/>
                <a:ext cx="237600" cy="76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008000A-2198-4365-A142-144F490738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61973" y="527707"/>
                  <a:ext cx="246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99A959C-6751-40F7-ABA6-4999FA933715}"/>
                    </a:ext>
                  </a:extLst>
                </p14:cNvPr>
                <p14:cNvContentPartPr/>
                <p14:nvPr/>
              </p14:nvContentPartPr>
              <p14:xfrm>
                <a:off x="10660693" y="502147"/>
                <a:ext cx="87120" cy="101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99A959C-6751-40F7-ABA6-4999FA93371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56373" y="497827"/>
                  <a:ext cx="95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3F8ABB1-2BD9-4DBE-ABA1-54147265E017}"/>
                    </a:ext>
                  </a:extLst>
                </p14:cNvPr>
                <p14:cNvContentPartPr/>
                <p14:nvPr/>
              </p14:nvContentPartPr>
              <p14:xfrm>
                <a:off x="10842853" y="491347"/>
                <a:ext cx="218160" cy="94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3F8ABB1-2BD9-4DBE-ABA1-54147265E01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38533" y="487027"/>
                  <a:ext cx="226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23D43AF-99A4-42D9-B42D-DB8A867F7BAB}"/>
                    </a:ext>
                  </a:extLst>
                </p14:cNvPr>
                <p14:cNvContentPartPr/>
                <p14:nvPr/>
              </p14:nvContentPartPr>
              <p14:xfrm>
                <a:off x="11079373" y="442387"/>
                <a:ext cx="135360" cy="117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23D43AF-99A4-42D9-B42D-DB8A867F7BA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75053" y="438067"/>
                  <a:ext cx="144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F6D9080-08E4-40AB-B1B4-4F3D2BC29ADE}"/>
                    </a:ext>
                  </a:extLst>
                </p14:cNvPr>
                <p14:cNvContentPartPr/>
                <p14:nvPr/>
              </p14:nvContentPartPr>
              <p14:xfrm>
                <a:off x="11347573" y="395587"/>
                <a:ext cx="137880" cy="170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F6D9080-08E4-40AB-B1B4-4F3D2BC29AD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43253" y="391267"/>
                  <a:ext cx="146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DB0937C-C432-4CB7-A276-084434FCC3D8}"/>
                    </a:ext>
                  </a:extLst>
                </p14:cNvPr>
                <p14:cNvContentPartPr/>
                <p14:nvPr/>
              </p14:nvContentPartPr>
              <p14:xfrm>
                <a:off x="11472853" y="457507"/>
                <a:ext cx="360000" cy="199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DB0937C-C432-4CB7-A276-084434FCC3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468533" y="453187"/>
                  <a:ext cx="368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120E566-EA26-47F5-9F94-EBFDC14605F8}"/>
                    </a:ext>
                  </a:extLst>
                </p14:cNvPr>
                <p14:cNvContentPartPr/>
                <p14:nvPr/>
              </p14:nvContentPartPr>
              <p14:xfrm>
                <a:off x="10789573" y="749827"/>
                <a:ext cx="116640" cy="295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120E566-EA26-47F5-9F94-EBFDC14605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85253" y="745507"/>
                  <a:ext cx="125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FDBD834-C62C-4CDD-AC74-73DD374714D2}"/>
                    </a:ext>
                  </a:extLst>
                </p14:cNvPr>
                <p14:cNvContentPartPr/>
                <p14:nvPr/>
              </p14:nvContentPartPr>
              <p14:xfrm>
                <a:off x="10938253" y="686107"/>
                <a:ext cx="119520" cy="198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FDBD834-C62C-4CDD-AC74-73DD374714D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33933" y="681787"/>
                  <a:ext cx="128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B50F4F5-47BF-4C92-A927-0EC2C00F2780}"/>
                    </a:ext>
                  </a:extLst>
                </p14:cNvPr>
                <p14:cNvContentPartPr/>
                <p14:nvPr/>
              </p14:nvContentPartPr>
              <p14:xfrm>
                <a:off x="11051293" y="743347"/>
                <a:ext cx="146880" cy="146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B50F4F5-47BF-4C92-A927-0EC2C00F278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46973" y="739027"/>
                  <a:ext cx="155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0BAF1F2-2587-4570-9797-9B9B4F717204}"/>
                    </a:ext>
                  </a:extLst>
                </p14:cNvPr>
                <p14:cNvContentPartPr/>
                <p14:nvPr/>
              </p14:nvContentPartPr>
              <p14:xfrm>
                <a:off x="11211133" y="689347"/>
                <a:ext cx="68760" cy="246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0BAF1F2-2587-4570-9797-9B9B4F71720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06813" y="685027"/>
                  <a:ext cx="7740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BD4542B-B08A-48C9-A4DF-3A148F6E3A60}"/>
                  </a:ext>
                </a:extLst>
              </p14:cNvPr>
              <p14:cNvContentPartPr/>
              <p14:nvPr/>
            </p14:nvContentPartPr>
            <p14:xfrm>
              <a:off x="4376173" y="1148707"/>
              <a:ext cx="1036080" cy="2761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BD4542B-B08A-48C9-A4DF-3A148F6E3A6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71853" y="1144387"/>
                <a:ext cx="104472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B0AFB0FE-8901-4BC4-83E8-FC1BDCF34112}"/>
              </a:ext>
            </a:extLst>
          </p:cNvPr>
          <p:cNvGrpSpPr/>
          <p:nvPr/>
        </p:nvGrpSpPr>
        <p:grpSpPr>
          <a:xfrm>
            <a:off x="9444613" y="1141867"/>
            <a:ext cx="1550520" cy="312840"/>
            <a:chOff x="9444613" y="1141867"/>
            <a:chExt cx="155052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8C0DF93-7510-4C3B-83AE-C38D64CC10E9}"/>
                    </a:ext>
                  </a:extLst>
                </p14:cNvPr>
                <p14:cNvContentPartPr/>
                <p14:nvPr/>
              </p14:nvContentPartPr>
              <p14:xfrm>
                <a:off x="9444613" y="1208467"/>
                <a:ext cx="105120" cy="2365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8C0DF93-7510-4C3B-83AE-C38D64CC10E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40293" y="1204147"/>
                  <a:ext cx="113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C5C918E-66F3-4824-B494-FD06D5A96B80}"/>
                    </a:ext>
                  </a:extLst>
                </p14:cNvPr>
                <p14:cNvContentPartPr/>
                <p14:nvPr/>
              </p14:nvContentPartPr>
              <p14:xfrm>
                <a:off x="9595813" y="1220347"/>
                <a:ext cx="53640" cy="1944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C5C918E-66F3-4824-B494-FD06D5A96B8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91493" y="1216027"/>
                  <a:ext cx="62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CEB4953-DF26-40F7-8739-2D2B6FC75A3F}"/>
                    </a:ext>
                  </a:extLst>
                </p14:cNvPr>
                <p14:cNvContentPartPr/>
                <p14:nvPr/>
              </p14:nvContentPartPr>
              <p14:xfrm>
                <a:off x="9671773" y="1280107"/>
                <a:ext cx="107280" cy="1422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CEB4953-DF26-40F7-8739-2D2B6FC75A3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67453" y="1275787"/>
                  <a:ext cx="115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3EDF0E2-3954-4E37-A2CC-FF3EB1B1E2BA}"/>
                    </a:ext>
                  </a:extLst>
                </p14:cNvPr>
                <p14:cNvContentPartPr/>
                <p14:nvPr/>
              </p14:nvContentPartPr>
              <p14:xfrm>
                <a:off x="9773293" y="1240507"/>
                <a:ext cx="252360" cy="187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3EDF0E2-3954-4E37-A2CC-FF3EB1B1E2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68973" y="1236187"/>
                  <a:ext cx="261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7B5C43F-2AD4-4F4F-B073-D2A843F23864}"/>
                    </a:ext>
                  </a:extLst>
                </p14:cNvPr>
                <p14:cNvContentPartPr/>
                <p14:nvPr/>
              </p14:nvContentPartPr>
              <p14:xfrm>
                <a:off x="9872293" y="1352467"/>
                <a:ext cx="142920" cy="21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7B5C43F-2AD4-4F4F-B073-D2A843F2386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67973" y="1348147"/>
                  <a:ext cx="151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C89F638-E20A-4E34-8293-5B0ABF8778EF}"/>
                    </a:ext>
                  </a:extLst>
                </p14:cNvPr>
                <p14:cNvContentPartPr/>
                <p14:nvPr/>
              </p14:nvContentPartPr>
              <p14:xfrm>
                <a:off x="10099453" y="1171747"/>
                <a:ext cx="102600" cy="2782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C89F638-E20A-4E34-8293-5B0ABF8778E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95133" y="1167427"/>
                  <a:ext cx="111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8227591-A32B-4E62-A856-7CAE7A2C8900}"/>
                    </a:ext>
                  </a:extLst>
                </p14:cNvPr>
                <p14:cNvContentPartPr/>
                <p14:nvPr/>
              </p14:nvContentPartPr>
              <p14:xfrm>
                <a:off x="10205653" y="1184707"/>
                <a:ext cx="180360" cy="179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8227591-A32B-4E62-A856-7CAE7A2C890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01333" y="1180387"/>
                  <a:ext cx="189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296EAB7-6272-47BF-AADA-6F7B63AD9D87}"/>
                    </a:ext>
                  </a:extLst>
                </p14:cNvPr>
                <p14:cNvContentPartPr/>
                <p14:nvPr/>
              </p14:nvContentPartPr>
              <p14:xfrm>
                <a:off x="10288813" y="1275067"/>
                <a:ext cx="88920" cy="34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296EAB7-6272-47BF-AADA-6F7B63AD9D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84493" y="1270747"/>
                  <a:ext cx="97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C50F0A0-0F46-4122-9EA2-0D7D9B7A058C}"/>
                    </a:ext>
                  </a:extLst>
                </p14:cNvPr>
                <p14:cNvContentPartPr/>
                <p14:nvPr/>
              </p14:nvContentPartPr>
              <p14:xfrm>
                <a:off x="10374853" y="1185427"/>
                <a:ext cx="138960" cy="1796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C50F0A0-0F46-4122-9EA2-0D7D9B7A05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70533" y="1181107"/>
                  <a:ext cx="147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3ABAAC0-2DA7-4A1A-BD7B-D6E307886C73}"/>
                    </a:ext>
                  </a:extLst>
                </p14:cNvPr>
                <p14:cNvContentPartPr/>
                <p14:nvPr/>
              </p14:nvContentPartPr>
              <p14:xfrm>
                <a:off x="10556653" y="1212427"/>
                <a:ext cx="110880" cy="242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3ABAAC0-2DA7-4A1A-BD7B-D6E307886C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52333" y="1208107"/>
                  <a:ext cx="119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3DB2FAF-1258-48D1-80F5-689E2FD04764}"/>
                    </a:ext>
                  </a:extLst>
                </p14:cNvPr>
                <p14:cNvContentPartPr/>
                <p14:nvPr/>
              </p14:nvContentPartPr>
              <p14:xfrm>
                <a:off x="10682293" y="1149787"/>
                <a:ext cx="48240" cy="1490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3DB2FAF-1258-48D1-80F5-689E2FD0476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77973" y="1145467"/>
                  <a:ext cx="56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140F1AD-EB02-47CA-8C90-8DAD48E5B598}"/>
                    </a:ext>
                  </a:extLst>
                </p14:cNvPr>
                <p14:cNvContentPartPr/>
                <p14:nvPr/>
              </p14:nvContentPartPr>
              <p14:xfrm>
                <a:off x="10755013" y="1183987"/>
                <a:ext cx="186120" cy="1468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140F1AD-EB02-47CA-8C90-8DAD48E5B59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50693" y="1179667"/>
                  <a:ext cx="194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2F76466-03EC-40DC-A000-0BA1532346A6}"/>
                    </a:ext>
                  </a:extLst>
                </p14:cNvPr>
                <p14:cNvContentPartPr/>
                <p14:nvPr/>
              </p14:nvContentPartPr>
              <p14:xfrm>
                <a:off x="10856173" y="1141867"/>
                <a:ext cx="138960" cy="2430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2F76466-03EC-40DC-A000-0BA1532346A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51853" y="1137547"/>
                  <a:ext cx="14760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3BC79862-D47C-45DE-9727-2A648C87FA26}"/>
              </a:ext>
            </a:extLst>
          </p:cNvPr>
          <p:cNvGrpSpPr/>
          <p:nvPr/>
        </p:nvGrpSpPr>
        <p:grpSpPr>
          <a:xfrm>
            <a:off x="9374773" y="1632907"/>
            <a:ext cx="690480" cy="266040"/>
            <a:chOff x="9374773" y="1632907"/>
            <a:chExt cx="69048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9F5D0D4-474F-4D26-8F31-556157996220}"/>
                    </a:ext>
                  </a:extLst>
                </p14:cNvPr>
                <p14:cNvContentPartPr/>
                <p14:nvPr/>
              </p14:nvContentPartPr>
              <p14:xfrm>
                <a:off x="9374773" y="1690147"/>
                <a:ext cx="97200" cy="1965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9F5D0D4-474F-4D26-8F31-55615799622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70453" y="1685827"/>
                  <a:ext cx="105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14C5D84-AA10-4674-8EF1-1BC92C46B5EE}"/>
                    </a:ext>
                  </a:extLst>
                </p14:cNvPr>
                <p14:cNvContentPartPr/>
                <p14:nvPr/>
              </p14:nvContentPartPr>
              <p14:xfrm>
                <a:off x="9487813" y="1641187"/>
                <a:ext cx="15120" cy="792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14C5D84-AA10-4674-8EF1-1BC92C46B5E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83493" y="1636867"/>
                  <a:ext cx="23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E01201E-0DD0-4E0F-9A56-F92A9FA707BD}"/>
                    </a:ext>
                  </a:extLst>
                </p14:cNvPr>
                <p14:cNvContentPartPr/>
                <p14:nvPr/>
              </p14:nvContentPartPr>
              <p14:xfrm>
                <a:off x="9537493" y="1632907"/>
                <a:ext cx="168840" cy="266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E01201E-0DD0-4E0F-9A56-F92A9FA707B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33173" y="1628587"/>
                  <a:ext cx="1774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F0F41A2-05F9-4761-9A34-7FFF91C61049}"/>
                    </a:ext>
                  </a:extLst>
                </p14:cNvPr>
                <p14:cNvContentPartPr/>
                <p14:nvPr/>
              </p14:nvContentPartPr>
              <p14:xfrm>
                <a:off x="9605173" y="1734787"/>
                <a:ext cx="133560" cy="684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F0F41A2-05F9-4761-9A34-7FFF91C6104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00853" y="1730467"/>
                  <a:ext cx="142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13CC92E-C672-4735-99C5-A819D412A016}"/>
                    </a:ext>
                  </a:extLst>
                </p14:cNvPr>
                <p14:cNvContentPartPr/>
                <p14:nvPr/>
              </p14:nvContentPartPr>
              <p14:xfrm>
                <a:off x="9718213" y="1664947"/>
                <a:ext cx="306360" cy="2206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13CC92E-C672-4735-99C5-A819D412A01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13893" y="1660627"/>
                  <a:ext cx="315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C2347B3-C4F5-41DF-96DA-83BD9BF0BEE7}"/>
                    </a:ext>
                  </a:extLst>
                </p14:cNvPr>
                <p14:cNvContentPartPr/>
                <p14:nvPr/>
              </p14:nvContentPartPr>
              <p14:xfrm>
                <a:off x="9892813" y="1796707"/>
                <a:ext cx="172440" cy="29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C2347B3-C4F5-41DF-96DA-83BD9BF0BEE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88493" y="1792387"/>
                  <a:ext cx="1810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69E47B80-3D1F-42E4-B5C0-888E2AFCBA30}"/>
              </a:ext>
            </a:extLst>
          </p:cNvPr>
          <p:cNvGrpSpPr/>
          <p:nvPr/>
        </p:nvGrpSpPr>
        <p:grpSpPr>
          <a:xfrm>
            <a:off x="10168213" y="1568107"/>
            <a:ext cx="466560" cy="372240"/>
            <a:chOff x="10168213" y="1568107"/>
            <a:chExt cx="46656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3B8F301-FBE0-4A72-98C8-8AE69A10E6AC}"/>
                    </a:ext>
                  </a:extLst>
                </p14:cNvPr>
                <p14:cNvContentPartPr/>
                <p14:nvPr/>
              </p14:nvContentPartPr>
              <p14:xfrm>
                <a:off x="10168213" y="1608427"/>
                <a:ext cx="180360" cy="266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3B8F301-FBE0-4A72-98C8-8AE69A10E6A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63893" y="1604107"/>
                  <a:ext cx="189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6582B0E-C294-4398-A9BE-03B18698BC14}"/>
                    </a:ext>
                  </a:extLst>
                </p14:cNvPr>
                <p14:cNvContentPartPr/>
                <p14:nvPr/>
              </p14:nvContentPartPr>
              <p14:xfrm>
                <a:off x="10356133" y="1568107"/>
                <a:ext cx="2520" cy="579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6582B0E-C294-4398-A9BE-03B18698BC1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51813" y="1563787"/>
                  <a:ext cx="11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1605387-626B-4F63-A9D8-2FF1D4DAC670}"/>
                    </a:ext>
                  </a:extLst>
                </p14:cNvPr>
                <p14:cNvContentPartPr/>
                <p14:nvPr/>
              </p14:nvContentPartPr>
              <p14:xfrm>
                <a:off x="10428133" y="1755307"/>
                <a:ext cx="18000" cy="133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1605387-626B-4F63-A9D8-2FF1D4DAC67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23813" y="1750987"/>
                  <a:ext cx="2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CD4CC3A-9028-4406-9B81-316E22EACE4B}"/>
                    </a:ext>
                  </a:extLst>
                </p14:cNvPr>
                <p14:cNvContentPartPr/>
                <p14:nvPr/>
              </p14:nvContentPartPr>
              <p14:xfrm>
                <a:off x="10508053" y="1685827"/>
                <a:ext cx="126720" cy="2545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CD4CC3A-9028-4406-9B81-316E22EACE4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03733" y="1681507"/>
                  <a:ext cx="13536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92E4ADD3-71D3-4832-AD6A-AD4C89EC2AB8}"/>
              </a:ext>
            </a:extLst>
          </p:cNvPr>
          <p:cNvGrpSpPr/>
          <p:nvPr/>
        </p:nvGrpSpPr>
        <p:grpSpPr>
          <a:xfrm>
            <a:off x="10805053" y="1485667"/>
            <a:ext cx="706320" cy="457560"/>
            <a:chOff x="10805053" y="1485667"/>
            <a:chExt cx="70632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4E7A1FB-16B6-43BE-9BF3-29015CB57D68}"/>
                    </a:ext>
                  </a:extLst>
                </p14:cNvPr>
                <p14:cNvContentPartPr/>
                <p14:nvPr/>
              </p14:nvContentPartPr>
              <p14:xfrm>
                <a:off x="10861573" y="1671787"/>
                <a:ext cx="15840" cy="123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4E7A1FB-16B6-43BE-9BF3-29015CB57D6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57253" y="1667467"/>
                  <a:ext cx="24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8C1B569-0670-495F-860D-84A55024F6CD}"/>
                    </a:ext>
                  </a:extLst>
                </p14:cNvPr>
                <p14:cNvContentPartPr/>
                <p14:nvPr/>
              </p14:nvContentPartPr>
              <p14:xfrm>
                <a:off x="10805053" y="1712467"/>
                <a:ext cx="134640" cy="15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8C1B569-0670-495F-860D-84A55024F6C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00733" y="1708147"/>
                  <a:ext cx="14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6E45249-F868-4B0D-B1C2-91E2AEB94BDA}"/>
                    </a:ext>
                  </a:extLst>
                </p14:cNvPr>
                <p14:cNvContentPartPr/>
                <p14:nvPr/>
              </p14:nvContentPartPr>
              <p14:xfrm>
                <a:off x="11033293" y="1643707"/>
                <a:ext cx="145800" cy="299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6E45249-F868-4B0D-B1C2-91E2AEB94BD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28973" y="1639387"/>
                  <a:ext cx="154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07ADF67-A510-411B-A2DA-83E6C8848BC3}"/>
                    </a:ext>
                  </a:extLst>
                </p14:cNvPr>
                <p14:cNvContentPartPr/>
                <p14:nvPr/>
              </p14:nvContentPartPr>
              <p14:xfrm>
                <a:off x="10965973" y="1534627"/>
                <a:ext cx="228960" cy="3366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07ADF67-A510-411B-A2DA-83E6C8848BC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61653" y="1530307"/>
                  <a:ext cx="2376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187EC4A-E814-4F28-9C0A-BAD3E90ECA2B}"/>
                    </a:ext>
                  </a:extLst>
                </p14:cNvPr>
                <p14:cNvContentPartPr/>
                <p14:nvPr/>
              </p14:nvContentPartPr>
              <p14:xfrm>
                <a:off x="11266213" y="1651627"/>
                <a:ext cx="23760" cy="496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187EC4A-E814-4F28-9C0A-BAD3E90ECA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261893" y="1647307"/>
                  <a:ext cx="32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EC038ED-5E71-498F-B629-09739FB02B41}"/>
                    </a:ext>
                  </a:extLst>
                </p14:cNvPr>
                <p14:cNvContentPartPr/>
                <p14:nvPr/>
              </p14:nvContentPartPr>
              <p14:xfrm>
                <a:off x="11364133" y="1611307"/>
                <a:ext cx="72000" cy="259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EC038ED-5E71-498F-B629-09739FB02B4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59813" y="1606987"/>
                  <a:ext cx="80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2374EC7-B143-4C0F-A72A-10DA33B9808F}"/>
                    </a:ext>
                  </a:extLst>
                </p14:cNvPr>
                <p14:cNvContentPartPr/>
                <p14:nvPr/>
              </p14:nvContentPartPr>
              <p14:xfrm>
                <a:off x="11490133" y="1485667"/>
                <a:ext cx="21240" cy="1422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2374EC7-B143-4C0F-A72A-10DA33B980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85813" y="1481347"/>
                  <a:ext cx="2988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019A28BA-5C83-4ED6-BDA3-DD6F7F97C387}"/>
                  </a:ext>
                </a:extLst>
              </p14:cNvPr>
              <p14:cNvContentPartPr/>
              <p14:nvPr/>
            </p14:nvContentPartPr>
            <p14:xfrm>
              <a:off x="2947693" y="955027"/>
              <a:ext cx="1546920" cy="5472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019A28BA-5C83-4ED6-BDA3-DD6F7F97C38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43373" y="950707"/>
                <a:ext cx="1555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F0344F2-66F7-4289-879E-939E4515556B}"/>
                  </a:ext>
                </a:extLst>
              </p14:cNvPr>
              <p14:cNvContentPartPr/>
              <p14:nvPr/>
            </p14:nvContentPartPr>
            <p14:xfrm>
              <a:off x="5132893" y="685747"/>
              <a:ext cx="28080" cy="1760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F0344F2-66F7-4289-879E-939E4515556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128573" y="681427"/>
                <a:ext cx="367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C8C662B-1830-4114-B1FC-6A27CA4E2AF0}"/>
                  </a:ext>
                </a:extLst>
              </p14:cNvPr>
              <p14:cNvContentPartPr/>
              <p14:nvPr/>
            </p14:nvContentPartPr>
            <p14:xfrm>
              <a:off x="5034973" y="638587"/>
              <a:ext cx="171720" cy="124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C8C662B-1830-4114-B1FC-6A27CA4E2AF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030653" y="634267"/>
                <a:ext cx="1803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47985F4-B4BF-452B-810C-BCBF6977C41B}"/>
                  </a:ext>
                </a:extLst>
              </p14:cNvPr>
              <p14:cNvContentPartPr/>
              <p14:nvPr/>
            </p14:nvContentPartPr>
            <p14:xfrm>
              <a:off x="5179333" y="736147"/>
              <a:ext cx="265320" cy="1234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47985F4-B4BF-452B-810C-BCBF6977C41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175013" y="731827"/>
                <a:ext cx="2739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D14EF3A-22CA-4146-A9A3-6C291A3CBD12}"/>
                  </a:ext>
                </a:extLst>
              </p14:cNvPr>
              <p14:cNvContentPartPr/>
              <p14:nvPr/>
            </p14:nvContentPartPr>
            <p14:xfrm>
              <a:off x="5415133" y="696187"/>
              <a:ext cx="20520" cy="154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D14EF3A-22CA-4146-A9A3-6C291A3CBD1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10813" y="691867"/>
                <a:ext cx="291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56EF8605-8C9C-41C0-82E4-E4FF9FC094DF}"/>
                  </a:ext>
                </a:extLst>
              </p14:cNvPr>
              <p14:cNvContentPartPr/>
              <p14:nvPr/>
            </p14:nvContentPartPr>
            <p14:xfrm>
              <a:off x="5424853" y="730387"/>
              <a:ext cx="123840" cy="1346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56EF8605-8C9C-41C0-82E4-E4FF9FC094D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420533" y="726067"/>
                <a:ext cx="1324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9D043C5-2C54-4809-BCF5-7642723FC6DB}"/>
                  </a:ext>
                </a:extLst>
              </p14:cNvPr>
              <p14:cNvContentPartPr/>
              <p14:nvPr/>
            </p14:nvContentPartPr>
            <p14:xfrm>
              <a:off x="5579293" y="766747"/>
              <a:ext cx="191880" cy="212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9D043C5-2C54-4809-BCF5-7642723FC6D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74973" y="762427"/>
                <a:ext cx="2005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4BDFBBB-A409-4AEC-B7A3-57E816E50F6F}"/>
                  </a:ext>
                </a:extLst>
              </p14:cNvPr>
              <p14:cNvContentPartPr/>
              <p14:nvPr/>
            </p14:nvContentPartPr>
            <p14:xfrm>
              <a:off x="5814013" y="671347"/>
              <a:ext cx="159840" cy="1558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4BDFBBB-A409-4AEC-B7A3-57E816E50F6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809693" y="667027"/>
                <a:ext cx="1684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98D8B29-4A9E-451E-8D6A-6E49C322536E}"/>
                  </a:ext>
                </a:extLst>
              </p14:cNvPr>
              <p14:cNvContentPartPr/>
              <p14:nvPr/>
            </p14:nvContentPartPr>
            <p14:xfrm>
              <a:off x="5969533" y="659107"/>
              <a:ext cx="68760" cy="1458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98D8B29-4A9E-451E-8D6A-6E49C322536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65213" y="654787"/>
                <a:ext cx="774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3A660B1-9F03-4E10-B7A4-70BD1082BAFF}"/>
                  </a:ext>
                </a:extLst>
              </p14:cNvPr>
              <p14:cNvContentPartPr/>
              <p14:nvPr/>
            </p14:nvContentPartPr>
            <p14:xfrm>
              <a:off x="6075373" y="741187"/>
              <a:ext cx="102600" cy="831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3A660B1-9F03-4E10-B7A4-70BD1082BAF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071053" y="736867"/>
                <a:ext cx="1112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9E454B8-782D-4468-ADFE-560180351990}"/>
                  </a:ext>
                </a:extLst>
              </p14:cNvPr>
              <p14:cNvContentPartPr/>
              <p14:nvPr/>
            </p14:nvContentPartPr>
            <p14:xfrm>
              <a:off x="6163573" y="753787"/>
              <a:ext cx="119520" cy="590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9E454B8-782D-4468-ADFE-56018035199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159253" y="749467"/>
                <a:ext cx="1281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F3C13224-6416-4912-95EC-11E69E136A56}"/>
                  </a:ext>
                </a:extLst>
              </p14:cNvPr>
              <p14:cNvContentPartPr/>
              <p14:nvPr/>
            </p14:nvContentPartPr>
            <p14:xfrm>
              <a:off x="6293173" y="658747"/>
              <a:ext cx="136800" cy="1738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F3C13224-6416-4912-95EC-11E69E136A5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288853" y="654427"/>
                <a:ext cx="1454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C415A09-AFC4-4961-91C0-6B88B54D5CDA}"/>
                  </a:ext>
                </a:extLst>
              </p14:cNvPr>
              <p14:cNvContentPartPr/>
              <p14:nvPr/>
            </p14:nvContentPartPr>
            <p14:xfrm>
              <a:off x="6207133" y="699787"/>
              <a:ext cx="155520" cy="169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C415A09-AFC4-4961-91C0-6B88B54D5CD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02813" y="695467"/>
                <a:ext cx="1641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C4AAF84-B352-47FE-9B36-2C09F9EB7A7A}"/>
                  </a:ext>
                </a:extLst>
              </p14:cNvPr>
              <p14:cNvContentPartPr/>
              <p14:nvPr/>
            </p14:nvContentPartPr>
            <p14:xfrm>
              <a:off x="6459853" y="649027"/>
              <a:ext cx="255960" cy="1969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C4AAF84-B352-47FE-9B36-2C09F9EB7A7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455533" y="644707"/>
                <a:ext cx="2646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ACA5C69-7191-4543-94DB-9BF720553B53}"/>
                  </a:ext>
                </a:extLst>
              </p14:cNvPr>
              <p14:cNvContentPartPr/>
              <p14:nvPr/>
            </p14:nvContentPartPr>
            <p14:xfrm>
              <a:off x="6742813" y="633187"/>
              <a:ext cx="101160" cy="1458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ACA5C69-7191-4543-94DB-9BF720553B5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738493" y="628867"/>
                <a:ext cx="1098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8E06904-3BA6-4C2C-AF7A-9196324EBB4B}"/>
                  </a:ext>
                </a:extLst>
              </p14:cNvPr>
              <p14:cNvContentPartPr/>
              <p14:nvPr/>
            </p14:nvContentPartPr>
            <p14:xfrm>
              <a:off x="6801493" y="749467"/>
              <a:ext cx="70920" cy="367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8E06904-3BA6-4C2C-AF7A-9196324EBB4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97173" y="745147"/>
                <a:ext cx="79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98426B5-31AD-4EF1-9345-FB86F2A222EA}"/>
                  </a:ext>
                </a:extLst>
              </p14:cNvPr>
              <p14:cNvContentPartPr/>
              <p14:nvPr/>
            </p14:nvContentPartPr>
            <p14:xfrm>
              <a:off x="6877813" y="645067"/>
              <a:ext cx="160560" cy="1342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98426B5-31AD-4EF1-9345-FB86F2A222E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493" y="640747"/>
                <a:ext cx="169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89BE1F8-2A81-44B8-AF7B-3A72AFAC58C9}"/>
                  </a:ext>
                </a:extLst>
              </p14:cNvPr>
              <p14:cNvContentPartPr/>
              <p14:nvPr/>
            </p14:nvContentPartPr>
            <p14:xfrm>
              <a:off x="7021093" y="654067"/>
              <a:ext cx="31320" cy="378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89BE1F8-2A81-44B8-AF7B-3A72AFAC58C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016773" y="649747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8BC6584-6690-495D-8876-7811883574A9}"/>
                  </a:ext>
                </a:extLst>
              </p14:cNvPr>
              <p14:cNvContentPartPr/>
              <p14:nvPr/>
            </p14:nvContentPartPr>
            <p14:xfrm>
              <a:off x="7084093" y="727147"/>
              <a:ext cx="215280" cy="608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8BC6584-6690-495D-8876-7811883574A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079773" y="722827"/>
                <a:ext cx="2239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E8B1612-A037-4600-A2D5-CAA25216BCE1}"/>
                  </a:ext>
                </a:extLst>
              </p14:cNvPr>
              <p14:cNvContentPartPr/>
              <p14:nvPr/>
            </p14:nvContentPartPr>
            <p14:xfrm>
              <a:off x="555853" y="641827"/>
              <a:ext cx="217800" cy="253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E8B1612-A037-4600-A2D5-CAA25216BCE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1533" y="637507"/>
                <a:ext cx="2264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5878A93-3856-4877-B8DC-33C89379D7C1}"/>
                  </a:ext>
                </a:extLst>
              </p14:cNvPr>
              <p14:cNvContentPartPr/>
              <p14:nvPr/>
            </p14:nvContentPartPr>
            <p14:xfrm>
              <a:off x="788413" y="747667"/>
              <a:ext cx="249120" cy="113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5878A93-3856-4877-B8DC-33C89379D7C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84093" y="743347"/>
                <a:ext cx="2577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BD42736-A6D8-4032-B150-348EAC1D3DB8}"/>
                  </a:ext>
                </a:extLst>
              </p14:cNvPr>
              <p14:cNvContentPartPr/>
              <p14:nvPr/>
            </p14:nvContentPartPr>
            <p14:xfrm>
              <a:off x="1051213" y="802027"/>
              <a:ext cx="74880" cy="594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BD42736-A6D8-4032-B150-348EAC1D3DB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46893" y="797707"/>
                <a:ext cx="835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3216091-78C9-4BFF-84FE-95156956C0E1}"/>
                  </a:ext>
                </a:extLst>
              </p14:cNvPr>
              <p14:cNvContentPartPr/>
              <p14:nvPr/>
            </p14:nvContentPartPr>
            <p14:xfrm>
              <a:off x="1123933" y="775027"/>
              <a:ext cx="100800" cy="2322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3216091-78C9-4BFF-84FE-95156956C0E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119613" y="770707"/>
                <a:ext cx="1094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B191C3C-EE88-4ACA-B7DC-901FE9531EDF}"/>
                  </a:ext>
                </a:extLst>
              </p14:cNvPr>
              <p14:cNvContentPartPr/>
              <p14:nvPr/>
            </p14:nvContentPartPr>
            <p14:xfrm>
              <a:off x="1269733" y="683947"/>
              <a:ext cx="223920" cy="144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B191C3C-EE88-4ACA-B7DC-901FE9531ED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265413" y="679627"/>
                <a:ext cx="2325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AEC72ED-BFEE-477D-8A5C-25CBA9601E53}"/>
                  </a:ext>
                </a:extLst>
              </p14:cNvPr>
              <p14:cNvContentPartPr/>
              <p14:nvPr/>
            </p14:nvContentPartPr>
            <p14:xfrm>
              <a:off x="1478173" y="709507"/>
              <a:ext cx="46080" cy="342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AEC72ED-BFEE-477D-8A5C-25CBA9601E5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473853" y="705187"/>
                <a:ext cx="547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597E12C-2840-4DD4-8316-16F396722B92}"/>
                  </a:ext>
                </a:extLst>
              </p14:cNvPr>
              <p14:cNvContentPartPr/>
              <p14:nvPr/>
            </p14:nvContentPartPr>
            <p14:xfrm>
              <a:off x="1515973" y="751627"/>
              <a:ext cx="76320" cy="104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597E12C-2840-4DD4-8316-16F396722B9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511653" y="747307"/>
                <a:ext cx="849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FA7C7C9-0CF0-4D6B-B55F-E633D5F9BF6A}"/>
                  </a:ext>
                </a:extLst>
              </p14:cNvPr>
              <p14:cNvContentPartPr/>
              <p14:nvPr/>
            </p14:nvContentPartPr>
            <p14:xfrm>
              <a:off x="1557733" y="638947"/>
              <a:ext cx="170640" cy="2192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FA7C7C9-0CF0-4D6B-B55F-E633D5F9BF6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553413" y="634627"/>
                <a:ext cx="1792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E5562FD-75F2-4FC5-AE1F-BBBD613AD506}"/>
                  </a:ext>
                </a:extLst>
              </p14:cNvPr>
              <p14:cNvContentPartPr/>
              <p14:nvPr/>
            </p14:nvContentPartPr>
            <p14:xfrm>
              <a:off x="2029333" y="627067"/>
              <a:ext cx="352440" cy="2156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E5562FD-75F2-4FC5-AE1F-BBBD613AD50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025013" y="622747"/>
                <a:ext cx="3610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C8F4DAA-30EB-472B-94E1-CD89C550AEB5}"/>
                  </a:ext>
                </a:extLst>
              </p14:cNvPr>
              <p14:cNvContentPartPr/>
              <p14:nvPr/>
            </p14:nvContentPartPr>
            <p14:xfrm>
              <a:off x="2222293" y="608707"/>
              <a:ext cx="18360" cy="118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C8F4DAA-30EB-472B-94E1-CD89C550AEB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217973" y="604387"/>
                <a:ext cx="27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75B3BDC-3E76-42EC-8C68-E8F3E7DDE308}"/>
                  </a:ext>
                </a:extLst>
              </p14:cNvPr>
              <p14:cNvContentPartPr/>
              <p14:nvPr/>
            </p14:nvContentPartPr>
            <p14:xfrm>
              <a:off x="3075853" y="743707"/>
              <a:ext cx="114480" cy="1357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75B3BDC-3E76-42EC-8C68-E8F3E7DDE30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071533" y="739387"/>
                <a:ext cx="1231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0730999-2CBC-4942-8661-E1297EE244A9}"/>
                  </a:ext>
                </a:extLst>
              </p14:cNvPr>
              <p14:cNvContentPartPr/>
              <p14:nvPr/>
            </p14:nvContentPartPr>
            <p14:xfrm>
              <a:off x="3063253" y="770347"/>
              <a:ext cx="127440" cy="792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0730999-2CBC-4942-8661-E1297EE244A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058933" y="766027"/>
                <a:ext cx="1360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EFA1612-DAFF-4F80-9491-EA9A1EF30CDB}"/>
                  </a:ext>
                </a:extLst>
              </p14:cNvPr>
              <p14:cNvContentPartPr/>
              <p14:nvPr/>
            </p14:nvContentPartPr>
            <p14:xfrm>
              <a:off x="3312013" y="764587"/>
              <a:ext cx="156240" cy="622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EFA1612-DAFF-4F80-9491-EA9A1EF30CDB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307693" y="760267"/>
                <a:ext cx="1648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79C35CD-BEA2-469B-987B-23E9A234D028}"/>
                  </a:ext>
                </a:extLst>
              </p14:cNvPr>
              <p14:cNvContentPartPr/>
              <p14:nvPr/>
            </p14:nvContentPartPr>
            <p14:xfrm>
              <a:off x="3659773" y="701227"/>
              <a:ext cx="113760" cy="1436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79C35CD-BEA2-469B-987B-23E9A234D02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655453" y="696907"/>
                <a:ext cx="1224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0DB6AE8-283A-443C-9595-2389B694DD71}"/>
                  </a:ext>
                </a:extLst>
              </p14:cNvPr>
              <p14:cNvContentPartPr/>
              <p14:nvPr/>
            </p14:nvContentPartPr>
            <p14:xfrm>
              <a:off x="3649333" y="719587"/>
              <a:ext cx="160200" cy="145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0DB6AE8-283A-443C-9595-2389B694DD7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645013" y="715267"/>
                <a:ext cx="1688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83C70A3-90F5-472F-8F31-0934FFB9B5FC}"/>
                  </a:ext>
                </a:extLst>
              </p14:cNvPr>
              <p14:cNvContentPartPr/>
              <p14:nvPr/>
            </p14:nvContentPartPr>
            <p14:xfrm>
              <a:off x="3877213" y="786547"/>
              <a:ext cx="80280" cy="140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83C70A3-90F5-472F-8F31-0934FFB9B5F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872893" y="782227"/>
                <a:ext cx="889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01813CF-C39F-420E-A6C6-2B303F61A2B8}"/>
                  </a:ext>
                </a:extLst>
              </p14:cNvPr>
              <p14:cNvContentPartPr/>
              <p14:nvPr/>
            </p14:nvContentPartPr>
            <p14:xfrm>
              <a:off x="4138573" y="721747"/>
              <a:ext cx="9720" cy="1180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01813CF-C39F-420E-A6C6-2B303F61A2B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134253" y="717427"/>
                <a:ext cx="18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FB91627-08BA-4F08-BC16-7375C2EB3799}"/>
                  </a:ext>
                </a:extLst>
              </p14:cNvPr>
              <p14:cNvContentPartPr/>
              <p14:nvPr/>
            </p14:nvContentPartPr>
            <p14:xfrm>
              <a:off x="4045333" y="704827"/>
              <a:ext cx="174960" cy="1594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FB91627-08BA-4F08-BC16-7375C2EB379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041013" y="700507"/>
                <a:ext cx="1836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9E7CF71-F1D8-46BD-9FE9-F0F38C36117D}"/>
                  </a:ext>
                </a:extLst>
              </p14:cNvPr>
              <p14:cNvContentPartPr/>
              <p14:nvPr/>
            </p14:nvContentPartPr>
            <p14:xfrm>
              <a:off x="4247653" y="773227"/>
              <a:ext cx="131040" cy="1810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9E7CF71-F1D8-46BD-9FE9-F0F38C36117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243333" y="768907"/>
                <a:ext cx="1396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13AFCDC-9A34-4D9E-AC9E-A583E71DA2ED}"/>
                  </a:ext>
                </a:extLst>
              </p14:cNvPr>
              <p14:cNvContentPartPr/>
              <p14:nvPr/>
            </p14:nvContentPartPr>
            <p14:xfrm>
              <a:off x="4632853" y="787987"/>
              <a:ext cx="159120" cy="180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13AFCDC-9A34-4D9E-AC9E-A583E71DA2E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628533" y="783667"/>
                <a:ext cx="167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8D4F131-2E54-4B59-B14D-0855EA204FDF}"/>
                  </a:ext>
                </a:extLst>
              </p14:cNvPr>
              <p14:cNvContentPartPr/>
              <p14:nvPr/>
            </p14:nvContentPartPr>
            <p14:xfrm>
              <a:off x="4548973" y="729307"/>
              <a:ext cx="159120" cy="1234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8D4F131-2E54-4B59-B14D-0855EA204FD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544653" y="724987"/>
                <a:ext cx="1677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5882044A-6D69-418A-B1C0-C96C79E5E862}"/>
                  </a:ext>
                </a:extLst>
              </p14:cNvPr>
              <p14:cNvContentPartPr/>
              <p14:nvPr/>
            </p14:nvContentPartPr>
            <p14:xfrm>
              <a:off x="4351333" y="538507"/>
              <a:ext cx="831240" cy="680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5882044A-6D69-418A-B1C0-C96C79E5E86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347013" y="534187"/>
                <a:ext cx="8398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F764498F-51FB-4150-840E-1A1FB3EFDD16}"/>
                  </a:ext>
                </a:extLst>
              </p14:cNvPr>
              <p14:cNvContentPartPr/>
              <p14:nvPr/>
            </p14:nvContentPartPr>
            <p14:xfrm>
              <a:off x="7408453" y="777547"/>
              <a:ext cx="302040" cy="10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F764498F-51FB-4150-840E-1A1FB3EFDD1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404133" y="773227"/>
                <a:ext cx="31068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79C701B-86A1-4231-A6B5-93FD8A7BC326}"/>
                  </a:ext>
                </a:extLst>
              </p14:cNvPr>
              <p14:cNvContentPartPr/>
              <p14:nvPr/>
            </p14:nvContentPartPr>
            <p14:xfrm>
              <a:off x="7623013" y="698347"/>
              <a:ext cx="191880" cy="1864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79C701B-86A1-4231-A6B5-93FD8A7BC32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618693" y="694027"/>
                <a:ext cx="2005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5E084716-FA05-4EAD-B860-27B993874DE2}"/>
                  </a:ext>
                </a:extLst>
              </p14:cNvPr>
              <p14:cNvContentPartPr/>
              <p14:nvPr/>
            </p14:nvContentPartPr>
            <p14:xfrm>
              <a:off x="7954213" y="615547"/>
              <a:ext cx="155520" cy="1659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5E084716-FA05-4EAD-B860-27B993874DE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949893" y="611227"/>
                <a:ext cx="1641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8D23410-1866-40FB-81AE-43AB3DE15D22}"/>
                  </a:ext>
                </a:extLst>
              </p14:cNvPr>
              <p14:cNvContentPartPr/>
              <p14:nvPr/>
            </p14:nvContentPartPr>
            <p14:xfrm>
              <a:off x="8088133" y="591067"/>
              <a:ext cx="423720" cy="2296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8D23410-1866-40FB-81AE-43AB3DE15D2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083813" y="586747"/>
                <a:ext cx="432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6364AD3-5CA6-4B67-B044-4A7F2FF5ED99}"/>
                  </a:ext>
                </a:extLst>
              </p14:cNvPr>
              <p14:cNvContentPartPr/>
              <p14:nvPr/>
            </p14:nvContentPartPr>
            <p14:xfrm>
              <a:off x="8513653" y="618787"/>
              <a:ext cx="253440" cy="1206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6364AD3-5CA6-4B67-B044-4A7F2FF5ED9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509333" y="614467"/>
                <a:ext cx="2620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6E64329-85ED-427D-9D75-28387A2AD945}"/>
                  </a:ext>
                </a:extLst>
              </p14:cNvPr>
              <p14:cNvContentPartPr/>
              <p14:nvPr/>
            </p14:nvContentPartPr>
            <p14:xfrm>
              <a:off x="8651893" y="543547"/>
              <a:ext cx="22680" cy="162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6E64329-85ED-427D-9D75-28387A2AD945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647573" y="539227"/>
                <a:ext cx="313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FB389E9-AC7E-4785-A9CF-B69DFE46B0E6}"/>
                  </a:ext>
                </a:extLst>
              </p14:cNvPr>
              <p14:cNvContentPartPr/>
              <p14:nvPr/>
            </p14:nvContentPartPr>
            <p14:xfrm>
              <a:off x="8877253" y="604747"/>
              <a:ext cx="127440" cy="1360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FB389E9-AC7E-4785-A9CF-B69DFE46B0E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872933" y="600427"/>
                <a:ext cx="1360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193C0F8F-5A50-4C9B-89FD-EEB7F34A9A58}"/>
                  </a:ext>
                </a:extLst>
              </p14:cNvPr>
              <p14:cNvContentPartPr/>
              <p14:nvPr/>
            </p14:nvContentPartPr>
            <p14:xfrm>
              <a:off x="8859253" y="668107"/>
              <a:ext cx="111960" cy="7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193C0F8F-5A50-4C9B-89FD-EEB7F34A9A5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854933" y="663787"/>
                <a:ext cx="12060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785444B-87C7-4FAD-83C6-DB78C39877AE}"/>
                  </a:ext>
                </a:extLst>
              </p14:cNvPr>
              <p14:cNvContentPartPr/>
              <p14:nvPr/>
            </p14:nvContentPartPr>
            <p14:xfrm>
              <a:off x="9014773" y="605467"/>
              <a:ext cx="96840" cy="1281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785444B-87C7-4FAD-83C6-DB78C39877A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010453" y="601147"/>
                <a:ext cx="1054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3C59F607-404E-4A08-91DA-5F0259F3C30C}"/>
                  </a:ext>
                </a:extLst>
              </p14:cNvPr>
              <p14:cNvContentPartPr/>
              <p14:nvPr/>
            </p14:nvContentPartPr>
            <p14:xfrm>
              <a:off x="9113413" y="539587"/>
              <a:ext cx="178560" cy="1818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3C59F607-404E-4A08-91DA-5F0259F3C30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109093" y="535267"/>
                <a:ext cx="187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BE30DD2C-8532-4584-B671-1ADA858DE174}"/>
                  </a:ext>
                </a:extLst>
              </p14:cNvPr>
              <p14:cNvContentPartPr/>
              <p14:nvPr/>
            </p14:nvContentPartPr>
            <p14:xfrm>
              <a:off x="2995933" y="921907"/>
              <a:ext cx="1322640" cy="7560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BE30DD2C-8532-4584-B671-1ADA858DE174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991613" y="917587"/>
                <a:ext cx="133128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BEA8D2F4-CD96-4FA4-B664-7D4ABB0FBA5E}"/>
              </a:ext>
            </a:extLst>
          </p:cNvPr>
          <p:cNvGrpSpPr/>
          <p:nvPr/>
        </p:nvGrpSpPr>
        <p:grpSpPr>
          <a:xfrm>
            <a:off x="9429133" y="2209987"/>
            <a:ext cx="385560" cy="152280"/>
            <a:chOff x="9429133" y="2209987"/>
            <a:chExt cx="38556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E52D7A4-8170-4198-A48B-B7E80C05C27E}"/>
                    </a:ext>
                  </a:extLst>
                </p14:cNvPr>
                <p14:cNvContentPartPr/>
                <p14:nvPr/>
              </p14:nvContentPartPr>
              <p14:xfrm>
                <a:off x="9435253" y="2250307"/>
                <a:ext cx="156240" cy="18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E52D7A4-8170-4198-A48B-B7E80C05C27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30933" y="2245987"/>
                  <a:ext cx="164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4B900DD-F794-40B5-B0EE-ED31F0177378}"/>
                    </a:ext>
                  </a:extLst>
                </p14:cNvPr>
                <p14:cNvContentPartPr/>
                <p14:nvPr/>
              </p14:nvContentPartPr>
              <p14:xfrm>
                <a:off x="9429133" y="2285947"/>
                <a:ext cx="160200" cy="79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4B900DD-F794-40B5-B0EE-ED31F017737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24813" y="2281627"/>
                  <a:ext cx="168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0C31F50-0E5E-4A44-8C98-E9589F21866F}"/>
                    </a:ext>
                  </a:extLst>
                </p14:cNvPr>
                <p14:cNvContentPartPr/>
                <p14:nvPr/>
              </p14:nvContentPartPr>
              <p14:xfrm>
                <a:off x="9674653" y="2209987"/>
                <a:ext cx="140040" cy="1522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0C31F50-0E5E-4A44-8C98-E9589F21866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670333" y="2205667"/>
                  <a:ext cx="1486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32617CEC-364B-4BF2-AE0A-A443FD6D08D7}"/>
              </a:ext>
            </a:extLst>
          </p:cNvPr>
          <p:cNvGrpSpPr/>
          <p:nvPr/>
        </p:nvGrpSpPr>
        <p:grpSpPr>
          <a:xfrm>
            <a:off x="10029613" y="2018107"/>
            <a:ext cx="1446840" cy="876960"/>
            <a:chOff x="10029613" y="2018107"/>
            <a:chExt cx="1446840" cy="87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2AE6E2F-8CD7-4118-B561-97D7A420DCA4}"/>
                    </a:ext>
                  </a:extLst>
                </p14:cNvPr>
                <p14:cNvContentPartPr/>
                <p14:nvPr/>
              </p14:nvContentPartPr>
              <p14:xfrm>
                <a:off x="10120333" y="2202427"/>
                <a:ext cx="140040" cy="2091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2AE6E2F-8CD7-4118-B561-97D7A420DCA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16013" y="2198107"/>
                  <a:ext cx="148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4A48839-85A1-452C-B52A-D75A580ABA60}"/>
                    </a:ext>
                  </a:extLst>
                </p14:cNvPr>
                <p14:cNvContentPartPr/>
                <p14:nvPr/>
              </p14:nvContentPartPr>
              <p14:xfrm>
                <a:off x="10371613" y="2187667"/>
                <a:ext cx="122760" cy="61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4A48839-85A1-452C-B52A-D75A580ABA6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67293" y="2183347"/>
                  <a:ext cx="131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E9218AD-748D-4FF0-A343-942DA2E813B6}"/>
                    </a:ext>
                  </a:extLst>
                </p14:cNvPr>
                <p14:cNvContentPartPr/>
                <p14:nvPr/>
              </p14:nvContentPartPr>
              <p14:xfrm>
                <a:off x="10360093" y="2231227"/>
                <a:ext cx="140760" cy="86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E9218AD-748D-4FF0-A343-942DA2E813B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55773" y="2226907"/>
                  <a:ext cx="149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D8779B2-7D3B-4F2A-9324-8E0E3DABF91F}"/>
                    </a:ext>
                  </a:extLst>
                </p14:cNvPr>
                <p14:cNvContentPartPr/>
                <p14:nvPr/>
              </p14:nvContentPartPr>
              <p14:xfrm>
                <a:off x="10657813" y="2045107"/>
                <a:ext cx="82800" cy="1090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D8779B2-7D3B-4F2A-9324-8E0E3DABF91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53493" y="2040787"/>
                  <a:ext cx="91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C1054E3-5250-427E-9CA7-26BD5F431B53}"/>
                    </a:ext>
                  </a:extLst>
                </p14:cNvPr>
                <p14:cNvContentPartPr/>
                <p14:nvPr/>
              </p14:nvContentPartPr>
              <p14:xfrm>
                <a:off x="10663933" y="2044387"/>
                <a:ext cx="128880" cy="1137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C1054E3-5250-427E-9CA7-26BD5F431B5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659613" y="2040067"/>
                  <a:ext cx="137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51C2D41-8F10-46C3-A39F-0278B125D199}"/>
                    </a:ext>
                  </a:extLst>
                </p14:cNvPr>
                <p14:cNvContentPartPr/>
                <p14:nvPr/>
              </p14:nvContentPartPr>
              <p14:xfrm>
                <a:off x="10605613" y="2186587"/>
                <a:ext cx="197280" cy="248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51C2D41-8F10-46C3-A39F-0278B125D19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01293" y="2182267"/>
                  <a:ext cx="205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8B0DFE1-6519-4A3C-B6A6-645E8CB247AF}"/>
                    </a:ext>
                  </a:extLst>
                </p14:cNvPr>
                <p14:cNvContentPartPr/>
                <p14:nvPr/>
              </p14:nvContentPartPr>
              <p14:xfrm>
                <a:off x="10678333" y="2271907"/>
                <a:ext cx="29160" cy="1270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8B0DFE1-6519-4A3C-B6A6-645E8CB247A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674013" y="2267587"/>
                  <a:ext cx="37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3092025-D6FC-4F97-BF14-352CA6B43118}"/>
                    </a:ext>
                  </a:extLst>
                </p14:cNvPr>
                <p14:cNvContentPartPr/>
                <p14:nvPr/>
              </p14:nvContentPartPr>
              <p14:xfrm>
                <a:off x="10618213" y="2253547"/>
                <a:ext cx="168120" cy="145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3092025-D6FC-4F97-BF14-352CA6B4311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13893" y="2249227"/>
                  <a:ext cx="176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3BFDFAD-5174-4EB6-8671-EF99D1744590}"/>
                    </a:ext>
                  </a:extLst>
                </p14:cNvPr>
                <p14:cNvContentPartPr/>
                <p14:nvPr/>
              </p14:nvContentPartPr>
              <p14:xfrm>
                <a:off x="10891813" y="2194507"/>
                <a:ext cx="126720" cy="122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3BFDFAD-5174-4EB6-8671-EF99D174459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887493" y="2190187"/>
                  <a:ext cx="135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C33086D-3E90-4808-B8C2-8C530BDE3C94}"/>
                    </a:ext>
                  </a:extLst>
                </p14:cNvPr>
                <p14:cNvContentPartPr/>
                <p14:nvPr/>
              </p14:nvContentPartPr>
              <p14:xfrm>
                <a:off x="11100973" y="2018107"/>
                <a:ext cx="104040" cy="1400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C33086D-3E90-4808-B8C2-8C530BDE3C9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096653" y="2013787"/>
                  <a:ext cx="112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D6DA9B5-DDD4-425B-A9E2-88CEAC9E1ECA}"/>
                    </a:ext>
                  </a:extLst>
                </p14:cNvPr>
                <p14:cNvContentPartPr/>
                <p14:nvPr/>
              </p14:nvContentPartPr>
              <p14:xfrm>
                <a:off x="11079373" y="2181907"/>
                <a:ext cx="187920" cy="158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D6DA9B5-DDD4-425B-A9E2-88CEAC9E1EC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075053" y="2177587"/>
                  <a:ext cx="196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04BBCA3-2EEF-4080-BDF6-0CE4103BBB58}"/>
                    </a:ext>
                  </a:extLst>
                </p14:cNvPr>
                <p14:cNvContentPartPr/>
                <p14:nvPr/>
              </p14:nvContentPartPr>
              <p14:xfrm>
                <a:off x="11136613" y="2286307"/>
                <a:ext cx="23040" cy="1177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04BBCA3-2EEF-4080-BDF6-0CE4103BBB5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32293" y="2281987"/>
                  <a:ext cx="31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6AA3F8A-F964-4613-BBBB-5A96513E65E4}"/>
                    </a:ext>
                  </a:extLst>
                </p14:cNvPr>
                <p14:cNvContentPartPr/>
                <p14:nvPr/>
              </p14:nvContentPartPr>
              <p14:xfrm>
                <a:off x="11078653" y="2263267"/>
                <a:ext cx="137520" cy="1764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6AA3F8A-F964-4613-BBBB-5A96513E65E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74333" y="2258947"/>
                  <a:ext cx="146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DF1BFA6-1829-4FD3-B625-B1B3DE6A0627}"/>
                    </a:ext>
                  </a:extLst>
                </p14:cNvPr>
                <p14:cNvContentPartPr/>
                <p14:nvPr/>
              </p14:nvContentPartPr>
              <p14:xfrm>
                <a:off x="11315533" y="2134387"/>
                <a:ext cx="117360" cy="1368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DF1BFA6-1829-4FD3-B625-B1B3DE6A062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311213" y="2130067"/>
                  <a:ext cx="126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5B35554-06B4-40A5-912A-63FFB486E385}"/>
                    </a:ext>
                  </a:extLst>
                </p14:cNvPr>
                <p14:cNvContentPartPr/>
                <p14:nvPr/>
              </p14:nvContentPartPr>
              <p14:xfrm>
                <a:off x="11326333" y="2142667"/>
                <a:ext cx="150120" cy="1018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5B35554-06B4-40A5-912A-63FFB486E38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322013" y="2138347"/>
                  <a:ext cx="158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F64742B-F8F1-4262-B3F5-AC996DF5E0CF}"/>
                    </a:ext>
                  </a:extLst>
                </p14:cNvPr>
                <p14:cNvContentPartPr/>
                <p14:nvPr/>
              </p14:nvContentPartPr>
              <p14:xfrm>
                <a:off x="10232653" y="2178667"/>
                <a:ext cx="28800" cy="1270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F64742B-F8F1-4262-B3F5-AC996DF5E0C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28333" y="2174347"/>
                  <a:ext cx="37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AA2E3F8-0F9C-456F-A475-B2847C46BFF6}"/>
                    </a:ext>
                  </a:extLst>
                </p14:cNvPr>
                <p14:cNvContentPartPr/>
                <p14:nvPr/>
              </p14:nvContentPartPr>
              <p14:xfrm>
                <a:off x="10243093" y="2195227"/>
                <a:ext cx="56880" cy="784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AA2E3F8-0F9C-456F-A475-B2847C46BFF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38773" y="2190907"/>
                  <a:ext cx="65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DD305D3-77E0-4BB5-AA55-37216634DA20}"/>
                    </a:ext>
                  </a:extLst>
                </p14:cNvPr>
                <p14:cNvContentPartPr/>
                <p14:nvPr/>
              </p14:nvContentPartPr>
              <p14:xfrm>
                <a:off x="10245253" y="2165707"/>
                <a:ext cx="78840" cy="1328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DD305D3-77E0-4BB5-AA55-37216634DA2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240933" y="2161387"/>
                  <a:ext cx="87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08DC187-E968-433C-9284-84C2E3A7F99A}"/>
                    </a:ext>
                  </a:extLst>
                </p14:cNvPr>
                <p14:cNvContentPartPr/>
                <p14:nvPr/>
              </p14:nvContentPartPr>
              <p14:xfrm>
                <a:off x="10046173" y="2605987"/>
                <a:ext cx="140040" cy="2890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08DC187-E968-433C-9284-84C2E3A7F99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041853" y="2601667"/>
                  <a:ext cx="148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7E0D161-6C48-4134-B167-AEB9C9A7B941}"/>
                    </a:ext>
                  </a:extLst>
                </p14:cNvPr>
                <p14:cNvContentPartPr/>
                <p14:nvPr/>
              </p14:nvContentPartPr>
              <p14:xfrm>
                <a:off x="10144453" y="2527507"/>
                <a:ext cx="16560" cy="633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7E0D161-6C48-4134-B167-AEB9C9A7B94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40133" y="2523187"/>
                  <a:ext cx="25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8F5C8E5-4BE6-4DA7-BE77-16316214A394}"/>
                    </a:ext>
                  </a:extLst>
                </p14:cNvPr>
                <p14:cNvContentPartPr/>
                <p14:nvPr/>
              </p14:nvContentPartPr>
              <p14:xfrm>
                <a:off x="10194493" y="2536507"/>
                <a:ext cx="50040" cy="1735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8F5C8E5-4BE6-4DA7-BE77-16316214A39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190173" y="2532187"/>
                  <a:ext cx="58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A0EF8DE-6B54-41A5-9209-54B2EF045805}"/>
                    </a:ext>
                  </a:extLst>
                </p14:cNvPr>
                <p14:cNvContentPartPr/>
                <p14:nvPr/>
              </p14:nvContentPartPr>
              <p14:xfrm>
                <a:off x="10245253" y="2589067"/>
                <a:ext cx="99000" cy="1256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A0EF8DE-6B54-41A5-9209-54B2EF04580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40933" y="2584747"/>
                  <a:ext cx="107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ABFED16-9D2A-4AD4-A182-8E8C73DE3CA3}"/>
                    </a:ext>
                  </a:extLst>
                </p14:cNvPr>
                <p14:cNvContentPartPr/>
                <p14:nvPr/>
              </p14:nvContentPartPr>
              <p14:xfrm>
                <a:off x="10243813" y="2550547"/>
                <a:ext cx="167040" cy="1807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ABFED16-9D2A-4AD4-A182-8E8C73DE3CA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239493" y="2546227"/>
                  <a:ext cx="175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230EF20-3FAE-490D-ACE7-737ED5715B6A}"/>
                    </a:ext>
                  </a:extLst>
                </p14:cNvPr>
                <p14:cNvContentPartPr/>
                <p14:nvPr/>
              </p14:nvContentPartPr>
              <p14:xfrm>
                <a:off x="10510213" y="2627227"/>
                <a:ext cx="161640" cy="75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230EF20-3FAE-490D-ACE7-737ED5715B6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505893" y="2622907"/>
                  <a:ext cx="170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9FD630B-3707-4C4B-BC8C-6EE1172FEC98}"/>
                    </a:ext>
                  </a:extLst>
                </p14:cNvPr>
                <p14:cNvContentPartPr/>
                <p14:nvPr/>
              </p14:nvContentPartPr>
              <p14:xfrm>
                <a:off x="10513453" y="2672227"/>
                <a:ext cx="141480" cy="154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9FD630B-3707-4C4B-BC8C-6EE1172FEC9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09133" y="2667907"/>
                  <a:ext cx="150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62A54F2-A14D-4ED8-8F42-FDCDC8877059}"/>
                    </a:ext>
                  </a:extLst>
                </p14:cNvPr>
                <p14:cNvContentPartPr/>
                <p14:nvPr/>
              </p14:nvContentPartPr>
              <p14:xfrm>
                <a:off x="10730533" y="2637667"/>
                <a:ext cx="153720" cy="14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62A54F2-A14D-4ED8-8F42-FDCDC887705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26213" y="2633347"/>
                  <a:ext cx="162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6C2FC20-DF71-46CC-96B6-FE07EDF4DF33}"/>
                    </a:ext>
                  </a:extLst>
                </p14:cNvPr>
                <p14:cNvContentPartPr/>
                <p14:nvPr/>
              </p14:nvContentPartPr>
              <p14:xfrm>
                <a:off x="10941493" y="2496907"/>
                <a:ext cx="12600" cy="109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6C2FC20-DF71-46CC-96B6-FE07EDF4DF3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37173" y="2492587"/>
                  <a:ext cx="21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EF13FB5-35DE-485C-8C41-65AE2F256B33}"/>
                    </a:ext>
                  </a:extLst>
                </p14:cNvPr>
                <p14:cNvContentPartPr/>
                <p14:nvPr/>
              </p14:nvContentPartPr>
              <p14:xfrm>
                <a:off x="10881733" y="2592667"/>
                <a:ext cx="146880" cy="165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EF13FB5-35DE-485C-8C41-65AE2F256B3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77413" y="2588347"/>
                  <a:ext cx="155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A648610-F7CD-4FC2-80A2-C0B9D27BED4F}"/>
                    </a:ext>
                  </a:extLst>
                </p14:cNvPr>
                <p14:cNvContentPartPr/>
                <p14:nvPr/>
              </p14:nvContentPartPr>
              <p14:xfrm>
                <a:off x="10906573" y="2706067"/>
                <a:ext cx="22680" cy="1231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A648610-F7CD-4FC2-80A2-C0B9D27BED4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02253" y="2701747"/>
                  <a:ext cx="31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2FCAF1A-1611-461C-AFC8-8DA8794AE8C9}"/>
                    </a:ext>
                  </a:extLst>
                </p14:cNvPr>
                <p14:cNvContentPartPr/>
                <p14:nvPr/>
              </p14:nvContentPartPr>
              <p14:xfrm>
                <a:off x="10830253" y="2692387"/>
                <a:ext cx="175680" cy="1890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2FCAF1A-1611-461C-AFC8-8DA8794AE8C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25933" y="2688067"/>
                  <a:ext cx="184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F4EC972-20CE-44AF-B8D7-9A3BBFE67CEE}"/>
                    </a:ext>
                  </a:extLst>
                </p14:cNvPr>
                <p14:cNvContentPartPr/>
                <p14:nvPr/>
              </p14:nvContentPartPr>
              <p14:xfrm>
                <a:off x="10029613" y="2470267"/>
                <a:ext cx="1446480" cy="1015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F4EC972-20CE-44AF-B8D7-9A3BBFE67CE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25293" y="2465947"/>
                  <a:ext cx="145512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FADC483F-B19F-4FFD-8BA5-0E53068CEDAD}"/>
                  </a:ext>
                </a:extLst>
              </p14:cNvPr>
              <p14:cNvContentPartPr/>
              <p14:nvPr/>
            </p14:nvContentPartPr>
            <p14:xfrm>
              <a:off x="2357653" y="1272907"/>
              <a:ext cx="1272240" cy="91908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FADC483F-B19F-4FFD-8BA5-0E53068CEDA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353333" y="1268587"/>
                <a:ext cx="1280880" cy="9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F983057C-784C-4B3D-AA85-3DB778BDB950}"/>
                  </a:ext>
                </a:extLst>
              </p14:cNvPr>
              <p14:cNvContentPartPr/>
              <p14:nvPr/>
            </p14:nvContentPartPr>
            <p14:xfrm>
              <a:off x="3718093" y="2769067"/>
              <a:ext cx="1278720" cy="75132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F983057C-784C-4B3D-AA85-3DB778BDB95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713773" y="2764747"/>
                <a:ext cx="128736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867761D4-1CAA-429C-BF7A-31A989293410}"/>
                  </a:ext>
                </a:extLst>
              </p14:cNvPr>
              <p14:cNvContentPartPr/>
              <p14:nvPr/>
            </p14:nvContentPartPr>
            <p14:xfrm>
              <a:off x="8103253" y="2225827"/>
              <a:ext cx="145440" cy="14256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867761D4-1CAA-429C-BF7A-31A989293410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098933" y="2221507"/>
                <a:ext cx="1540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50EECE76-6446-4872-B842-374D1A0651D4}"/>
                  </a:ext>
                </a:extLst>
              </p14:cNvPr>
              <p14:cNvContentPartPr/>
              <p14:nvPr/>
            </p14:nvContentPartPr>
            <p14:xfrm>
              <a:off x="8123773" y="2229067"/>
              <a:ext cx="134280" cy="972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50EECE76-6446-4872-B842-374D1A0651D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119453" y="2224747"/>
                <a:ext cx="1429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07829003-769C-4BBC-9720-D7C180456CD4}"/>
                  </a:ext>
                </a:extLst>
              </p14:cNvPr>
              <p14:cNvContentPartPr/>
              <p14:nvPr/>
            </p14:nvContentPartPr>
            <p14:xfrm>
              <a:off x="8375053" y="2296387"/>
              <a:ext cx="160200" cy="900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07829003-769C-4BBC-9720-D7C180456CD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370733" y="2292067"/>
                <a:ext cx="1688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B81A63C2-57C4-4D29-A7D5-E99F2434F6DD}"/>
                  </a:ext>
                </a:extLst>
              </p14:cNvPr>
              <p14:cNvContentPartPr/>
              <p14:nvPr/>
            </p14:nvContentPartPr>
            <p14:xfrm>
              <a:off x="8353453" y="2243827"/>
              <a:ext cx="141480" cy="86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B81A63C2-57C4-4D29-A7D5-E99F2434F6D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349133" y="2239507"/>
                <a:ext cx="1501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2EC30B1B-49AC-411B-B4A5-52B4F30F9771}"/>
                  </a:ext>
                </a:extLst>
              </p14:cNvPr>
              <p14:cNvContentPartPr/>
              <p14:nvPr/>
            </p14:nvContentPartPr>
            <p14:xfrm>
              <a:off x="8665213" y="2166787"/>
              <a:ext cx="100080" cy="14868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2EC30B1B-49AC-411B-B4A5-52B4F30F9771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660893" y="2162467"/>
                <a:ext cx="1087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77623780-3244-4315-AE7D-8CBEF967B363}"/>
                  </a:ext>
                </a:extLst>
              </p14:cNvPr>
              <p14:cNvContentPartPr/>
              <p14:nvPr/>
            </p14:nvContentPartPr>
            <p14:xfrm>
              <a:off x="8726053" y="2176507"/>
              <a:ext cx="29160" cy="16920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77623780-3244-4315-AE7D-8CBEF967B36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721733" y="2172187"/>
                <a:ext cx="378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DA42ED7C-6B0D-47EF-912A-514E7D2650DC}"/>
                  </a:ext>
                </a:extLst>
              </p14:cNvPr>
              <p14:cNvContentPartPr/>
              <p14:nvPr/>
            </p14:nvContentPartPr>
            <p14:xfrm>
              <a:off x="8663413" y="2251387"/>
              <a:ext cx="285480" cy="342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DA42ED7C-6B0D-47EF-912A-514E7D2650DC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659093" y="2247067"/>
                <a:ext cx="294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EC3C4EBE-0866-4B36-AA1D-57CE32DC17FE}"/>
                  </a:ext>
                </a:extLst>
              </p14:cNvPr>
              <p14:cNvContentPartPr/>
              <p14:nvPr/>
            </p14:nvContentPartPr>
            <p14:xfrm>
              <a:off x="9019813" y="2192707"/>
              <a:ext cx="133200" cy="20160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EC3C4EBE-0866-4B36-AA1D-57CE32DC17F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015493" y="2188387"/>
                <a:ext cx="1418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3FBB7ECA-1123-4293-A613-93A02946A370}"/>
                  </a:ext>
                </a:extLst>
              </p14:cNvPr>
              <p14:cNvContentPartPr/>
              <p14:nvPr/>
            </p14:nvContentPartPr>
            <p14:xfrm>
              <a:off x="8943133" y="2179027"/>
              <a:ext cx="7920" cy="14472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3FBB7ECA-1123-4293-A613-93A02946A370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938813" y="2174707"/>
                <a:ext cx="165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1917D5F7-87CD-40CC-978B-29867A326984}"/>
                  </a:ext>
                </a:extLst>
              </p14:cNvPr>
              <p14:cNvContentPartPr/>
              <p14:nvPr/>
            </p14:nvContentPartPr>
            <p14:xfrm>
              <a:off x="8868613" y="2143387"/>
              <a:ext cx="134640" cy="2066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1917D5F7-87CD-40CC-978B-29867A326984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864293" y="2139067"/>
                <a:ext cx="143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3E5F2D4F-BD22-4017-BC38-1033E671B34F}"/>
                  </a:ext>
                </a:extLst>
              </p14:cNvPr>
              <p14:cNvContentPartPr/>
              <p14:nvPr/>
            </p14:nvContentPartPr>
            <p14:xfrm>
              <a:off x="5434213" y="3216547"/>
              <a:ext cx="772920" cy="19656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3E5F2D4F-BD22-4017-BC38-1033E671B34F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429893" y="3212227"/>
                <a:ext cx="7815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DC6A0CD4-7ECF-424B-AADD-EA152BB00BBF}"/>
                  </a:ext>
                </a:extLst>
              </p14:cNvPr>
              <p14:cNvContentPartPr/>
              <p14:nvPr/>
            </p14:nvContentPartPr>
            <p14:xfrm>
              <a:off x="5673253" y="3600667"/>
              <a:ext cx="234000" cy="16812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DC6A0CD4-7ECF-424B-AADD-EA152BB00BBF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668933" y="3596347"/>
                <a:ext cx="2426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D4F96E74-5355-4B59-BC1A-E1F0A0318147}"/>
                  </a:ext>
                </a:extLst>
              </p14:cNvPr>
              <p14:cNvContentPartPr/>
              <p14:nvPr/>
            </p14:nvContentPartPr>
            <p14:xfrm>
              <a:off x="5957653" y="3528667"/>
              <a:ext cx="51840" cy="20016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D4F96E74-5355-4B59-BC1A-E1F0A031814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953333" y="3524347"/>
                <a:ext cx="604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758A5FFC-A216-49D8-95CB-522A76F9079F}"/>
                  </a:ext>
                </a:extLst>
              </p14:cNvPr>
              <p14:cNvContentPartPr/>
              <p14:nvPr/>
            </p14:nvContentPartPr>
            <p14:xfrm>
              <a:off x="5960533" y="3661147"/>
              <a:ext cx="117360" cy="7056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758A5FFC-A216-49D8-95CB-522A76F9079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956213" y="3656827"/>
                <a:ext cx="1260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A9080A66-1E8B-4998-9D67-0E5F6500B486}"/>
                  </a:ext>
                </a:extLst>
              </p14:cNvPr>
              <p14:cNvContentPartPr/>
              <p14:nvPr/>
            </p14:nvContentPartPr>
            <p14:xfrm>
              <a:off x="5949013" y="3578707"/>
              <a:ext cx="146880" cy="10476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A9080A66-1E8B-4998-9D67-0E5F6500B48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944693" y="3574387"/>
                <a:ext cx="1555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AA0DF8F3-7329-4156-ACF0-D3476DD8258F}"/>
                  </a:ext>
                </a:extLst>
              </p14:cNvPr>
              <p14:cNvContentPartPr/>
              <p14:nvPr/>
            </p14:nvContentPartPr>
            <p14:xfrm>
              <a:off x="3772453" y="3407347"/>
              <a:ext cx="516960" cy="24048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AA0DF8F3-7329-4156-ACF0-D3476DD8258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768133" y="3403027"/>
                <a:ext cx="5256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9055C386-F8ED-49FC-8934-A7B9877F67C3}"/>
                  </a:ext>
                </a:extLst>
              </p14:cNvPr>
              <p14:cNvContentPartPr/>
              <p14:nvPr/>
            </p14:nvContentPartPr>
            <p14:xfrm>
              <a:off x="4253773" y="3448747"/>
              <a:ext cx="678240" cy="17640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9055C386-F8ED-49FC-8934-A7B9877F67C3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249453" y="3444427"/>
                <a:ext cx="6868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A4D9ED80-7304-402E-8E6F-EFF341960718}"/>
                  </a:ext>
                </a:extLst>
              </p14:cNvPr>
              <p14:cNvContentPartPr/>
              <p14:nvPr/>
            </p14:nvContentPartPr>
            <p14:xfrm>
              <a:off x="4129933" y="3724147"/>
              <a:ext cx="193320" cy="25632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A4D9ED80-7304-402E-8E6F-EFF34196071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125613" y="3719827"/>
                <a:ext cx="2019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1E52218D-943F-4D68-A97F-EDEAD7E68349}"/>
                  </a:ext>
                </a:extLst>
              </p14:cNvPr>
              <p14:cNvContentPartPr/>
              <p14:nvPr/>
            </p14:nvContentPartPr>
            <p14:xfrm>
              <a:off x="4404253" y="3741427"/>
              <a:ext cx="27360" cy="17064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1E52218D-943F-4D68-A97F-EDEAD7E6834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399933" y="3737107"/>
                <a:ext cx="36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887796B2-0897-434D-8932-4CB744D8B7D3}"/>
                  </a:ext>
                </a:extLst>
              </p14:cNvPr>
              <p14:cNvContentPartPr/>
              <p14:nvPr/>
            </p14:nvContentPartPr>
            <p14:xfrm>
              <a:off x="4405693" y="3724147"/>
              <a:ext cx="177840" cy="8244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887796B2-0897-434D-8932-4CB744D8B7D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401373" y="3719827"/>
                <a:ext cx="1864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4F9EC6CB-B584-4A1A-A145-BCFBCAAFC50E}"/>
                  </a:ext>
                </a:extLst>
              </p14:cNvPr>
              <p14:cNvContentPartPr/>
              <p14:nvPr/>
            </p14:nvContentPartPr>
            <p14:xfrm>
              <a:off x="4367893" y="3905947"/>
              <a:ext cx="240840" cy="2376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4F9EC6CB-B584-4A1A-A145-BCFBCAAFC50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363573" y="3901627"/>
                <a:ext cx="2494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2EDCF110-AB26-4A0D-9804-C7D10F333874}"/>
                  </a:ext>
                </a:extLst>
              </p14:cNvPr>
              <p14:cNvContentPartPr/>
              <p14:nvPr/>
            </p14:nvContentPartPr>
            <p14:xfrm>
              <a:off x="6755773" y="3405547"/>
              <a:ext cx="256320" cy="792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2EDCF110-AB26-4A0D-9804-C7D10F33387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751453" y="3401227"/>
                <a:ext cx="2649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2CE4ECC9-0E6F-4ED6-A89E-C543B271C04C}"/>
                  </a:ext>
                </a:extLst>
              </p14:cNvPr>
              <p14:cNvContentPartPr/>
              <p14:nvPr/>
            </p14:nvContentPartPr>
            <p14:xfrm>
              <a:off x="6785293" y="3437227"/>
              <a:ext cx="210600" cy="1116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2CE4ECC9-0E6F-4ED6-A89E-C543B271C04C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780973" y="3432907"/>
                <a:ext cx="2192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BA8CFE5A-DACC-4648-9EF9-5DAF3337B8AA}"/>
                  </a:ext>
                </a:extLst>
              </p14:cNvPr>
              <p14:cNvContentPartPr/>
              <p14:nvPr/>
            </p14:nvContentPartPr>
            <p14:xfrm>
              <a:off x="7015333" y="3330667"/>
              <a:ext cx="171720" cy="18720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BA8CFE5A-DACC-4648-9EF9-5DAF3337B8A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011013" y="3326347"/>
                <a:ext cx="1803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32C649A2-9363-42E8-9153-4E711356E55F}"/>
                  </a:ext>
                </a:extLst>
              </p14:cNvPr>
              <p14:cNvContentPartPr/>
              <p14:nvPr/>
            </p14:nvContentPartPr>
            <p14:xfrm>
              <a:off x="7414933" y="3213307"/>
              <a:ext cx="214200" cy="28224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32C649A2-9363-42E8-9153-4E711356E55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410613" y="3208987"/>
                <a:ext cx="2228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A4D97963-55F6-4188-9B0C-779FB24CC011}"/>
                  </a:ext>
                </a:extLst>
              </p14:cNvPr>
              <p14:cNvContentPartPr/>
              <p14:nvPr/>
            </p14:nvContentPartPr>
            <p14:xfrm>
              <a:off x="7729933" y="3277027"/>
              <a:ext cx="31680" cy="13608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A4D97963-55F6-4188-9B0C-779FB24CC01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725613" y="3272707"/>
                <a:ext cx="403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C73EE323-3759-4DCB-B0D8-36B30A93794D}"/>
                  </a:ext>
                </a:extLst>
              </p14:cNvPr>
              <p14:cNvContentPartPr/>
              <p14:nvPr/>
            </p14:nvContentPartPr>
            <p14:xfrm>
              <a:off x="7734973" y="3253267"/>
              <a:ext cx="215640" cy="8784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C73EE323-3759-4DCB-B0D8-36B30A93794D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730653" y="3248947"/>
                <a:ext cx="2242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841AFB7D-F037-4A11-BD3B-727880276146}"/>
                  </a:ext>
                </a:extLst>
              </p14:cNvPr>
              <p14:cNvContentPartPr/>
              <p14:nvPr/>
            </p14:nvContentPartPr>
            <p14:xfrm>
              <a:off x="7739293" y="3337147"/>
              <a:ext cx="514440" cy="10836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841AFB7D-F037-4A11-BD3B-727880276146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734973" y="3332827"/>
                <a:ext cx="5230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5251B610-ECEE-40E5-BA29-348FFF9C8CA3}"/>
                  </a:ext>
                </a:extLst>
              </p14:cNvPr>
              <p14:cNvContentPartPr/>
              <p14:nvPr/>
            </p14:nvContentPartPr>
            <p14:xfrm>
              <a:off x="8079853" y="3393667"/>
              <a:ext cx="181080" cy="756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5251B610-ECEE-40E5-BA29-348FFF9C8CA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075533" y="3389347"/>
                <a:ext cx="18972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9F3468C0-65BC-4072-A34F-ADC35A2BD7F5}"/>
                  </a:ext>
                </a:extLst>
              </p14:cNvPr>
              <p14:cNvContentPartPr/>
              <p14:nvPr/>
            </p14:nvContentPartPr>
            <p14:xfrm>
              <a:off x="8338333" y="3260827"/>
              <a:ext cx="236160" cy="19332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9F3468C0-65BC-4072-A34F-ADC35A2BD7F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334013" y="3256507"/>
                <a:ext cx="244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F9759AD1-BD61-4F5E-9225-99E6A41DB4BA}"/>
                  </a:ext>
                </a:extLst>
              </p14:cNvPr>
              <p14:cNvContentPartPr/>
              <p14:nvPr/>
            </p14:nvContentPartPr>
            <p14:xfrm>
              <a:off x="8642533" y="3259387"/>
              <a:ext cx="177120" cy="15768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F9759AD1-BD61-4F5E-9225-99E6A41DB4BA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638213" y="3255067"/>
                <a:ext cx="185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CC597C7C-3E0A-4393-B47E-DE7A1CC4EE5A}"/>
                  </a:ext>
                </a:extLst>
              </p14:cNvPr>
              <p14:cNvContentPartPr/>
              <p14:nvPr/>
            </p14:nvContentPartPr>
            <p14:xfrm>
              <a:off x="8741533" y="3363067"/>
              <a:ext cx="63720" cy="8964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CC597C7C-3E0A-4393-B47E-DE7A1CC4EE5A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737213" y="3358747"/>
                <a:ext cx="723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55F0A0B1-1A3D-4DE6-B1BB-20489595BAC6}"/>
                  </a:ext>
                </a:extLst>
              </p14:cNvPr>
              <p14:cNvContentPartPr/>
              <p14:nvPr/>
            </p14:nvContentPartPr>
            <p14:xfrm>
              <a:off x="3679213" y="4343347"/>
              <a:ext cx="94320" cy="187956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55F0A0B1-1A3D-4DE6-B1BB-20489595BAC6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674893" y="4339027"/>
                <a:ext cx="102960" cy="18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0D82BA16-FB30-42D6-B4C6-DACE9418330D}"/>
                  </a:ext>
                </a:extLst>
              </p14:cNvPr>
              <p14:cNvContentPartPr/>
              <p14:nvPr/>
            </p14:nvContentPartPr>
            <p14:xfrm>
              <a:off x="3326773" y="6093307"/>
              <a:ext cx="3440160" cy="4824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0D82BA16-FB30-42D6-B4C6-DACE9418330D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322453" y="6088987"/>
                <a:ext cx="3448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7F401F1D-69D6-459E-8A52-1765A9110C0E}"/>
                  </a:ext>
                </a:extLst>
              </p14:cNvPr>
              <p14:cNvContentPartPr/>
              <p14:nvPr/>
            </p14:nvContentPartPr>
            <p14:xfrm>
              <a:off x="6739573" y="6013027"/>
              <a:ext cx="214920" cy="18576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7F401F1D-69D6-459E-8A52-1765A9110C0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735253" y="6008707"/>
                <a:ext cx="2235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D9980E4D-0CCB-4DA4-8AF6-4D314D69E8DE}"/>
                  </a:ext>
                </a:extLst>
              </p14:cNvPr>
              <p14:cNvContentPartPr/>
              <p14:nvPr/>
            </p14:nvContentPartPr>
            <p14:xfrm>
              <a:off x="3460333" y="4081267"/>
              <a:ext cx="374760" cy="36756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D9980E4D-0CCB-4DA4-8AF6-4D314D69E8D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456013" y="4076947"/>
                <a:ext cx="3834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ADB43307-F2EC-4A9A-A2B9-62D90CB6ECE4}"/>
                  </a:ext>
                </a:extLst>
              </p14:cNvPr>
              <p14:cNvContentPartPr/>
              <p14:nvPr/>
            </p14:nvContentPartPr>
            <p14:xfrm>
              <a:off x="3117973" y="4021867"/>
              <a:ext cx="125280" cy="28584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ADB43307-F2EC-4A9A-A2B9-62D90CB6ECE4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113653" y="4017547"/>
                <a:ext cx="1339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CAA5EAAE-7D57-4744-AF38-1A237968A0DA}"/>
                  </a:ext>
                </a:extLst>
              </p14:cNvPr>
              <p14:cNvContentPartPr/>
              <p14:nvPr/>
            </p14:nvContentPartPr>
            <p14:xfrm>
              <a:off x="6786733" y="6275827"/>
              <a:ext cx="224280" cy="21384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CAA5EAAE-7D57-4744-AF38-1A237968A0DA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782413" y="6271507"/>
                <a:ext cx="2329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9EC24441-41E4-4BC4-A001-CBCCE695009F}"/>
                  </a:ext>
                </a:extLst>
              </p14:cNvPr>
              <p14:cNvContentPartPr/>
              <p14:nvPr/>
            </p14:nvContentPartPr>
            <p14:xfrm>
              <a:off x="3700453" y="4580947"/>
              <a:ext cx="1677600" cy="149112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9EC24441-41E4-4BC4-A001-CBCCE695009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696133" y="4576627"/>
                <a:ext cx="1686240" cy="14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D931FB40-088D-484D-A439-73716C7B3D83}"/>
                  </a:ext>
                </a:extLst>
              </p14:cNvPr>
              <p14:cNvContentPartPr/>
              <p14:nvPr/>
            </p14:nvContentPartPr>
            <p14:xfrm>
              <a:off x="3968653" y="4412107"/>
              <a:ext cx="22320" cy="15444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D931FB40-088D-484D-A439-73716C7B3D83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964333" y="4407787"/>
                <a:ext cx="309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7FCDE05D-5086-40BE-BB3F-971154BE9216}"/>
                  </a:ext>
                </a:extLst>
              </p14:cNvPr>
              <p14:cNvContentPartPr/>
              <p14:nvPr/>
            </p14:nvContentPartPr>
            <p14:xfrm>
              <a:off x="3871093" y="4368547"/>
              <a:ext cx="210600" cy="11412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7FCDE05D-5086-40BE-BB3F-971154BE9216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866773" y="4364227"/>
                <a:ext cx="2192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10ADB815-C193-4049-A0ED-60D8E48D84D5}"/>
                  </a:ext>
                </a:extLst>
              </p14:cNvPr>
              <p14:cNvContentPartPr/>
              <p14:nvPr/>
            </p14:nvContentPartPr>
            <p14:xfrm>
              <a:off x="4078813" y="4324987"/>
              <a:ext cx="113400" cy="18036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10ADB815-C193-4049-A0ED-60D8E48D84D5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4074493" y="4320667"/>
                <a:ext cx="1220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038812ED-AD0C-4FC2-A43B-10F1D52A9833}"/>
                  </a:ext>
                </a:extLst>
              </p14:cNvPr>
              <p14:cNvContentPartPr/>
              <p14:nvPr/>
            </p14:nvContentPartPr>
            <p14:xfrm>
              <a:off x="4084933" y="4404187"/>
              <a:ext cx="147600" cy="4320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038812ED-AD0C-4FC2-A43B-10F1D52A9833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4080613" y="4399867"/>
                <a:ext cx="156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D44E5949-7413-4534-8A0F-69506E04C521}"/>
                  </a:ext>
                </a:extLst>
              </p14:cNvPr>
              <p14:cNvContentPartPr/>
              <p14:nvPr/>
            </p14:nvContentPartPr>
            <p14:xfrm>
              <a:off x="4225333" y="4283947"/>
              <a:ext cx="189360" cy="18036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D44E5949-7413-4534-8A0F-69506E04C521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221013" y="4279627"/>
                <a:ext cx="1980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CBD42200-C2E1-4BD7-BB6A-71636DE51FCC}"/>
                  </a:ext>
                </a:extLst>
              </p14:cNvPr>
              <p14:cNvContentPartPr/>
              <p14:nvPr/>
            </p14:nvContentPartPr>
            <p14:xfrm>
              <a:off x="4228213" y="4335787"/>
              <a:ext cx="194760" cy="5364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CBD42200-C2E1-4BD7-BB6A-71636DE51FC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223893" y="4331467"/>
                <a:ext cx="203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A4A92F8F-F364-4089-B6BC-4836E4274221}"/>
                  </a:ext>
                </a:extLst>
              </p14:cNvPr>
              <p14:cNvContentPartPr/>
              <p14:nvPr/>
            </p14:nvContentPartPr>
            <p14:xfrm>
              <a:off x="4565533" y="4295107"/>
              <a:ext cx="32760" cy="10800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A4A92F8F-F364-4089-B6BC-4836E4274221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4561213" y="4290787"/>
                <a:ext cx="41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8C9C689C-432A-4298-894D-1220467BA2D2}"/>
                  </a:ext>
                </a:extLst>
              </p14:cNvPr>
              <p14:cNvContentPartPr/>
              <p14:nvPr/>
            </p14:nvContentPartPr>
            <p14:xfrm>
              <a:off x="4929133" y="4266667"/>
              <a:ext cx="104400" cy="12852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8C9C689C-432A-4298-894D-1220467BA2D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4924813" y="4262347"/>
                <a:ext cx="1130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38D444AB-B5E9-4294-9E07-D3BE1B6A78F6}"/>
                  </a:ext>
                </a:extLst>
              </p14:cNvPr>
              <p14:cNvContentPartPr/>
              <p14:nvPr/>
            </p14:nvContentPartPr>
            <p14:xfrm>
              <a:off x="4932733" y="4300867"/>
              <a:ext cx="132120" cy="6804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38D444AB-B5E9-4294-9E07-D3BE1B6A78F6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4928413" y="4296547"/>
                <a:ext cx="1407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3690799C-2000-47F0-8A45-74074C5DE531}"/>
                  </a:ext>
                </a:extLst>
              </p14:cNvPr>
              <p14:cNvContentPartPr/>
              <p14:nvPr/>
            </p14:nvContentPartPr>
            <p14:xfrm>
              <a:off x="5145853" y="4287547"/>
              <a:ext cx="175320" cy="5616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3690799C-2000-47F0-8A45-74074C5DE531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141533" y="4283227"/>
                <a:ext cx="1839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57A41AF8-8827-4CBB-BBDD-1AC447749C0C}"/>
                  </a:ext>
                </a:extLst>
              </p14:cNvPr>
              <p14:cNvContentPartPr/>
              <p14:nvPr/>
            </p14:nvContentPartPr>
            <p14:xfrm>
              <a:off x="5399293" y="4184587"/>
              <a:ext cx="126000" cy="17064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57A41AF8-8827-4CBB-BBDD-1AC447749C0C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394973" y="4180267"/>
                <a:ext cx="1346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1D8070EC-F853-40A6-BD10-27884FF1649A}"/>
                  </a:ext>
                </a:extLst>
              </p14:cNvPr>
              <p14:cNvContentPartPr/>
              <p14:nvPr/>
            </p14:nvContentPartPr>
            <p14:xfrm>
              <a:off x="5400373" y="4250827"/>
              <a:ext cx="342360" cy="5328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1D8070EC-F853-40A6-BD10-27884FF1649A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396053" y="4246507"/>
                <a:ext cx="351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2F8E9A02-CD86-4801-B556-A9D6D55BC7F4}"/>
                  </a:ext>
                </a:extLst>
              </p14:cNvPr>
              <p14:cNvContentPartPr/>
              <p14:nvPr/>
            </p14:nvContentPartPr>
            <p14:xfrm>
              <a:off x="5852173" y="4153267"/>
              <a:ext cx="47160" cy="17604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2F8E9A02-CD86-4801-B556-A9D6D55BC7F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847853" y="4148947"/>
                <a:ext cx="558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B955AF95-6451-467D-909D-8D4CAB8D1616}"/>
                  </a:ext>
                </a:extLst>
              </p14:cNvPr>
              <p14:cNvContentPartPr/>
              <p14:nvPr/>
            </p14:nvContentPartPr>
            <p14:xfrm>
              <a:off x="5812213" y="4142827"/>
              <a:ext cx="184320" cy="20268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B955AF95-6451-467D-909D-8D4CAB8D1616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807893" y="4138507"/>
                <a:ext cx="1929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2106F066-8063-4390-A5F9-6FBE39726F47}"/>
                  </a:ext>
                </a:extLst>
              </p14:cNvPr>
              <p14:cNvContentPartPr/>
              <p14:nvPr/>
            </p14:nvContentPartPr>
            <p14:xfrm>
              <a:off x="6027853" y="4242547"/>
              <a:ext cx="24480" cy="864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2106F066-8063-4390-A5F9-6FBE39726F47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023533" y="4238227"/>
                <a:ext cx="331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28852799-E9A6-4782-BEB8-7F2D62EB9866}"/>
                  </a:ext>
                </a:extLst>
              </p14:cNvPr>
              <p14:cNvContentPartPr/>
              <p14:nvPr/>
            </p14:nvContentPartPr>
            <p14:xfrm>
              <a:off x="6113893" y="4172347"/>
              <a:ext cx="163800" cy="26640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28852799-E9A6-4782-BEB8-7F2D62EB9866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109573" y="4168027"/>
                <a:ext cx="1724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67FB8B46-1701-4F2F-832E-F190AF4CE1B6}"/>
                  </a:ext>
                </a:extLst>
              </p14:cNvPr>
              <p14:cNvContentPartPr/>
              <p14:nvPr/>
            </p14:nvContentPartPr>
            <p14:xfrm>
              <a:off x="3689293" y="4110787"/>
              <a:ext cx="720720" cy="57384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67FB8B46-1701-4F2F-832E-F190AF4CE1B6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3684973" y="4106467"/>
                <a:ext cx="72936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C90217FD-6B18-4481-9718-DE459FEC12D4}"/>
                  </a:ext>
                </a:extLst>
              </p14:cNvPr>
              <p14:cNvContentPartPr/>
              <p14:nvPr/>
            </p14:nvContentPartPr>
            <p14:xfrm>
              <a:off x="4287253" y="2878507"/>
              <a:ext cx="266040" cy="22140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C90217FD-6B18-4481-9718-DE459FEC12D4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4282933" y="2874187"/>
                <a:ext cx="2746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F45D49C5-F3F7-4549-B775-8284F9A3CD83}"/>
                  </a:ext>
                </a:extLst>
              </p14:cNvPr>
              <p14:cNvContentPartPr/>
              <p14:nvPr/>
            </p14:nvContentPartPr>
            <p14:xfrm>
              <a:off x="3700813" y="4555747"/>
              <a:ext cx="801360" cy="159732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F45D49C5-F3F7-4549-B775-8284F9A3CD83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696493" y="4551427"/>
                <a:ext cx="810000" cy="16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03309CE5-FD0F-439F-83A6-A907E3383DD6}"/>
                  </a:ext>
                </a:extLst>
              </p14:cNvPr>
              <p14:cNvContentPartPr/>
              <p14:nvPr/>
            </p14:nvContentPartPr>
            <p14:xfrm>
              <a:off x="6865213" y="2778787"/>
              <a:ext cx="273600" cy="25776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03309CE5-FD0F-439F-83A6-A907E3383DD6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6860893" y="2774467"/>
                <a:ext cx="28224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BE1D012D-922C-4687-BD65-A57E2FD64D1C}"/>
              </a:ext>
            </a:extLst>
          </p:cNvPr>
          <p:cNvGrpSpPr/>
          <p:nvPr/>
        </p:nvGrpSpPr>
        <p:grpSpPr>
          <a:xfrm>
            <a:off x="526693" y="999667"/>
            <a:ext cx="6121800" cy="2306880"/>
            <a:chOff x="526693" y="999667"/>
            <a:chExt cx="6121800" cy="23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D647C0A-7131-428A-935B-B255F1DC7B7A}"/>
                    </a:ext>
                  </a:extLst>
                </p14:cNvPr>
                <p14:cNvContentPartPr/>
                <p14:nvPr/>
              </p14:nvContentPartPr>
              <p14:xfrm>
                <a:off x="526693" y="1177867"/>
                <a:ext cx="165960" cy="120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D647C0A-7131-428A-935B-B255F1DC7B7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22373" y="1173547"/>
                  <a:ext cx="174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112AE14-944C-4BCE-B6B3-C598E8FCFBE8}"/>
                    </a:ext>
                  </a:extLst>
                </p14:cNvPr>
                <p14:cNvContentPartPr/>
                <p14:nvPr/>
              </p14:nvContentPartPr>
              <p14:xfrm>
                <a:off x="725053" y="1205947"/>
                <a:ext cx="93240" cy="71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112AE14-944C-4BCE-B6B3-C598E8FCFBE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20733" y="1201627"/>
                  <a:ext cx="101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A31C9D2-4BE4-43E2-AB71-F4655EEA92CA}"/>
                    </a:ext>
                  </a:extLst>
                </p14:cNvPr>
                <p14:cNvContentPartPr/>
                <p14:nvPr/>
              </p14:nvContentPartPr>
              <p14:xfrm>
                <a:off x="844933" y="1181107"/>
                <a:ext cx="105120" cy="1072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A31C9D2-4BE4-43E2-AB71-F4655EEA92C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0613" y="1176787"/>
                  <a:ext cx="113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6DB4DC2-694F-41EE-BF6E-45D36EFE09C2}"/>
                    </a:ext>
                  </a:extLst>
                </p14:cNvPr>
                <p14:cNvContentPartPr/>
                <p14:nvPr/>
              </p14:nvContentPartPr>
              <p14:xfrm>
                <a:off x="970573" y="1203427"/>
                <a:ext cx="13680" cy="71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6DB4DC2-694F-41EE-BF6E-45D36EFE09C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66253" y="1199107"/>
                  <a:ext cx="2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9408168-73DA-4BD0-BAFD-6755AFC53876}"/>
                    </a:ext>
                  </a:extLst>
                </p14:cNvPr>
                <p14:cNvContentPartPr/>
                <p14:nvPr/>
              </p14:nvContentPartPr>
              <p14:xfrm>
                <a:off x="1036453" y="1102627"/>
                <a:ext cx="407160" cy="167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9408168-73DA-4BD0-BAFD-6755AFC5387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32133" y="1098307"/>
                  <a:ext cx="415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1C0B1D1-968B-4A08-A77D-750C16F203DE}"/>
                    </a:ext>
                  </a:extLst>
                </p14:cNvPr>
                <p14:cNvContentPartPr/>
                <p14:nvPr/>
              </p14:nvContentPartPr>
              <p14:xfrm>
                <a:off x="1310053" y="1096507"/>
                <a:ext cx="19800" cy="4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1C0B1D1-968B-4A08-A77D-750C16F203D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305733" y="1092187"/>
                  <a:ext cx="28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73659F3-48B0-4E83-AED3-5C3A3ABC6388}"/>
                    </a:ext>
                  </a:extLst>
                </p14:cNvPr>
                <p14:cNvContentPartPr/>
                <p14:nvPr/>
              </p14:nvContentPartPr>
              <p14:xfrm>
                <a:off x="4400293" y="1304227"/>
                <a:ext cx="566280" cy="500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73659F3-48B0-4E83-AED3-5C3A3ABC638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395973" y="1299907"/>
                  <a:ext cx="574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F122BFB-4472-4196-ADF4-BC8D7E44FC2A}"/>
                    </a:ext>
                  </a:extLst>
                </p14:cNvPr>
                <p14:cNvContentPartPr/>
                <p14:nvPr/>
              </p14:nvContentPartPr>
              <p14:xfrm>
                <a:off x="2654293" y="1715707"/>
                <a:ext cx="30600" cy="1371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F122BFB-4472-4196-ADF4-BC8D7E44FC2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649973" y="1711387"/>
                  <a:ext cx="39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C905EAB-7513-47C9-9178-AD497A041BCA}"/>
                    </a:ext>
                  </a:extLst>
                </p14:cNvPr>
                <p14:cNvContentPartPr/>
                <p14:nvPr/>
              </p14:nvContentPartPr>
              <p14:xfrm>
                <a:off x="2714413" y="1695187"/>
                <a:ext cx="28080" cy="141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C905EAB-7513-47C9-9178-AD497A041BC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710093" y="1690867"/>
                  <a:ext cx="36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46F4ECE-D1CB-4393-A53E-94A5062C51F5}"/>
                    </a:ext>
                  </a:extLst>
                </p14:cNvPr>
                <p14:cNvContentPartPr/>
                <p14:nvPr/>
              </p14:nvContentPartPr>
              <p14:xfrm>
                <a:off x="2523973" y="1643707"/>
                <a:ext cx="276480" cy="324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46F4ECE-D1CB-4393-A53E-94A5062C51F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519653" y="1639387"/>
                  <a:ext cx="285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985E301-A77E-4263-A29B-1EE550CFABBD}"/>
                    </a:ext>
                  </a:extLst>
                </p14:cNvPr>
                <p14:cNvContentPartPr/>
                <p14:nvPr/>
              </p14:nvContentPartPr>
              <p14:xfrm>
                <a:off x="2877493" y="1530667"/>
                <a:ext cx="4320" cy="147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985E301-A77E-4263-A29B-1EE550CFABB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873173" y="1526347"/>
                  <a:ext cx="12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2A30FAC-1BBA-4AB3-B823-5D029BE8B205}"/>
                    </a:ext>
                  </a:extLst>
                </p14:cNvPr>
                <p14:cNvContentPartPr/>
                <p14:nvPr/>
              </p14:nvContentPartPr>
              <p14:xfrm>
                <a:off x="2981173" y="1585387"/>
                <a:ext cx="103320" cy="2080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2A30FAC-1BBA-4AB3-B823-5D029BE8B20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976853" y="1581067"/>
                  <a:ext cx="111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8FE0580-0620-4B15-9E6B-6BFF13895E7C}"/>
                    </a:ext>
                  </a:extLst>
                </p14:cNvPr>
                <p14:cNvContentPartPr/>
                <p14:nvPr/>
              </p14:nvContentPartPr>
              <p14:xfrm>
                <a:off x="3140653" y="1642627"/>
                <a:ext cx="143640" cy="149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8FE0580-0620-4B15-9E6B-6BFF13895E7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136333" y="1638307"/>
                  <a:ext cx="152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A3BFE74-663A-40C6-B5E4-A6BE6B07070C}"/>
                    </a:ext>
                  </a:extLst>
                </p14:cNvPr>
                <p14:cNvContentPartPr/>
                <p14:nvPr/>
              </p14:nvContentPartPr>
              <p14:xfrm>
                <a:off x="3154693" y="1615267"/>
                <a:ext cx="235080" cy="210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A3BFE74-663A-40C6-B5E4-A6BE6B07070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50373" y="1610947"/>
                  <a:ext cx="243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9380CF6-51DF-464A-8138-F68EAD1422DB}"/>
                    </a:ext>
                  </a:extLst>
                </p14:cNvPr>
                <p14:cNvContentPartPr/>
                <p14:nvPr/>
              </p14:nvContentPartPr>
              <p14:xfrm>
                <a:off x="3535213" y="1660627"/>
                <a:ext cx="181800" cy="165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9380CF6-51DF-464A-8138-F68EAD1422D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530893" y="1656307"/>
                  <a:ext cx="190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290A9C6-6148-4B44-AC1F-5A9A10AB8FD2}"/>
                    </a:ext>
                  </a:extLst>
                </p14:cNvPr>
                <p14:cNvContentPartPr/>
                <p14:nvPr/>
              </p14:nvContentPartPr>
              <p14:xfrm>
                <a:off x="3519013" y="1730467"/>
                <a:ext cx="214200" cy="90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290A9C6-6148-4B44-AC1F-5A9A10AB8FD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514693" y="1726147"/>
                  <a:ext cx="222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4D34564-A013-48EA-98FC-85C24E24D183}"/>
                    </a:ext>
                  </a:extLst>
                </p14:cNvPr>
                <p14:cNvContentPartPr/>
                <p14:nvPr/>
              </p14:nvContentPartPr>
              <p14:xfrm>
                <a:off x="3830413" y="1640107"/>
                <a:ext cx="122760" cy="1987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4D34564-A013-48EA-98FC-85C24E24D18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826093" y="1635787"/>
                  <a:ext cx="131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9AE5198-1C11-41DF-B17D-A741D3BAA591}"/>
                    </a:ext>
                  </a:extLst>
                </p14:cNvPr>
                <p14:cNvContentPartPr/>
                <p14:nvPr/>
              </p14:nvContentPartPr>
              <p14:xfrm>
                <a:off x="3982693" y="1509427"/>
                <a:ext cx="32040" cy="92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9AE5198-1C11-41DF-B17D-A741D3BAA59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978373" y="1505107"/>
                  <a:ext cx="40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DEE2081-DB01-4332-9A44-166583F0DC51}"/>
                    </a:ext>
                  </a:extLst>
                </p14:cNvPr>
                <p14:cNvContentPartPr/>
                <p14:nvPr/>
              </p14:nvContentPartPr>
              <p14:xfrm>
                <a:off x="4041733" y="1565227"/>
                <a:ext cx="60840" cy="147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DEE2081-DB01-4332-9A44-166583F0DC5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037413" y="1560907"/>
                  <a:ext cx="69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94ABC71-EE01-49C3-838A-4ACC447E69FA}"/>
                    </a:ext>
                  </a:extLst>
                </p14:cNvPr>
                <p14:cNvContentPartPr/>
                <p14:nvPr/>
              </p14:nvContentPartPr>
              <p14:xfrm>
                <a:off x="4123813" y="1624267"/>
                <a:ext cx="110520" cy="101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94ABC71-EE01-49C3-838A-4ACC447E69F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119493" y="1619947"/>
                  <a:ext cx="119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02CDEB2-0DE0-459E-B2B9-AE0E9C426F2D}"/>
                    </a:ext>
                  </a:extLst>
                </p14:cNvPr>
                <p14:cNvContentPartPr/>
                <p14:nvPr/>
              </p14:nvContentPartPr>
              <p14:xfrm>
                <a:off x="4234333" y="1598347"/>
                <a:ext cx="76320" cy="1400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02CDEB2-0DE0-459E-B2B9-AE0E9C426F2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230013" y="1594027"/>
                  <a:ext cx="84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4E4C9A3-C43F-4369-8C36-70005AD944A5}"/>
                    </a:ext>
                  </a:extLst>
                </p14:cNvPr>
                <p14:cNvContentPartPr/>
                <p14:nvPr/>
              </p14:nvContentPartPr>
              <p14:xfrm>
                <a:off x="4408213" y="1661347"/>
                <a:ext cx="15120" cy="9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4E4C9A3-C43F-4369-8C36-70005AD944A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03893" y="1657027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5C5181D-6BAC-44B6-910B-04BDE42CA2C2}"/>
                    </a:ext>
                  </a:extLst>
                </p14:cNvPr>
                <p14:cNvContentPartPr/>
                <p14:nvPr/>
              </p14:nvContentPartPr>
              <p14:xfrm>
                <a:off x="4532053" y="1586107"/>
                <a:ext cx="139680" cy="151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5C5181D-6BAC-44B6-910B-04BDE42CA2C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527733" y="1581787"/>
                  <a:ext cx="148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E109B55-215E-4DA1-9DB4-D6006DDF4C7B}"/>
                    </a:ext>
                  </a:extLst>
                </p14:cNvPr>
                <p14:cNvContentPartPr/>
                <p14:nvPr/>
              </p14:nvContentPartPr>
              <p14:xfrm>
                <a:off x="4539253" y="1632547"/>
                <a:ext cx="136800" cy="662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E109B55-215E-4DA1-9DB4-D6006DDF4C7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534933" y="1628227"/>
                  <a:ext cx="145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2F2E9CA-58D5-4AA6-9001-CC8B6EB27063}"/>
                    </a:ext>
                  </a:extLst>
                </p14:cNvPr>
                <p14:cNvContentPartPr/>
                <p14:nvPr/>
              </p14:nvContentPartPr>
              <p14:xfrm>
                <a:off x="4844533" y="1594387"/>
                <a:ext cx="8280" cy="1058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2F2E9CA-58D5-4AA6-9001-CC8B6EB2706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840213" y="1590067"/>
                  <a:ext cx="16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032CEA3-FC9D-40E5-9736-5BAA08620C09}"/>
                    </a:ext>
                  </a:extLst>
                </p14:cNvPr>
                <p14:cNvContentPartPr/>
                <p14:nvPr/>
              </p14:nvContentPartPr>
              <p14:xfrm>
                <a:off x="4788013" y="1617427"/>
                <a:ext cx="157680" cy="291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032CEA3-FC9D-40E5-9736-5BAA08620C0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783693" y="1613107"/>
                  <a:ext cx="166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C69963E-68AD-4032-AF42-EC17EB4CF695}"/>
                    </a:ext>
                  </a:extLst>
                </p14:cNvPr>
                <p14:cNvContentPartPr/>
                <p14:nvPr/>
              </p14:nvContentPartPr>
              <p14:xfrm>
                <a:off x="4992133" y="1579267"/>
                <a:ext cx="92880" cy="204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C69963E-68AD-4032-AF42-EC17EB4CF69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987813" y="1574947"/>
                  <a:ext cx="101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23A423A-85AA-47A8-B0BA-AE335CA72B64}"/>
                    </a:ext>
                  </a:extLst>
                </p14:cNvPr>
                <p14:cNvContentPartPr/>
                <p14:nvPr/>
              </p14:nvContentPartPr>
              <p14:xfrm>
                <a:off x="5083933" y="1503667"/>
                <a:ext cx="73800" cy="1576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23A423A-85AA-47A8-B0BA-AE335CA72B6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079613" y="1499347"/>
                  <a:ext cx="82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EE31C84-C4D7-4D9F-B6D7-E8657BDBAC64}"/>
                    </a:ext>
                  </a:extLst>
                </p14:cNvPr>
                <p14:cNvContentPartPr/>
                <p14:nvPr/>
              </p14:nvContentPartPr>
              <p14:xfrm>
                <a:off x="5181493" y="1551187"/>
                <a:ext cx="118080" cy="1137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EE31C84-C4D7-4D9F-B6D7-E8657BDBAC6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177173" y="1546867"/>
                  <a:ext cx="126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2765C1F-5302-4C85-9428-2A52FB5747D6}"/>
                    </a:ext>
                  </a:extLst>
                </p14:cNvPr>
                <p14:cNvContentPartPr/>
                <p14:nvPr/>
              </p14:nvContentPartPr>
              <p14:xfrm>
                <a:off x="5285533" y="1505827"/>
                <a:ext cx="70920" cy="2124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2765C1F-5302-4C85-9428-2A52FB5747D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281213" y="1501507"/>
                  <a:ext cx="79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8CE2916-D123-4DA5-92AF-477EEBEDE7BC}"/>
                    </a:ext>
                  </a:extLst>
                </p14:cNvPr>
                <p14:cNvContentPartPr/>
                <p14:nvPr/>
              </p14:nvContentPartPr>
              <p14:xfrm>
                <a:off x="5427013" y="1565947"/>
                <a:ext cx="49320" cy="363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8CE2916-D123-4DA5-92AF-477EEBEDE7B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22693" y="1561627"/>
                  <a:ext cx="57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4E15269-E416-4C26-AF23-7E89D64BFBA3}"/>
                    </a:ext>
                  </a:extLst>
                </p14:cNvPr>
                <p14:cNvContentPartPr/>
                <p14:nvPr/>
              </p14:nvContentPartPr>
              <p14:xfrm>
                <a:off x="5540413" y="1514827"/>
                <a:ext cx="95040" cy="1335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4E15269-E416-4C26-AF23-7E89D64BFBA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536093" y="1510507"/>
                  <a:ext cx="103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E4C18F2-BF00-4849-918D-F77689EAD0D0}"/>
                    </a:ext>
                  </a:extLst>
                </p14:cNvPr>
                <p14:cNvContentPartPr/>
                <p14:nvPr/>
              </p14:nvContentPartPr>
              <p14:xfrm>
                <a:off x="5783053" y="1576747"/>
                <a:ext cx="73800" cy="79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E4C18F2-BF00-4849-918D-F77689EAD0D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778733" y="1572427"/>
                  <a:ext cx="82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5A40500-2854-4293-8750-0025729AE4F5}"/>
                    </a:ext>
                  </a:extLst>
                </p14:cNvPr>
                <p14:cNvContentPartPr/>
                <p14:nvPr/>
              </p14:nvContentPartPr>
              <p14:xfrm>
                <a:off x="6078973" y="1496467"/>
                <a:ext cx="117360" cy="1339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5A40500-2854-4293-8750-0025729AE4F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074653" y="1492147"/>
                  <a:ext cx="126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46678BF-1355-4A89-AE14-7FEE1CB34982}"/>
                    </a:ext>
                  </a:extLst>
                </p14:cNvPr>
                <p14:cNvContentPartPr/>
                <p14:nvPr/>
              </p14:nvContentPartPr>
              <p14:xfrm>
                <a:off x="6269053" y="1428787"/>
                <a:ext cx="75600" cy="1774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46678BF-1355-4A89-AE14-7FEE1CB3498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264733" y="1424467"/>
                  <a:ext cx="84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C54DBD2-46AF-4BD7-B0BD-B7887D160430}"/>
                    </a:ext>
                  </a:extLst>
                </p14:cNvPr>
                <p14:cNvContentPartPr/>
                <p14:nvPr/>
              </p14:nvContentPartPr>
              <p14:xfrm>
                <a:off x="6214693" y="1379107"/>
                <a:ext cx="21960" cy="514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C54DBD2-46AF-4BD7-B0BD-B7887D16043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210373" y="1374787"/>
                  <a:ext cx="30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DCA9C9C-2CD5-4509-B184-8CD1170D165D}"/>
                    </a:ext>
                  </a:extLst>
                </p14:cNvPr>
                <p14:cNvContentPartPr/>
                <p14:nvPr/>
              </p14:nvContentPartPr>
              <p14:xfrm>
                <a:off x="6351853" y="1464787"/>
                <a:ext cx="111960" cy="1065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DCA9C9C-2CD5-4509-B184-8CD1170D165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347533" y="1460467"/>
                  <a:ext cx="120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CCAA08D-E412-40AF-877C-5DEBB71EBF8C}"/>
                    </a:ext>
                  </a:extLst>
                </p14:cNvPr>
                <p14:cNvContentPartPr/>
                <p14:nvPr/>
              </p14:nvContentPartPr>
              <p14:xfrm>
                <a:off x="6352933" y="1496827"/>
                <a:ext cx="105120" cy="374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CCAA08D-E412-40AF-877C-5DEBB71EBF8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348613" y="1492507"/>
                  <a:ext cx="113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51AFBAF-4766-49DC-8705-A641C456FA53}"/>
                    </a:ext>
                  </a:extLst>
                </p14:cNvPr>
                <p14:cNvContentPartPr/>
                <p14:nvPr/>
              </p14:nvContentPartPr>
              <p14:xfrm>
                <a:off x="6485413" y="1411147"/>
                <a:ext cx="74880" cy="219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51AFBAF-4766-49DC-8705-A641C456FA5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481093" y="1406827"/>
                  <a:ext cx="83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A2F14CD-676C-4EF5-9449-5966092C1CE2}"/>
                    </a:ext>
                  </a:extLst>
                </p14:cNvPr>
                <p14:cNvContentPartPr/>
                <p14:nvPr/>
              </p14:nvContentPartPr>
              <p14:xfrm>
                <a:off x="1671853" y="1046467"/>
                <a:ext cx="162360" cy="164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A2F14CD-676C-4EF5-9449-5966092C1CE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667533" y="1042147"/>
                  <a:ext cx="171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0C6CEF0-5007-4725-B739-BC0BAF0F781B}"/>
                    </a:ext>
                  </a:extLst>
                </p14:cNvPr>
                <p14:cNvContentPartPr/>
                <p14:nvPr/>
              </p14:nvContentPartPr>
              <p14:xfrm>
                <a:off x="1835653" y="1130347"/>
                <a:ext cx="228240" cy="68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0C6CEF0-5007-4725-B739-BC0BAF0F781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831333" y="1126027"/>
                  <a:ext cx="236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E9473AF-9F7F-476A-AF9A-C3C31DBD5AF8}"/>
                    </a:ext>
                  </a:extLst>
                </p14:cNvPr>
                <p14:cNvContentPartPr/>
                <p14:nvPr/>
              </p14:nvContentPartPr>
              <p14:xfrm>
                <a:off x="2314813" y="1025947"/>
                <a:ext cx="175320" cy="191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E9473AF-9F7F-476A-AF9A-C3C31DBD5AF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310493" y="1021627"/>
                  <a:ext cx="183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DEEF17B-CAFF-4235-BB0C-4EA88437FA95}"/>
                    </a:ext>
                  </a:extLst>
                </p14:cNvPr>
                <p14:cNvContentPartPr/>
                <p14:nvPr/>
              </p14:nvContentPartPr>
              <p14:xfrm>
                <a:off x="2553133" y="1118467"/>
                <a:ext cx="496440" cy="91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DEEF17B-CAFF-4235-BB0C-4EA88437FA9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548813" y="1114147"/>
                  <a:ext cx="505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33810B7-8F11-4D3C-8811-FB295D93FED0}"/>
                    </a:ext>
                  </a:extLst>
                </p14:cNvPr>
                <p14:cNvContentPartPr/>
                <p14:nvPr/>
              </p14:nvContentPartPr>
              <p14:xfrm>
                <a:off x="2994493" y="1050427"/>
                <a:ext cx="65520" cy="55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33810B7-8F11-4D3C-8811-FB295D93FED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990173" y="1046107"/>
                  <a:ext cx="74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AEFFE5F-C48F-4B84-959E-3D9083EEE19F}"/>
                    </a:ext>
                  </a:extLst>
                </p14:cNvPr>
                <p14:cNvContentPartPr/>
                <p14:nvPr/>
              </p14:nvContentPartPr>
              <p14:xfrm>
                <a:off x="3092413" y="1122067"/>
                <a:ext cx="102240" cy="73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AEFFE5F-C48F-4B84-959E-3D9083EEE19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088093" y="1117747"/>
                  <a:ext cx="110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1417D84-0D3C-4FCC-AC9F-496151881645}"/>
                    </a:ext>
                  </a:extLst>
                </p14:cNvPr>
                <p14:cNvContentPartPr/>
                <p14:nvPr/>
              </p14:nvContentPartPr>
              <p14:xfrm>
                <a:off x="3819613" y="1151227"/>
                <a:ext cx="21960" cy="133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1417D84-0D3C-4FCC-AC9F-49615188164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15293" y="1146907"/>
                  <a:ext cx="30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5B9414D-1E2E-4A45-8410-82C00CBD4146}"/>
                    </a:ext>
                  </a:extLst>
                </p14:cNvPr>
                <p14:cNvContentPartPr/>
                <p14:nvPr/>
              </p14:nvContentPartPr>
              <p14:xfrm>
                <a:off x="3865693" y="1158067"/>
                <a:ext cx="32760" cy="111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5B9414D-1E2E-4A45-8410-82C00CBD414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861373" y="1153747"/>
                  <a:ext cx="41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58EE9DE-A893-4FC4-B56B-6EC46B1790A5}"/>
                    </a:ext>
                  </a:extLst>
                </p14:cNvPr>
                <p14:cNvContentPartPr/>
                <p14:nvPr/>
              </p14:nvContentPartPr>
              <p14:xfrm>
                <a:off x="3676333" y="1091467"/>
                <a:ext cx="236160" cy="187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58EE9DE-A893-4FC4-B56B-6EC46B1790A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672013" y="1087147"/>
                  <a:ext cx="244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4F06DD3-0013-4C7A-9734-5BDFFBF35872}"/>
                    </a:ext>
                  </a:extLst>
                </p14:cNvPr>
                <p14:cNvContentPartPr/>
                <p14:nvPr/>
              </p14:nvContentPartPr>
              <p14:xfrm>
                <a:off x="4061533" y="1148707"/>
                <a:ext cx="208800" cy="17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4F06DD3-0013-4C7A-9734-5BDFFBF3587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057213" y="1144387"/>
                  <a:ext cx="217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5AE35D6-15AA-4A94-9725-8C0A6C1FF76E}"/>
                    </a:ext>
                  </a:extLst>
                </p14:cNvPr>
                <p14:cNvContentPartPr/>
                <p14:nvPr/>
              </p14:nvContentPartPr>
              <p14:xfrm>
                <a:off x="4083493" y="1222867"/>
                <a:ext cx="201240" cy="5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5AE35D6-15AA-4A94-9725-8C0A6C1FF76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079173" y="1218547"/>
                  <a:ext cx="2098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9E9C1DA-C253-434F-B6C7-36CCEC52D9C5}"/>
                    </a:ext>
                  </a:extLst>
                </p14:cNvPr>
                <p14:cNvContentPartPr/>
                <p14:nvPr/>
              </p14:nvContentPartPr>
              <p14:xfrm>
                <a:off x="4509733" y="1076347"/>
                <a:ext cx="127080" cy="252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9E9C1DA-C253-434F-B6C7-36CCEC52D9C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505413" y="1072027"/>
                  <a:ext cx="135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AAF620F-45F3-4F35-AD12-BABA6D678766}"/>
                    </a:ext>
                  </a:extLst>
                </p14:cNvPr>
                <p14:cNvContentPartPr/>
                <p14:nvPr/>
              </p14:nvContentPartPr>
              <p14:xfrm>
                <a:off x="4631053" y="1029187"/>
                <a:ext cx="119880" cy="172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AAF620F-45F3-4F35-AD12-BABA6D67876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626733" y="1024867"/>
                  <a:ext cx="128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8C78FB7-70EA-4C29-A0DA-E9A3BA8A0A22}"/>
                    </a:ext>
                  </a:extLst>
                </p14:cNvPr>
                <p14:cNvContentPartPr/>
                <p14:nvPr/>
              </p14:nvContentPartPr>
              <p14:xfrm>
                <a:off x="4762453" y="1078867"/>
                <a:ext cx="139680" cy="131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8C78FB7-70EA-4C29-A0DA-E9A3BA8A0A2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758133" y="1074547"/>
                  <a:ext cx="148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E00312B-8775-4E56-8269-2D977EAEB87A}"/>
                    </a:ext>
                  </a:extLst>
                </p14:cNvPr>
                <p14:cNvContentPartPr/>
                <p14:nvPr/>
              </p14:nvContentPartPr>
              <p14:xfrm>
                <a:off x="4884853" y="1023427"/>
                <a:ext cx="88560" cy="272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E00312B-8775-4E56-8269-2D977EAEB87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880533" y="1019107"/>
                  <a:ext cx="97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A34700D-DA67-4976-B0BA-CDDB6730127B}"/>
                    </a:ext>
                  </a:extLst>
                </p14:cNvPr>
                <p14:cNvContentPartPr/>
                <p14:nvPr/>
              </p14:nvContentPartPr>
              <p14:xfrm>
                <a:off x="5077453" y="1127827"/>
                <a:ext cx="57960" cy="41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A34700D-DA67-4976-B0BA-CDDB6730127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073133" y="1123507"/>
                  <a:ext cx="66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C025D49-41B8-45F6-8207-7521CC990D0E}"/>
                    </a:ext>
                  </a:extLst>
                </p14:cNvPr>
                <p14:cNvContentPartPr/>
                <p14:nvPr/>
              </p14:nvContentPartPr>
              <p14:xfrm>
                <a:off x="5201653" y="1081027"/>
                <a:ext cx="84240" cy="102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C025D49-41B8-45F6-8207-7521CC990D0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197333" y="1076707"/>
                  <a:ext cx="92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FE538EA-4FA3-424A-BF7A-C79D7409883D}"/>
                    </a:ext>
                  </a:extLst>
                </p14:cNvPr>
                <p14:cNvContentPartPr/>
                <p14:nvPr/>
              </p14:nvContentPartPr>
              <p14:xfrm>
                <a:off x="5166733" y="1081027"/>
                <a:ext cx="148320" cy="1011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FE538EA-4FA3-424A-BF7A-C79D7409883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162413" y="1076707"/>
                  <a:ext cx="156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C30953B-5B54-4947-8CA8-2A527E1BC9AC}"/>
                    </a:ext>
                  </a:extLst>
                </p14:cNvPr>
                <p14:cNvContentPartPr/>
                <p14:nvPr/>
              </p14:nvContentPartPr>
              <p14:xfrm>
                <a:off x="5465173" y="1117747"/>
                <a:ext cx="164520" cy="16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C30953B-5B54-4947-8CA8-2A527E1BC9A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460853" y="1113427"/>
                  <a:ext cx="173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3266F1D-9328-45F5-BF73-FD34FCAD341D}"/>
                    </a:ext>
                  </a:extLst>
                </p14:cNvPr>
                <p14:cNvContentPartPr/>
                <p14:nvPr/>
              </p14:nvContentPartPr>
              <p14:xfrm>
                <a:off x="5773333" y="1068787"/>
                <a:ext cx="141840" cy="112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3266F1D-9328-45F5-BF73-FD34FCAD341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769013" y="1064467"/>
                  <a:ext cx="150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17635BD-5322-4221-AF82-D4430D9F0746}"/>
                    </a:ext>
                  </a:extLst>
                </p14:cNvPr>
                <p14:cNvContentPartPr/>
                <p14:nvPr/>
              </p14:nvContentPartPr>
              <p14:xfrm>
                <a:off x="5968093" y="1017667"/>
                <a:ext cx="96840" cy="1710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17635BD-5322-4221-AF82-D4430D9F074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963773" y="1013347"/>
                  <a:ext cx="105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6B388F5-C89D-4A6C-BE46-82BB771E533B}"/>
                    </a:ext>
                  </a:extLst>
                </p14:cNvPr>
                <p14:cNvContentPartPr/>
                <p14:nvPr/>
              </p14:nvContentPartPr>
              <p14:xfrm>
                <a:off x="6074653" y="1057987"/>
                <a:ext cx="121320" cy="1249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6B388F5-C89D-4A6C-BE46-82BB771E533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070333" y="1053667"/>
                  <a:ext cx="129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C109C8E-C241-4D6B-825E-11AFFFF4BF17}"/>
                    </a:ext>
                  </a:extLst>
                </p14:cNvPr>
                <p14:cNvContentPartPr/>
                <p14:nvPr/>
              </p14:nvContentPartPr>
              <p14:xfrm>
                <a:off x="6074653" y="999667"/>
                <a:ext cx="219240" cy="2476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C109C8E-C241-4D6B-825E-11AFFFF4BF1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070333" y="995347"/>
                  <a:ext cx="2278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ACE91A6-FF20-4B02-A3B8-06C4824810E7}"/>
                    </a:ext>
                  </a:extLst>
                </p14:cNvPr>
                <p14:cNvContentPartPr/>
                <p14:nvPr/>
              </p14:nvContentPartPr>
              <p14:xfrm>
                <a:off x="3500653" y="2223307"/>
                <a:ext cx="212040" cy="255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ACE91A6-FF20-4B02-A3B8-06C4824810E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496333" y="2218987"/>
                  <a:ext cx="220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8C29237-C06C-4C98-A078-05DCC7351879}"/>
                    </a:ext>
                  </a:extLst>
                </p14:cNvPr>
                <p14:cNvContentPartPr/>
                <p14:nvPr/>
              </p14:nvContentPartPr>
              <p14:xfrm>
                <a:off x="3524413" y="2283787"/>
                <a:ext cx="205560" cy="313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8C29237-C06C-4C98-A078-05DCC735187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520093" y="2279467"/>
                  <a:ext cx="214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FB62337-B4DC-45B6-8A8A-25519D801BB0}"/>
                    </a:ext>
                  </a:extLst>
                </p14:cNvPr>
                <p14:cNvContentPartPr/>
                <p14:nvPr/>
              </p14:nvContentPartPr>
              <p14:xfrm>
                <a:off x="3858133" y="2064547"/>
                <a:ext cx="138600" cy="1306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FB62337-B4DC-45B6-8A8A-25519D801BB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853813" y="2060227"/>
                  <a:ext cx="147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59F2466-D392-49FA-A1E3-C94532987BD4}"/>
                    </a:ext>
                  </a:extLst>
                </p14:cNvPr>
                <p14:cNvContentPartPr/>
                <p14:nvPr/>
              </p14:nvContentPartPr>
              <p14:xfrm>
                <a:off x="3824293" y="2224747"/>
                <a:ext cx="228240" cy="248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59F2466-D392-49FA-A1E3-C94532987BD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819973" y="2220427"/>
                  <a:ext cx="236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4CFB836-5EC4-424F-B090-4DE7531A9C38}"/>
                    </a:ext>
                  </a:extLst>
                </p14:cNvPr>
                <p14:cNvContentPartPr/>
                <p14:nvPr/>
              </p14:nvContentPartPr>
              <p14:xfrm>
                <a:off x="3897373" y="2320147"/>
                <a:ext cx="25920" cy="1072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4CFB836-5EC4-424F-B090-4DE7531A9C3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893053" y="2315827"/>
                  <a:ext cx="34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0B5E9A4-31A8-4F4D-8AEE-241A23292731}"/>
                    </a:ext>
                  </a:extLst>
                </p14:cNvPr>
                <p14:cNvContentPartPr/>
                <p14:nvPr/>
              </p14:nvContentPartPr>
              <p14:xfrm>
                <a:off x="3840853" y="2295307"/>
                <a:ext cx="154440" cy="1875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0B5E9A4-31A8-4F4D-8AEE-241A2329273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836533" y="2290987"/>
                  <a:ext cx="163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5C24D6F-1CC1-4541-9A0D-986F45226AA5}"/>
                    </a:ext>
                  </a:extLst>
                </p14:cNvPr>
                <p14:cNvContentPartPr/>
                <p14:nvPr/>
              </p14:nvContentPartPr>
              <p14:xfrm>
                <a:off x="4123093" y="2231227"/>
                <a:ext cx="25560" cy="29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5C24D6F-1CC1-4541-9A0D-986F45226AA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118773" y="2226907"/>
                  <a:ext cx="34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B9DBDFA-5E14-44FF-9137-50C35EC58E5F}"/>
                    </a:ext>
                  </a:extLst>
                </p14:cNvPr>
                <p14:cNvContentPartPr/>
                <p14:nvPr/>
              </p14:nvContentPartPr>
              <p14:xfrm>
                <a:off x="4250173" y="2149507"/>
                <a:ext cx="109080" cy="1249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B9DBDFA-5E14-44FF-9137-50C35EC58E5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245853" y="2145187"/>
                  <a:ext cx="117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BE31BDA-3DD6-47A3-B2E3-66D121852022}"/>
                    </a:ext>
                  </a:extLst>
                </p14:cNvPr>
                <p14:cNvContentPartPr/>
                <p14:nvPr/>
              </p14:nvContentPartPr>
              <p14:xfrm>
                <a:off x="4234333" y="2173267"/>
                <a:ext cx="135360" cy="939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BE31BDA-3DD6-47A3-B2E3-66D12185202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230013" y="2168947"/>
                  <a:ext cx="144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2E8599E9-9B0A-4EA8-AE0D-FC6119E4CCA8}"/>
                    </a:ext>
                  </a:extLst>
                </p14:cNvPr>
                <p14:cNvContentPartPr/>
                <p14:nvPr/>
              </p14:nvContentPartPr>
              <p14:xfrm>
                <a:off x="3710533" y="2257507"/>
                <a:ext cx="49320" cy="169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2E8599E9-9B0A-4EA8-AE0D-FC6119E4CCA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706213" y="2253187"/>
                  <a:ext cx="57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AB375D7-783E-46F5-A57B-DE16877BC553}"/>
                    </a:ext>
                  </a:extLst>
                </p14:cNvPr>
                <p14:cNvContentPartPr/>
                <p14:nvPr/>
              </p14:nvContentPartPr>
              <p14:xfrm>
                <a:off x="4476253" y="2141227"/>
                <a:ext cx="12960" cy="1288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AB375D7-783E-46F5-A57B-DE16877BC55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471933" y="2136907"/>
                  <a:ext cx="21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6D8D6FD4-0599-4005-B90B-728C42BDDD61}"/>
                    </a:ext>
                  </a:extLst>
                </p14:cNvPr>
                <p14:cNvContentPartPr/>
                <p14:nvPr/>
              </p14:nvContentPartPr>
              <p14:xfrm>
                <a:off x="4401733" y="2208187"/>
                <a:ext cx="171000" cy="68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6D8D6FD4-0599-4005-B90B-728C42BDDD6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397413" y="2203867"/>
                  <a:ext cx="179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24D55A4-63AC-489C-846B-E0F555A1900F}"/>
                    </a:ext>
                  </a:extLst>
                </p14:cNvPr>
                <p14:cNvContentPartPr/>
                <p14:nvPr/>
              </p14:nvContentPartPr>
              <p14:xfrm>
                <a:off x="4703413" y="2000827"/>
                <a:ext cx="99720" cy="1159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24D55A4-63AC-489C-846B-E0F555A1900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699093" y="1996507"/>
                  <a:ext cx="108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07D8713-E599-4BD1-9941-E68A0242D322}"/>
                    </a:ext>
                  </a:extLst>
                </p14:cNvPr>
                <p14:cNvContentPartPr/>
                <p14:nvPr/>
              </p14:nvContentPartPr>
              <p14:xfrm>
                <a:off x="4691173" y="2072107"/>
                <a:ext cx="108720" cy="68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07D8713-E599-4BD1-9941-E68A0242D32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686853" y="2067787"/>
                  <a:ext cx="117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EC4FBD5-F2F9-41D5-A9F0-CAAA9311CDE7}"/>
                    </a:ext>
                  </a:extLst>
                </p14:cNvPr>
                <p14:cNvContentPartPr/>
                <p14:nvPr/>
              </p14:nvContentPartPr>
              <p14:xfrm>
                <a:off x="4649053" y="2182987"/>
                <a:ext cx="177840" cy="75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EC4FBD5-F2F9-41D5-A9F0-CAAA9311CDE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644733" y="2178667"/>
                  <a:ext cx="186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E41FD16-3901-4849-8532-859ACBD86E77}"/>
                    </a:ext>
                  </a:extLst>
                </p14:cNvPr>
                <p14:cNvContentPartPr/>
                <p14:nvPr/>
              </p14:nvContentPartPr>
              <p14:xfrm>
                <a:off x="4725013" y="2239867"/>
                <a:ext cx="6480" cy="1144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E41FD16-3901-4849-8532-859ACBD86E7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720693" y="2235547"/>
                  <a:ext cx="15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CC476D8-F680-41BE-A0B6-1E87E90E196C}"/>
                    </a:ext>
                  </a:extLst>
                </p14:cNvPr>
                <p14:cNvContentPartPr/>
                <p14:nvPr/>
              </p14:nvContentPartPr>
              <p14:xfrm>
                <a:off x="4661653" y="2230507"/>
                <a:ext cx="171720" cy="1591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CC476D8-F680-41BE-A0B6-1E87E90E196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657333" y="2226187"/>
                  <a:ext cx="180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FCBCEA0-95E0-4468-B7A1-CA6E592C918D}"/>
                    </a:ext>
                  </a:extLst>
                </p14:cNvPr>
                <p14:cNvContentPartPr/>
                <p14:nvPr/>
              </p14:nvContentPartPr>
              <p14:xfrm>
                <a:off x="4925173" y="2172907"/>
                <a:ext cx="112680" cy="28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FCBCEA0-95E0-4468-B7A1-CA6E592C918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920853" y="2168587"/>
                  <a:ext cx="121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B0A722C-1E37-4186-9AA5-EECCF73D325C}"/>
                    </a:ext>
                  </a:extLst>
                </p14:cNvPr>
                <p14:cNvContentPartPr/>
                <p14:nvPr/>
              </p14:nvContentPartPr>
              <p14:xfrm>
                <a:off x="5169973" y="2000107"/>
                <a:ext cx="11880" cy="1119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B0A722C-1E37-4186-9AA5-EECCF73D325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165653" y="1995787"/>
                  <a:ext cx="20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6DC16FD-D3BA-4B25-9593-65C9EBA1FDD6}"/>
                    </a:ext>
                  </a:extLst>
                </p14:cNvPr>
                <p14:cNvContentPartPr/>
                <p14:nvPr/>
              </p14:nvContentPartPr>
              <p14:xfrm>
                <a:off x="5108053" y="2143027"/>
                <a:ext cx="111960" cy="75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6DC16FD-D3BA-4B25-9593-65C9EBA1FDD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103733" y="2138707"/>
                  <a:ext cx="1206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171355D-06A8-4C51-84EC-5E5C89CF191D}"/>
                    </a:ext>
                  </a:extLst>
                </p14:cNvPr>
                <p14:cNvContentPartPr/>
                <p14:nvPr/>
              </p14:nvContentPartPr>
              <p14:xfrm>
                <a:off x="5088613" y="2247067"/>
                <a:ext cx="52920" cy="113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171355D-06A8-4C51-84EC-5E5C89CF191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084293" y="2242747"/>
                  <a:ext cx="61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4DCE710-E548-4D9F-8EFB-CACA9F4DF54A}"/>
                    </a:ext>
                  </a:extLst>
                </p14:cNvPr>
                <p14:cNvContentPartPr/>
                <p14:nvPr/>
              </p14:nvContentPartPr>
              <p14:xfrm>
                <a:off x="5073133" y="2245267"/>
                <a:ext cx="164880" cy="1202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4DCE710-E548-4D9F-8EFB-CACA9F4DF54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068813" y="2240947"/>
                  <a:ext cx="173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329A341-7F33-43ED-86B0-4F4C64D0674F}"/>
                    </a:ext>
                  </a:extLst>
                </p14:cNvPr>
                <p14:cNvContentPartPr/>
                <p14:nvPr/>
              </p14:nvContentPartPr>
              <p14:xfrm>
                <a:off x="5305693" y="2155627"/>
                <a:ext cx="36720" cy="14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329A341-7F33-43ED-86B0-4F4C64D0674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301373" y="2151307"/>
                  <a:ext cx="453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79DDBE0-1EE9-4D96-B1F3-0266628456CA}"/>
                    </a:ext>
                  </a:extLst>
                </p14:cNvPr>
                <p14:cNvContentPartPr/>
                <p14:nvPr/>
              </p14:nvContentPartPr>
              <p14:xfrm>
                <a:off x="5404693" y="2078587"/>
                <a:ext cx="104400" cy="1224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79DDBE0-1EE9-4D96-B1F3-0266628456C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00373" y="2074267"/>
                  <a:ext cx="113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91BF685-FAEF-4194-83B0-731F5470031A}"/>
                    </a:ext>
                  </a:extLst>
                </p14:cNvPr>
                <p14:cNvContentPartPr/>
                <p14:nvPr/>
              </p14:nvContentPartPr>
              <p14:xfrm>
                <a:off x="5400373" y="2111347"/>
                <a:ext cx="121320" cy="698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91BF685-FAEF-4194-83B0-731F5470031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396053" y="2107027"/>
                  <a:ext cx="129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2D23A92-C546-4096-B6FE-2173F6853374}"/>
                    </a:ext>
                  </a:extLst>
                </p14:cNvPr>
                <p14:cNvContentPartPr/>
                <p14:nvPr/>
              </p14:nvContentPartPr>
              <p14:xfrm>
                <a:off x="5735173" y="2098387"/>
                <a:ext cx="146880" cy="72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2D23A92-C546-4096-B6FE-2173F685337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730853" y="2094067"/>
                  <a:ext cx="155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A763F30-40E0-458E-ADA6-BA7D8F693CEA}"/>
                    </a:ext>
                  </a:extLst>
                </p14:cNvPr>
                <p14:cNvContentPartPr/>
                <p14:nvPr/>
              </p14:nvContentPartPr>
              <p14:xfrm>
                <a:off x="6017773" y="2037187"/>
                <a:ext cx="85680" cy="900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A763F30-40E0-458E-ADA6-BA7D8F693CE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013453" y="2032867"/>
                  <a:ext cx="94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42773C3-DC53-426D-9CBF-20A9E148F8B9}"/>
                    </a:ext>
                  </a:extLst>
                </p14:cNvPr>
                <p14:cNvContentPartPr/>
                <p14:nvPr/>
              </p14:nvContentPartPr>
              <p14:xfrm>
                <a:off x="6131893" y="1904347"/>
                <a:ext cx="17280" cy="871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42773C3-DC53-426D-9CBF-20A9E148F8B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127573" y="1900027"/>
                  <a:ext cx="25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B1DE28E-09C2-4C18-9540-AA9BC5CF9D6F}"/>
                    </a:ext>
                  </a:extLst>
                </p14:cNvPr>
                <p14:cNvContentPartPr/>
                <p14:nvPr/>
              </p14:nvContentPartPr>
              <p14:xfrm>
                <a:off x="6197413" y="1962307"/>
                <a:ext cx="115560" cy="1638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B1DE28E-09C2-4C18-9540-AA9BC5CF9D6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193093" y="1957987"/>
                  <a:ext cx="124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BC21F21-5D94-4D01-9EF0-D51F73A5B69D}"/>
                    </a:ext>
                  </a:extLst>
                </p14:cNvPr>
                <p14:cNvContentPartPr/>
                <p14:nvPr/>
              </p14:nvContentPartPr>
              <p14:xfrm>
                <a:off x="6321973" y="2006227"/>
                <a:ext cx="137520" cy="109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BC21F21-5D94-4D01-9EF0-D51F73A5B69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317653" y="2001907"/>
                  <a:ext cx="146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83702A8-A078-4346-B62F-78583BDF4D08}"/>
                    </a:ext>
                  </a:extLst>
                </p14:cNvPr>
                <p14:cNvContentPartPr/>
                <p14:nvPr/>
              </p14:nvContentPartPr>
              <p14:xfrm>
                <a:off x="6423133" y="1957627"/>
                <a:ext cx="152280" cy="2350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83702A8-A078-4346-B62F-78583BDF4D0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418813" y="1953307"/>
                  <a:ext cx="160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6872667-B2BB-4D63-8C8B-E9A541795251}"/>
                    </a:ext>
                  </a:extLst>
                </p14:cNvPr>
                <p14:cNvContentPartPr/>
                <p14:nvPr/>
              </p14:nvContentPartPr>
              <p14:xfrm>
                <a:off x="3668773" y="2464867"/>
                <a:ext cx="399240" cy="1576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6872667-B2BB-4D63-8C8B-E9A54179525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664453" y="2460547"/>
                  <a:ext cx="407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BF06831-3DD0-40F1-90ED-861BBA41DF43}"/>
                    </a:ext>
                  </a:extLst>
                </p14:cNvPr>
                <p14:cNvContentPartPr/>
                <p14:nvPr/>
              </p14:nvContentPartPr>
              <p14:xfrm>
                <a:off x="4045333" y="2513107"/>
                <a:ext cx="275400" cy="702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BF06831-3DD0-40F1-90ED-861BBA41DF4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041013" y="2508787"/>
                  <a:ext cx="284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E184776-955E-4113-B2C5-94C673E29DE6}"/>
                    </a:ext>
                  </a:extLst>
                </p14:cNvPr>
                <p14:cNvContentPartPr/>
                <p14:nvPr/>
              </p14:nvContentPartPr>
              <p14:xfrm>
                <a:off x="5005813" y="2386747"/>
                <a:ext cx="539640" cy="810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E184776-955E-4113-B2C5-94C673E29DE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001493" y="2382427"/>
                  <a:ext cx="548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AB87FF1-CA58-46EF-9718-863C4D3668FB}"/>
                    </a:ext>
                  </a:extLst>
                </p14:cNvPr>
                <p14:cNvContentPartPr/>
                <p14:nvPr/>
              </p14:nvContentPartPr>
              <p14:xfrm>
                <a:off x="4023013" y="2525707"/>
                <a:ext cx="1248120" cy="3146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AB87FF1-CA58-46EF-9718-863C4D3668F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018693" y="2521387"/>
                  <a:ext cx="1256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84B2B64-8FAA-4DB7-8A23-8BA3AA4BD2A7}"/>
                    </a:ext>
                  </a:extLst>
                </p14:cNvPr>
                <p14:cNvContentPartPr/>
                <p14:nvPr/>
              </p14:nvContentPartPr>
              <p14:xfrm>
                <a:off x="3540973" y="3084427"/>
                <a:ext cx="190080" cy="198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84B2B64-8FAA-4DB7-8A23-8BA3AA4BD2A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536653" y="3080107"/>
                  <a:ext cx="198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36C85BF-259F-46D2-B7CC-2C6736A12DDC}"/>
                    </a:ext>
                  </a:extLst>
                </p14:cNvPr>
                <p14:cNvContentPartPr/>
                <p14:nvPr/>
              </p14:nvContentPartPr>
              <p14:xfrm>
                <a:off x="3549973" y="3130147"/>
                <a:ext cx="205920" cy="226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36C85BF-259F-46D2-B7CC-2C6736A12DD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545653" y="3125827"/>
                  <a:ext cx="214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853CC377-28C8-40D6-87AC-C7B269014535}"/>
                    </a:ext>
                  </a:extLst>
                </p14:cNvPr>
                <p14:cNvContentPartPr/>
                <p14:nvPr/>
              </p14:nvContentPartPr>
              <p14:xfrm>
                <a:off x="3927253" y="2918467"/>
                <a:ext cx="82080" cy="1152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853CC377-28C8-40D6-87AC-C7B26901453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922933" y="2914147"/>
                  <a:ext cx="90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FDC6E60-A824-45F0-AC44-5EE543637113}"/>
                    </a:ext>
                  </a:extLst>
                </p14:cNvPr>
                <p14:cNvContentPartPr/>
                <p14:nvPr/>
              </p14:nvContentPartPr>
              <p14:xfrm>
                <a:off x="3996373" y="2897227"/>
                <a:ext cx="49320" cy="1155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FDC6E60-A824-45F0-AC44-5EE54363711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992053" y="2892907"/>
                  <a:ext cx="57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9FA4E8E-AF19-44D8-A68F-87AB04361E56}"/>
                    </a:ext>
                  </a:extLst>
                </p14:cNvPr>
                <p14:cNvContentPartPr/>
                <p14:nvPr/>
              </p14:nvContentPartPr>
              <p14:xfrm>
                <a:off x="3944533" y="2985427"/>
                <a:ext cx="105120" cy="270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9FA4E8E-AF19-44D8-A68F-87AB04361E5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940213" y="2981107"/>
                  <a:ext cx="11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1C1A9540-B559-45F3-B5CF-EA3DBD16FD66}"/>
                    </a:ext>
                  </a:extLst>
                </p14:cNvPr>
                <p14:cNvContentPartPr/>
                <p14:nvPr/>
              </p14:nvContentPartPr>
              <p14:xfrm>
                <a:off x="3862813" y="3066787"/>
                <a:ext cx="219960" cy="126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1C1A9540-B559-45F3-B5CF-EA3DBD16FD6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858493" y="3062467"/>
                  <a:ext cx="228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62D268A-1729-47FB-BBBC-55B538BFD690}"/>
                    </a:ext>
                  </a:extLst>
                </p14:cNvPr>
                <p14:cNvContentPartPr/>
                <p14:nvPr/>
              </p14:nvContentPartPr>
              <p14:xfrm>
                <a:off x="3952453" y="3167947"/>
                <a:ext cx="7200" cy="1062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62D268A-1729-47FB-BBBC-55B538BFD69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948133" y="3163627"/>
                  <a:ext cx="15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6AB00F32-92AE-42F0-A8F6-A8744F8A2825}"/>
                    </a:ext>
                  </a:extLst>
                </p14:cNvPr>
                <p14:cNvContentPartPr/>
                <p14:nvPr/>
              </p14:nvContentPartPr>
              <p14:xfrm>
                <a:off x="3890173" y="3138067"/>
                <a:ext cx="166320" cy="1684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6AB00F32-92AE-42F0-A8F6-A8744F8A2825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885853" y="3133747"/>
                  <a:ext cx="174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DCA0EB6-603A-497D-B29B-E55E5D30DF49}"/>
                    </a:ext>
                  </a:extLst>
                </p14:cNvPr>
                <p14:cNvContentPartPr/>
                <p14:nvPr/>
              </p14:nvContentPartPr>
              <p14:xfrm>
                <a:off x="4214173" y="3068587"/>
                <a:ext cx="111240" cy="75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DCA0EB6-603A-497D-B29B-E55E5D30DF4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209853" y="3064267"/>
                  <a:ext cx="119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DD6E4E53-35FD-4C9E-8365-1E29295AC817}"/>
                    </a:ext>
                  </a:extLst>
                </p14:cNvPr>
                <p14:cNvContentPartPr/>
                <p14:nvPr/>
              </p14:nvContentPartPr>
              <p14:xfrm>
                <a:off x="4389493" y="2953387"/>
                <a:ext cx="153720" cy="1350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DD6E4E53-35FD-4C9E-8365-1E29295AC81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385173" y="2949067"/>
                  <a:ext cx="162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B383342-7044-470C-9EA7-F9F3A0B0EBFE}"/>
                    </a:ext>
                  </a:extLst>
                </p14:cNvPr>
                <p14:cNvContentPartPr/>
                <p14:nvPr/>
              </p14:nvContentPartPr>
              <p14:xfrm>
                <a:off x="4329373" y="2994427"/>
                <a:ext cx="356040" cy="1760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B383342-7044-470C-9EA7-F9F3A0B0EBF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325053" y="2990107"/>
                  <a:ext cx="364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ECAEB0E-296F-441C-A464-3E66E9B7E7DA}"/>
                    </a:ext>
                  </a:extLst>
                </p14:cNvPr>
                <p14:cNvContentPartPr/>
                <p14:nvPr/>
              </p14:nvContentPartPr>
              <p14:xfrm>
                <a:off x="4495693" y="3122947"/>
                <a:ext cx="34560" cy="1116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ECAEB0E-296F-441C-A464-3E66E9B7E7D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491373" y="3118627"/>
                  <a:ext cx="43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ED5A5BC8-D051-4E36-8027-DE1EE3E9DFBD}"/>
                    </a:ext>
                  </a:extLst>
                </p14:cNvPr>
                <p14:cNvContentPartPr/>
                <p14:nvPr/>
              </p14:nvContentPartPr>
              <p14:xfrm>
                <a:off x="4438453" y="3094867"/>
                <a:ext cx="153720" cy="1738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ED5A5BC8-D051-4E36-8027-DE1EE3E9DFB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434133" y="3090547"/>
                  <a:ext cx="162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9D66509-1B24-42F0-978F-70F0C65E9EC9}"/>
                    </a:ext>
                  </a:extLst>
                </p14:cNvPr>
                <p14:cNvContentPartPr/>
                <p14:nvPr/>
              </p14:nvContentPartPr>
              <p14:xfrm>
                <a:off x="4724293" y="3064267"/>
                <a:ext cx="9720" cy="46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9D66509-1B24-42F0-978F-70F0C65E9EC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719973" y="3059947"/>
                  <a:ext cx="18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5D1FC78-D738-48D7-8CD7-73A0DE9AC996}"/>
                    </a:ext>
                  </a:extLst>
                </p14:cNvPr>
                <p14:cNvContentPartPr/>
                <p14:nvPr/>
              </p14:nvContentPartPr>
              <p14:xfrm>
                <a:off x="4829773" y="2984347"/>
                <a:ext cx="129600" cy="1249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5D1FC78-D738-48D7-8CD7-73A0DE9AC99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825453" y="2980027"/>
                  <a:ext cx="138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D45B832-E7CD-44E5-B655-8B907D50E998}"/>
                    </a:ext>
                  </a:extLst>
                </p14:cNvPr>
                <p14:cNvContentPartPr/>
                <p14:nvPr/>
              </p14:nvContentPartPr>
              <p14:xfrm>
                <a:off x="5182573" y="2998747"/>
                <a:ext cx="169920" cy="2448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D45B832-E7CD-44E5-B655-8B907D50E99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178253" y="2994427"/>
                  <a:ext cx="178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7797425-D4D0-49FA-9FAC-7B8CEEE9BE41}"/>
                    </a:ext>
                  </a:extLst>
                </p14:cNvPr>
                <p14:cNvContentPartPr/>
                <p14:nvPr/>
              </p14:nvContentPartPr>
              <p14:xfrm>
                <a:off x="5500813" y="2932867"/>
                <a:ext cx="178920" cy="125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7797425-D4D0-49FA-9FAC-7B8CEEE9BE4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496493" y="2928547"/>
                  <a:ext cx="187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9DC3E05-AA9B-46D4-83E1-2DEC66DF216A}"/>
                    </a:ext>
                  </a:extLst>
                </p14:cNvPr>
                <p14:cNvContentPartPr/>
                <p14:nvPr/>
              </p14:nvContentPartPr>
              <p14:xfrm>
                <a:off x="5687653" y="2762947"/>
                <a:ext cx="26640" cy="1159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9DC3E05-AA9B-46D4-83E1-2DEC66DF216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683333" y="2758627"/>
                  <a:ext cx="35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6958705-E626-4B28-97CE-9FDC1A060FCB}"/>
                    </a:ext>
                  </a:extLst>
                </p14:cNvPr>
                <p14:cNvContentPartPr/>
                <p14:nvPr/>
              </p14:nvContentPartPr>
              <p14:xfrm>
                <a:off x="5790613" y="2814787"/>
                <a:ext cx="102240" cy="1861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6958705-E626-4B28-97CE-9FDC1A060FC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786293" y="2810467"/>
                  <a:ext cx="110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3271944-5829-4709-A34E-36785AE16928}"/>
                    </a:ext>
                  </a:extLst>
                </p14:cNvPr>
                <p14:cNvContentPartPr/>
                <p14:nvPr/>
              </p14:nvContentPartPr>
              <p14:xfrm>
                <a:off x="5940373" y="2865907"/>
                <a:ext cx="146160" cy="1350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3271944-5829-4709-A34E-36785AE16928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936053" y="2861587"/>
                  <a:ext cx="154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16D9D681-757A-44C2-B67D-957A7D97152B}"/>
                    </a:ext>
                  </a:extLst>
                </p14:cNvPr>
                <p14:cNvContentPartPr/>
                <p14:nvPr/>
              </p14:nvContentPartPr>
              <p14:xfrm>
                <a:off x="6081493" y="2793547"/>
                <a:ext cx="122040" cy="257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16D9D681-757A-44C2-B67D-957A7D97152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077173" y="2789227"/>
                  <a:ext cx="130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63F2928-810E-446D-8683-B5F3DAEAFD55}"/>
                    </a:ext>
                  </a:extLst>
                </p14:cNvPr>
                <p14:cNvContentPartPr/>
                <p14:nvPr/>
              </p14:nvContentPartPr>
              <p14:xfrm>
                <a:off x="3656533" y="1321867"/>
                <a:ext cx="1111320" cy="6354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63F2928-810E-446D-8683-B5F3DAEAFD5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652213" y="1317547"/>
                  <a:ext cx="111996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D4CE007-1E71-4DE8-A5F6-6D5A241CEE10}"/>
                    </a:ext>
                  </a:extLst>
                </p14:cNvPr>
                <p14:cNvContentPartPr/>
                <p14:nvPr/>
              </p14:nvContentPartPr>
              <p14:xfrm>
                <a:off x="2161093" y="1830547"/>
                <a:ext cx="1617840" cy="6325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D4CE007-1E71-4DE8-A5F6-6D5A241CEE1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156773" y="1826227"/>
                  <a:ext cx="162648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3FF56EF-2CBF-4F37-A95E-AA07D813C77F}"/>
                    </a:ext>
                  </a:extLst>
                </p14:cNvPr>
                <p14:cNvContentPartPr/>
                <p14:nvPr/>
              </p14:nvContentPartPr>
              <p14:xfrm>
                <a:off x="3540973" y="1785907"/>
                <a:ext cx="269640" cy="2329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3FF56EF-2CBF-4F37-A95E-AA07D813C77F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536653" y="1781587"/>
                  <a:ext cx="278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134CBD9-27E0-4146-84BB-AFC080A3FDE2}"/>
                    </a:ext>
                  </a:extLst>
                </p14:cNvPr>
                <p14:cNvContentPartPr/>
                <p14:nvPr/>
              </p14:nvContentPartPr>
              <p14:xfrm>
                <a:off x="1000453" y="2514187"/>
                <a:ext cx="435600" cy="1234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134CBD9-27E0-4146-84BB-AFC080A3FDE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96133" y="2509867"/>
                  <a:ext cx="444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A72C4D0-74C7-4CD2-94D3-57E5D6844F35}"/>
                    </a:ext>
                  </a:extLst>
                </p14:cNvPr>
                <p14:cNvContentPartPr/>
                <p14:nvPr/>
              </p14:nvContentPartPr>
              <p14:xfrm>
                <a:off x="1461253" y="2516707"/>
                <a:ext cx="81720" cy="975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A72C4D0-74C7-4CD2-94D3-57E5D6844F3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456933" y="2512387"/>
                  <a:ext cx="90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3B90FE35-B8EC-44A8-A40F-6AD5AD0F23B7}"/>
                    </a:ext>
                  </a:extLst>
                </p14:cNvPr>
                <p14:cNvContentPartPr/>
                <p14:nvPr/>
              </p14:nvContentPartPr>
              <p14:xfrm>
                <a:off x="1530013" y="2517427"/>
                <a:ext cx="156600" cy="702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3B90FE35-B8EC-44A8-A40F-6AD5AD0F23B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525693" y="2513107"/>
                  <a:ext cx="165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A6AE4F2-1AFE-426A-8A41-1BEDC29C608D}"/>
                    </a:ext>
                  </a:extLst>
                </p14:cNvPr>
                <p14:cNvContentPartPr/>
                <p14:nvPr/>
              </p14:nvContentPartPr>
              <p14:xfrm>
                <a:off x="1677973" y="2389267"/>
                <a:ext cx="192600" cy="2113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A6AE4F2-1AFE-426A-8A41-1BEDC29C608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673653" y="2384947"/>
                  <a:ext cx="201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926C83B-4BF2-4269-A321-7A8D618AB0A3}"/>
                    </a:ext>
                  </a:extLst>
                </p14:cNvPr>
                <p14:cNvContentPartPr/>
                <p14:nvPr/>
              </p14:nvContentPartPr>
              <p14:xfrm>
                <a:off x="1608493" y="2408707"/>
                <a:ext cx="134640" cy="378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926C83B-4BF2-4269-A321-7A8D618AB0A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604173" y="2404387"/>
                  <a:ext cx="143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2BE5236-C1BF-4394-939F-3C53B6776CA2}"/>
                    </a:ext>
                  </a:extLst>
                </p14:cNvPr>
                <p14:cNvContentPartPr/>
                <p14:nvPr/>
              </p14:nvContentPartPr>
              <p14:xfrm>
                <a:off x="980653" y="2794627"/>
                <a:ext cx="111240" cy="1368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2BE5236-C1BF-4394-939F-3C53B6776CA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76333" y="2790307"/>
                  <a:ext cx="119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C84AB56-260D-4793-B5A9-73B245A78EA8}"/>
                    </a:ext>
                  </a:extLst>
                </p14:cNvPr>
                <p14:cNvContentPartPr/>
                <p14:nvPr/>
              </p14:nvContentPartPr>
              <p14:xfrm>
                <a:off x="1133293" y="2816587"/>
                <a:ext cx="341640" cy="1029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C84AB56-260D-4793-B5A9-73B245A78EA8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128973" y="2812267"/>
                  <a:ext cx="350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D39A5E6-9D0F-4345-8AB9-B32071E6EA7F}"/>
                    </a:ext>
                  </a:extLst>
                </p14:cNvPr>
                <p14:cNvContentPartPr/>
                <p14:nvPr/>
              </p14:nvContentPartPr>
              <p14:xfrm>
                <a:off x="1544053" y="2867347"/>
                <a:ext cx="360" cy="3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D39A5E6-9D0F-4345-8AB9-B32071E6EA7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539733" y="2863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A436CCF-62DE-4CEB-8654-110686457AB3}"/>
                    </a:ext>
                  </a:extLst>
                </p14:cNvPr>
                <p14:cNvContentPartPr/>
                <p14:nvPr/>
              </p14:nvContentPartPr>
              <p14:xfrm>
                <a:off x="1009453" y="3106027"/>
                <a:ext cx="17280" cy="907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A436CCF-62DE-4CEB-8654-110686457AB3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05133" y="3101707"/>
                  <a:ext cx="25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C78EA87-5F98-4351-82CA-BBD305357D1E}"/>
                    </a:ext>
                  </a:extLst>
                </p14:cNvPr>
                <p14:cNvContentPartPr/>
                <p14:nvPr/>
              </p14:nvContentPartPr>
              <p14:xfrm>
                <a:off x="989293" y="3045187"/>
                <a:ext cx="155520" cy="561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C78EA87-5F98-4351-82CA-BBD305357D1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84973" y="3040867"/>
                  <a:ext cx="164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574C943-83C2-462E-990A-C8E793723A4E}"/>
                    </a:ext>
                  </a:extLst>
                </p14:cNvPr>
                <p14:cNvContentPartPr/>
                <p14:nvPr/>
              </p14:nvContentPartPr>
              <p14:xfrm>
                <a:off x="1033573" y="3155707"/>
                <a:ext cx="109800" cy="363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574C943-83C2-462E-990A-C8E793723A4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29253" y="3151387"/>
                  <a:ext cx="118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54E97D6-4B4D-4E8E-94DE-5E382526B0AD}"/>
                    </a:ext>
                  </a:extLst>
                </p14:cNvPr>
                <p14:cNvContentPartPr/>
                <p14:nvPr/>
              </p14:nvContentPartPr>
              <p14:xfrm>
                <a:off x="1139773" y="3057787"/>
                <a:ext cx="154440" cy="1069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54E97D6-4B4D-4E8E-94DE-5E382526B0A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35453" y="3053467"/>
                  <a:ext cx="163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794D59B-54E5-48FF-BF08-9C02E47EB8E6}"/>
                    </a:ext>
                  </a:extLst>
                </p14:cNvPr>
                <p14:cNvContentPartPr/>
                <p14:nvPr/>
              </p14:nvContentPartPr>
              <p14:xfrm>
                <a:off x="1270453" y="2968867"/>
                <a:ext cx="178200" cy="1371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794D59B-54E5-48FF-BF08-9C02E47EB8E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266133" y="2964547"/>
                  <a:ext cx="186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7F7FE0FF-87A7-465F-B6DF-22F21B701575}"/>
                    </a:ext>
                  </a:extLst>
                </p14:cNvPr>
                <p14:cNvContentPartPr/>
                <p14:nvPr/>
              </p14:nvContentPartPr>
              <p14:xfrm>
                <a:off x="1474213" y="2970307"/>
                <a:ext cx="296640" cy="2127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7F7FE0FF-87A7-465F-B6DF-22F21B701575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469893" y="2965987"/>
                  <a:ext cx="305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2682A42-72D7-466A-95E4-3249426B3F62}"/>
                    </a:ext>
                  </a:extLst>
                </p14:cNvPr>
                <p14:cNvContentPartPr/>
                <p14:nvPr/>
              </p14:nvContentPartPr>
              <p14:xfrm>
                <a:off x="1468093" y="2913427"/>
                <a:ext cx="132840" cy="216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2682A42-72D7-466A-95E4-3249426B3F6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463773" y="2909107"/>
                  <a:ext cx="141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D6758BA-1ECC-41B3-A09E-33AFE53FE308}"/>
                    </a:ext>
                  </a:extLst>
                </p14:cNvPr>
                <p14:cNvContentPartPr/>
                <p14:nvPr/>
              </p14:nvContentPartPr>
              <p14:xfrm>
                <a:off x="6453733" y="2890027"/>
                <a:ext cx="180000" cy="122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D6758BA-1ECC-41B3-A09E-33AFE53FE30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449413" y="2885707"/>
                  <a:ext cx="188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C7C6CD6-0F2F-4B89-A1C3-EF3E950BE0FF}"/>
                    </a:ext>
                  </a:extLst>
                </p14:cNvPr>
                <p14:cNvContentPartPr/>
                <p14:nvPr/>
              </p14:nvContentPartPr>
              <p14:xfrm>
                <a:off x="6432493" y="2972107"/>
                <a:ext cx="216000" cy="75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C7C6CD6-0F2F-4B89-A1C3-EF3E950BE0F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428173" y="2967787"/>
                  <a:ext cx="224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DFD3478-39D0-44AA-B177-B868AB1AE1B7}"/>
                    </a:ext>
                  </a:extLst>
                </p14:cNvPr>
                <p14:cNvContentPartPr/>
                <p14:nvPr/>
              </p14:nvContentPartPr>
              <p14:xfrm>
                <a:off x="5262133" y="2552347"/>
                <a:ext cx="986400" cy="6523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DFD3478-39D0-44AA-B177-B868AB1AE1B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257813" y="2548027"/>
                  <a:ext cx="99504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2EE0CBD-21B9-4363-AF8C-286FE775C55E}"/>
                    </a:ext>
                  </a:extLst>
                </p14:cNvPr>
                <p14:cNvContentPartPr/>
                <p14:nvPr/>
              </p14:nvContentPartPr>
              <p14:xfrm>
                <a:off x="6202093" y="2350027"/>
                <a:ext cx="215280" cy="2714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2EE0CBD-21B9-4363-AF8C-286FE775C55E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197773" y="2345707"/>
                  <a:ext cx="22392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4E2AA32D-44B2-41DA-B7A8-85C6F4DA9267}"/>
                  </a:ext>
                </a:extLst>
              </p14:cNvPr>
              <p14:cNvContentPartPr/>
              <p14:nvPr/>
            </p14:nvContentPartPr>
            <p14:xfrm>
              <a:off x="3711253" y="5579587"/>
              <a:ext cx="2230200" cy="3060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4E2AA32D-44B2-41DA-B7A8-85C6F4DA9267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3706933" y="5575267"/>
                <a:ext cx="223884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308E9FF1-097D-4E4A-830D-9FF9BB9974D8}"/>
              </a:ext>
            </a:extLst>
          </p:cNvPr>
          <p:cNvGrpSpPr/>
          <p:nvPr/>
        </p:nvGrpSpPr>
        <p:grpSpPr>
          <a:xfrm>
            <a:off x="5986093" y="5366107"/>
            <a:ext cx="456480" cy="228960"/>
            <a:chOff x="5986093" y="5366107"/>
            <a:chExt cx="4564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6ADF4918-C790-4AAF-A911-8F170EB106B7}"/>
                    </a:ext>
                  </a:extLst>
                </p14:cNvPr>
                <p14:cNvContentPartPr/>
                <p14:nvPr/>
              </p14:nvContentPartPr>
              <p14:xfrm>
                <a:off x="5986093" y="5572387"/>
                <a:ext cx="360" cy="3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6ADF4918-C790-4AAF-A911-8F170EB106B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981773" y="5568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A0ADB127-FD23-479A-9B0F-47CB560DEBEA}"/>
                    </a:ext>
                  </a:extLst>
                </p14:cNvPr>
                <p14:cNvContentPartPr/>
                <p14:nvPr/>
              </p14:nvContentPartPr>
              <p14:xfrm>
                <a:off x="6062413" y="5366107"/>
                <a:ext cx="169560" cy="2289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A0ADB127-FD23-479A-9B0F-47CB560DEBE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058093" y="5361787"/>
                  <a:ext cx="178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5E0F6D6C-079D-4D75-98AD-FBA5D4D8548D}"/>
                    </a:ext>
                  </a:extLst>
                </p14:cNvPr>
                <p14:cNvContentPartPr/>
                <p14:nvPr/>
              </p14:nvContentPartPr>
              <p14:xfrm>
                <a:off x="6301813" y="5370427"/>
                <a:ext cx="140760" cy="1576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5E0F6D6C-079D-4D75-98AD-FBA5D4D8548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297493" y="5366107"/>
                  <a:ext cx="149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8EC0129-1071-4774-8F4F-7D207BA51D13}"/>
                    </a:ext>
                  </a:extLst>
                </p14:cNvPr>
                <p14:cNvContentPartPr/>
                <p14:nvPr/>
              </p14:nvContentPartPr>
              <p14:xfrm>
                <a:off x="6359053" y="5502187"/>
                <a:ext cx="69480" cy="594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8EC0129-1071-4774-8F4F-7D207BA51D13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354733" y="5497867"/>
                  <a:ext cx="781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uppieren 448">
            <a:extLst>
              <a:ext uri="{FF2B5EF4-FFF2-40B4-BE49-F238E27FC236}">
                <a16:creationId xmlns:a16="http://schemas.microsoft.com/office/drawing/2014/main" id="{FF195CD6-68C2-4733-8542-A153623A9CE8}"/>
              </a:ext>
            </a:extLst>
          </p:cNvPr>
          <p:cNvGrpSpPr/>
          <p:nvPr/>
        </p:nvGrpSpPr>
        <p:grpSpPr>
          <a:xfrm>
            <a:off x="4197973" y="5585707"/>
            <a:ext cx="547920" cy="520920"/>
            <a:chOff x="4197973" y="5585707"/>
            <a:chExt cx="54792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16A1477-AE57-49B9-B287-E6B5B480D566}"/>
                    </a:ext>
                  </a:extLst>
                </p14:cNvPr>
                <p14:cNvContentPartPr/>
                <p14:nvPr/>
              </p14:nvContentPartPr>
              <p14:xfrm>
                <a:off x="4197973" y="5585707"/>
                <a:ext cx="2520" cy="986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16A1477-AE57-49B9-B287-E6B5B480D56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193653" y="5581387"/>
                  <a:ext cx="11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6E1B260D-FF10-4AEA-872D-7FD812F204F9}"/>
                    </a:ext>
                  </a:extLst>
                </p14:cNvPr>
                <p14:cNvContentPartPr/>
                <p14:nvPr/>
              </p14:nvContentPartPr>
              <p14:xfrm>
                <a:off x="4204093" y="5779027"/>
                <a:ext cx="36720" cy="2541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6E1B260D-FF10-4AEA-872D-7FD812F204F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199773" y="5774707"/>
                  <a:ext cx="45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F7B2E9A6-E77B-4D89-B75D-95CB75282C22}"/>
                    </a:ext>
                  </a:extLst>
                </p14:cNvPr>
                <p14:cNvContentPartPr/>
                <p14:nvPr/>
              </p14:nvContentPartPr>
              <p14:xfrm>
                <a:off x="4246213" y="6054067"/>
                <a:ext cx="17280" cy="525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F7B2E9A6-E77B-4D89-B75D-95CB75282C2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241893" y="6049747"/>
                  <a:ext cx="25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B3F4DB0-B4F9-4D72-B575-AD16ACE3C409}"/>
                    </a:ext>
                  </a:extLst>
                </p14:cNvPr>
                <p14:cNvContentPartPr/>
                <p14:nvPr/>
              </p14:nvContentPartPr>
              <p14:xfrm>
                <a:off x="4438813" y="5881627"/>
                <a:ext cx="142920" cy="1296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B3F4DB0-B4F9-4D72-B575-AD16ACE3C40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434493" y="5877307"/>
                  <a:ext cx="151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3F9590BA-6581-4041-947B-FF1B823E443B}"/>
                    </a:ext>
                  </a:extLst>
                </p14:cNvPr>
                <p14:cNvContentPartPr/>
                <p14:nvPr/>
              </p14:nvContentPartPr>
              <p14:xfrm>
                <a:off x="4619173" y="5875147"/>
                <a:ext cx="6480" cy="622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3F9590BA-6581-4041-947B-FF1B823E443B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614853" y="5870827"/>
                  <a:ext cx="15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13AC4AA-A636-431D-8CC7-4B68A4866BA9}"/>
                    </a:ext>
                  </a:extLst>
                </p14:cNvPr>
                <p14:cNvContentPartPr/>
                <p14:nvPr/>
              </p14:nvContentPartPr>
              <p14:xfrm>
                <a:off x="4608733" y="5847067"/>
                <a:ext cx="132120" cy="644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13AC4AA-A636-431D-8CC7-4B68A4866BA9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604413" y="5842747"/>
                  <a:ext cx="140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EE49B26-E324-4574-BD7C-A66C422F2760}"/>
                    </a:ext>
                  </a:extLst>
                </p14:cNvPr>
                <p14:cNvContentPartPr/>
                <p14:nvPr/>
              </p14:nvContentPartPr>
              <p14:xfrm>
                <a:off x="4590373" y="5948587"/>
                <a:ext cx="155520" cy="2844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EE49B26-E324-4574-BD7C-A66C422F2760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4586053" y="5944267"/>
                  <a:ext cx="16416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8" name="Gruppieren 447">
            <a:extLst>
              <a:ext uri="{FF2B5EF4-FFF2-40B4-BE49-F238E27FC236}">
                <a16:creationId xmlns:a16="http://schemas.microsoft.com/office/drawing/2014/main" id="{6B36E980-B7DC-4E76-AF2B-BF41D005682D}"/>
              </a:ext>
            </a:extLst>
          </p:cNvPr>
          <p:cNvGrpSpPr/>
          <p:nvPr/>
        </p:nvGrpSpPr>
        <p:grpSpPr>
          <a:xfrm>
            <a:off x="4103293" y="6223627"/>
            <a:ext cx="253800" cy="277920"/>
            <a:chOff x="4103293" y="6223627"/>
            <a:chExt cx="25380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75F48097-9BED-44CC-B673-A88D71B35F41}"/>
                    </a:ext>
                  </a:extLst>
                </p14:cNvPr>
                <p14:cNvContentPartPr/>
                <p14:nvPr/>
              </p14:nvContentPartPr>
              <p14:xfrm>
                <a:off x="4103293" y="6320467"/>
                <a:ext cx="105120" cy="1256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75F48097-9BED-44CC-B673-A88D71B35F4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4098973" y="6316147"/>
                  <a:ext cx="113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AAF907F-2DB4-4D67-AE75-2D1131C6E43E}"/>
                    </a:ext>
                  </a:extLst>
                </p14:cNvPr>
                <p14:cNvContentPartPr/>
                <p14:nvPr/>
              </p14:nvContentPartPr>
              <p14:xfrm>
                <a:off x="4109773" y="6343507"/>
                <a:ext cx="137520" cy="752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AAF907F-2DB4-4D67-AE75-2D1131C6E43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4105453" y="6339187"/>
                  <a:ext cx="146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B1C89616-95DA-4529-8A9C-4E6FDD748FC1}"/>
                    </a:ext>
                  </a:extLst>
                </p14:cNvPr>
                <p14:cNvContentPartPr/>
                <p14:nvPr/>
              </p14:nvContentPartPr>
              <p14:xfrm>
                <a:off x="4257013" y="6394267"/>
                <a:ext cx="100080" cy="1072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B1C89616-95DA-4529-8A9C-4E6FDD748FC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252693" y="6389947"/>
                  <a:ext cx="108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4574DCA-F1D2-4465-A1B6-B6514DD94011}"/>
                    </a:ext>
                  </a:extLst>
                </p14:cNvPr>
                <p14:cNvContentPartPr/>
                <p14:nvPr/>
              </p14:nvContentPartPr>
              <p14:xfrm>
                <a:off x="4219573" y="6223627"/>
                <a:ext cx="125280" cy="878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4574DCA-F1D2-4465-A1B6-B6514DD94011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215253" y="6219307"/>
                  <a:ext cx="13392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uppieren 457">
            <a:extLst>
              <a:ext uri="{FF2B5EF4-FFF2-40B4-BE49-F238E27FC236}">
                <a16:creationId xmlns:a16="http://schemas.microsoft.com/office/drawing/2014/main" id="{728781A5-E138-4447-81A8-D6C28C745FBC}"/>
              </a:ext>
            </a:extLst>
          </p:cNvPr>
          <p:cNvGrpSpPr/>
          <p:nvPr/>
        </p:nvGrpSpPr>
        <p:grpSpPr>
          <a:xfrm>
            <a:off x="3303013" y="4922947"/>
            <a:ext cx="901800" cy="651240"/>
            <a:chOff x="3303013" y="4922947"/>
            <a:chExt cx="90180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281BB2C-2350-49C4-AB5A-787B9CB58C1A}"/>
                    </a:ext>
                  </a:extLst>
                </p14:cNvPr>
                <p14:cNvContentPartPr/>
                <p14:nvPr/>
              </p14:nvContentPartPr>
              <p14:xfrm>
                <a:off x="4185013" y="5323987"/>
                <a:ext cx="7200" cy="2502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281BB2C-2350-49C4-AB5A-787B9CB58C1A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180693" y="5319667"/>
                  <a:ext cx="15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5B7E40B-5DAA-4507-8BD0-EBEC2662439B}"/>
                    </a:ext>
                  </a:extLst>
                </p14:cNvPr>
                <p14:cNvContentPartPr/>
                <p14:nvPr/>
              </p14:nvContentPartPr>
              <p14:xfrm>
                <a:off x="4188613" y="5066227"/>
                <a:ext cx="12960" cy="1846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5B7E40B-5DAA-4507-8BD0-EBEC2662439B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184293" y="5061907"/>
                  <a:ext cx="21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537C9ADE-DE7D-42F5-9C78-65C399C36ACA}"/>
                    </a:ext>
                  </a:extLst>
                </p14:cNvPr>
                <p14:cNvContentPartPr/>
                <p14:nvPr/>
              </p14:nvContentPartPr>
              <p14:xfrm>
                <a:off x="3719893" y="5043187"/>
                <a:ext cx="484920" cy="414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537C9ADE-DE7D-42F5-9C78-65C399C36AC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715573" y="5038867"/>
                  <a:ext cx="493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664030A-E696-4252-AB9B-610311C5B65D}"/>
                    </a:ext>
                  </a:extLst>
                </p14:cNvPr>
                <p14:cNvContentPartPr/>
                <p14:nvPr/>
              </p14:nvContentPartPr>
              <p14:xfrm>
                <a:off x="3303013" y="5050747"/>
                <a:ext cx="77760" cy="1998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664030A-E696-4252-AB9B-610311C5B65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298693" y="5046427"/>
                  <a:ext cx="86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29A0E8BD-D6A9-4F35-AF99-F06EB6DDFE23}"/>
                    </a:ext>
                  </a:extLst>
                </p14:cNvPr>
                <p14:cNvContentPartPr/>
                <p14:nvPr/>
              </p14:nvContentPartPr>
              <p14:xfrm>
                <a:off x="3394093" y="4922947"/>
                <a:ext cx="110160" cy="1206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29A0E8BD-D6A9-4F35-AF99-F06EB6DDFE2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389773" y="4918627"/>
                  <a:ext cx="118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6B88B5E0-3DE9-442A-BA1D-8DF58AA5CE8E}"/>
                    </a:ext>
                  </a:extLst>
                </p14:cNvPr>
                <p14:cNvContentPartPr/>
                <p14:nvPr/>
              </p14:nvContentPartPr>
              <p14:xfrm>
                <a:off x="3422173" y="5067307"/>
                <a:ext cx="129960" cy="18900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6B88B5E0-3DE9-442A-BA1D-8DF58AA5CE8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417853" y="5062987"/>
                  <a:ext cx="138600" cy="19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2183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98612" y="724907"/>
            <a:ext cx="8303110" cy="1944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u="sng" dirty="0"/>
              <a:t>Firmenzahl im Gleichgewicht:</a:t>
            </a:r>
          </a:p>
          <a:p>
            <a:endParaRPr lang="de-DE" sz="2400" dirty="0"/>
          </a:p>
          <a:p>
            <a:r>
              <a:rPr lang="en-US" sz="2400" dirty="0"/>
              <a:t>PP-</a:t>
            </a:r>
            <a:r>
              <a:rPr lang="en-US" sz="2400" dirty="0" err="1"/>
              <a:t>Kurve</a:t>
            </a:r>
            <a:r>
              <a:rPr lang="en-US" sz="2400" dirty="0"/>
              <a:t>	p = k + 1/(</a:t>
            </a:r>
            <a:r>
              <a:rPr lang="en-US" sz="2400" dirty="0" err="1"/>
              <a:t>nb</a:t>
            </a:r>
            <a:r>
              <a:rPr lang="en-US" sz="2400" dirty="0"/>
              <a:t>)</a:t>
            </a:r>
            <a:r>
              <a:rPr lang="en-US" sz="2400"/>
              <a:t>	Durchschnittspreis </a:t>
            </a:r>
            <a:r>
              <a:rPr lang="en-US" sz="2400" dirty="0"/>
              <a:t>in der </a:t>
            </a:r>
            <a:r>
              <a:rPr lang="en-US" sz="2400" dirty="0" err="1"/>
              <a:t>Branche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CC-</a:t>
            </a:r>
            <a:r>
              <a:rPr lang="en-US" sz="2400" dirty="0" err="1"/>
              <a:t>Kurve</a:t>
            </a:r>
            <a:r>
              <a:rPr lang="en-US" sz="2400" dirty="0"/>
              <a:t>	DK = </a:t>
            </a:r>
            <a:r>
              <a:rPr lang="en-US" sz="2400" dirty="0" err="1"/>
              <a:t>n∙KF</a:t>
            </a:r>
            <a:r>
              <a:rPr lang="en-US" sz="2400" dirty="0"/>
              <a:t>/</a:t>
            </a:r>
            <a:r>
              <a:rPr lang="en-US" sz="2400" dirty="0" err="1"/>
              <a:t>S+k</a:t>
            </a:r>
            <a:r>
              <a:rPr lang="en-US" sz="2400" dirty="0"/>
              <a:t>	</a:t>
            </a:r>
            <a:r>
              <a:rPr lang="en-US" sz="2400" dirty="0" err="1"/>
              <a:t>Durchschnittskosten</a:t>
            </a:r>
            <a:r>
              <a:rPr lang="en-US" sz="2400" dirty="0"/>
              <a:t> in der </a:t>
            </a:r>
            <a:r>
              <a:rPr lang="en-US" sz="2400" dirty="0" err="1"/>
              <a:t>Branche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de-DE" sz="2400" dirty="0"/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B0C93C3-BF7F-4BE7-B198-764921CD287D}"/>
              </a:ext>
            </a:extLst>
          </p:cNvPr>
          <p:cNvCxnSpPr>
            <a:cxnSpLocks/>
          </p:cNvCxnSpPr>
          <p:nvPr/>
        </p:nvCxnSpPr>
        <p:spPr>
          <a:xfrm flipH="1" flipV="1">
            <a:off x="1562369" y="321297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360266E-1933-454A-B559-D04C624F7F80}"/>
              </a:ext>
            </a:extLst>
          </p:cNvPr>
          <p:cNvCxnSpPr>
            <a:cxnSpLocks/>
          </p:cNvCxnSpPr>
          <p:nvPr/>
        </p:nvCxnSpPr>
        <p:spPr>
          <a:xfrm>
            <a:off x="1578323" y="5949280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8578221-5665-41E8-8DAC-1BAE52BBD9DC}"/>
              </a:ext>
            </a:extLst>
          </p:cNvPr>
          <p:cNvSpPr txBox="1"/>
          <p:nvPr/>
        </p:nvSpPr>
        <p:spPr>
          <a:xfrm>
            <a:off x="5296467" y="5949280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(Firmenzahl)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93C5A2-E8F5-4948-A62B-F74185C6E353}"/>
              </a:ext>
            </a:extLst>
          </p:cNvPr>
          <p:cNvSpPr txBox="1"/>
          <p:nvPr/>
        </p:nvSpPr>
        <p:spPr>
          <a:xfrm>
            <a:off x="1111605" y="3214718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p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BB253DE-EC23-41B7-9E28-303E984AEE7F}"/>
              </a:ext>
            </a:extLst>
          </p:cNvPr>
          <p:cNvCxnSpPr>
            <a:cxnSpLocks/>
          </p:cNvCxnSpPr>
          <p:nvPr/>
        </p:nvCxnSpPr>
        <p:spPr>
          <a:xfrm flipV="1">
            <a:off x="2030273" y="3645024"/>
            <a:ext cx="3580498" cy="17374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BA8AAD4E-8F12-417E-8D1D-F6E999868D18}"/>
              </a:ext>
            </a:extLst>
          </p:cNvPr>
          <p:cNvSpPr/>
          <p:nvPr/>
        </p:nvSpPr>
        <p:spPr>
          <a:xfrm>
            <a:off x="6129060" y="5110162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PP-</a:t>
            </a:r>
            <a:r>
              <a:rPr lang="en-US" dirty="0" err="1"/>
              <a:t>Kurve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14C85D5-FCE6-48B7-AD40-9CD23C3CBDDB}"/>
              </a:ext>
            </a:extLst>
          </p:cNvPr>
          <p:cNvSpPr/>
          <p:nvPr/>
        </p:nvSpPr>
        <p:spPr>
          <a:xfrm>
            <a:off x="5575813" y="3374941"/>
            <a:ext cx="10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endParaRPr lang="de-DE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7694980-B282-453F-9F79-133D135D556D}"/>
              </a:ext>
            </a:extLst>
          </p:cNvPr>
          <p:cNvCxnSpPr/>
          <p:nvPr/>
        </p:nvCxnSpPr>
        <p:spPr>
          <a:xfrm flipH="1">
            <a:off x="1578323" y="4396462"/>
            <a:ext cx="24482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0434F43-219F-4299-AAFD-77F603E219B8}"/>
              </a:ext>
            </a:extLst>
          </p:cNvPr>
          <p:cNvCxnSpPr>
            <a:cxnSpLocks/>
          </p:cNvCxnSpPr>
          <p:nvPr/>
        </p:nvCxnSpPr>
        <p:spPr>
          <a:xfrm flipV="1">
            <a:off x="4026595" y="4396462"/>
            <a:ext cx="0" cy="1552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76844394-D5B9-4646-BA8F-0BAFDC3659F3}"/>
              </a:ext>
            </a:extLst>
          </p:cNvPr>
          <p:cNvSpPr/>
          <p:nvPr/>
        </p:nvSpPr>
        <p:spPr>
          <a:xfrm>
            <a:off x="3873348" y="594928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n*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BEC3E0F-47B1-4F1F-A8FF-56D7F6870118}"/>
              </a:ext>
            </a:extLst>
          </p:cNvPr>
          <p:cNvSpPr/>
          <p:nvPr/>
        </p:nvSpPr>
        <p:spPr>
          <a:xfrm>
            <a:off x="1187337" y="4191489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p*</a:t>
            </a: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EDC18161-CAEA-4705-9D9C-3D41628E0176}"/>
              </a:ext>
            </a:extLst>
          </p:cNvPr>
          <p:cNvSpPr/>
          <p:nvPr/>
        </p:nvSpPr>
        <p:spPr>
          <a:xfrm>
            <a:off x="2259129" y="3234690"/>
            <a:ext cx="3966210" cy="1863090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4422840" y="4221940"/>
            <a:ext cx="1912989" cy="199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C8438184-17C0-4408-B3FE-7FB179FC470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5215EE2-E05D-472C-9409-3588C395D304}"/>
                  </a:ext>
                </a:extLst>
              </p14:cNvPr>
              <p14:cNvContentPartPr/>
              <p14:nvPr/>
            </p14:nvContentPartPr>
            <p14:xfrm>
              <a:off x="176053" y="2692278"/>
              <a:ext cx="8478360" cy="116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5215EE2-E05D-472C-9409-3588C395D3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733" y="2687958"/>
                <a:ext cx="8487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95549BD-C766-481D-BD06-F4E8B033ED9A}"/>
                  </a:ext>
                </a:extLst>
              </p14:cNvPr>
              <p14:cNvContentPartPr/>
              <p14:nvPr/>
            </p14:nvContentPartPr>
            <p14:xfrm>
              <a:off x="5471653" y="3312558"/>
              <a:ext cx="1356840" cy="662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95549BD-C766-481D-BD06-F4E8B033ED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7333" y="3308238"/>
                <a:ext cx="136548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B0BEF36-F900-4A31-914B-C8118DE5ED68}"/>
                  </a:ext>
                </a:extLst>
              </p14:cNvPr>
              <p14:cNvContentPartPr/>
              <p14:nvPr/>
            </p14:nvContentPartPr>
            <p14:xfrm>
              <a:off x="1743133" y="1892358"/>
              <a:ext cx="2253600" cy="123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B0BEF36-F900-4A31-914B-C8118DE5ED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8813" y="1888038"/>
                <a:ext cx="22622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19142BD-1D68-4C48-ADFE-4483FD2C9BD9}"/>
                  </a:ext>
                </a:extLst>
              </p14:cNvPr>
              <p14:cNvContentPartPr/>
              <p14:nvPr/>
            </p14:nvContentPartPr>
            <p14:xfrm>
              <a:off x="5989333" y="5429718"/>
              <a:ext cx="1662840" cy="1000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19142BD-1D68-4C48-ADFE-4483FD2C9B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85013" y="5425398"/>
                <a:ext cx="167148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D0A9A37-A635-4BFB-BD54-15FBA2CC0043}"/>
              </a:ext>
            </a:extLst>
          </p:cNvPr>
          <p:cNvGrpSpPr/>
          <p:nvPr/>
        </p:nvGrpSpPr>
        <p:grpSpPr>
          <a:xfrm>
            <a:off x="1465933" y="4377078"/>
            <a:ext cx="2554920" cy="1574640"/>
            <a:chOff x="1465933" y="4377078"/>
            <a:chExt cx="2554920" cy="15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EED16FD-2700-4328-BAD3-2FC467EB4B97}"/>
                    </a:ext>
                  </a:extLst>
                </p14:cNvPr>
                <p14:cNvContentPartPr/>
                <p14:nvPr/>
              </p14:nvContentPartPr>
              <p14:xfrm>
                <a:off x="3994213" y="4426398"/>
                <a:ext cx="26640" cy="1525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EED16FD-2700-4328-BAD3-2FC467EB4B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89893" y="4422078"/>
                  <a:ext cx="35280" cy="15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E9FCA61-4ABE-4434-8ADE-8550DEACB03A}"/>
                    </a:ext>
                  </a:extLst>
                </p14:cNvPr>
                <p14:cNvContentPartPr/>
                <p14:nvPr/>
              </p14:nvContentPartPr>
              <p14:xfrm>
                <a:off x="1465933" y="4377078"/>
                <a:ext cx="2501280" cy="88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E9FCA61-4ABE-4434-8ADE-8550DEACB0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61613" y="4372758"/>
                  <a:ext cx="250992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60EBB2C-FB0F-49E7-B751-36895D7C5A90}"/>
                  </a:ext>
                </a:extLst>
              </p14:cNvPr>
              <p14:cNvContentPartPr/>
              <p14:nvPr/>
            </p14:nvContentPartPr>
            <p14:xfrm>
              <a:off x="6715093" y="4009878"/>
              <a:ext cx="220320" cy="2343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60EBB2C-FB0F-49E7-B751-36895D7C5A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10773" y="4005558"/>
                <a:ext cx="2289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A66C1D8-FA19-42CC-8426-6F24714B312B}"/>
                  </a:ext>
                </a:extLst>
              </p14:cNvPr>
              <p14:cNvContentPartPr/>
              <p14:nvPr/>
            </p14:nvContentPartPr>
            <p14:xfrm>
              <a:off x="6980773" y="3995118"/>
              <a:ext cx="132480" cy="2088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A66C1D8-FA19-42CC-8426-6F24714B31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76453" y="3990798"/>
                <a:ext cx="14112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CC16E69F-08F6-476A-81E3-F619D437C0AE}"/>
              </a:ext>
            </a:extLst>
          </p:cNvPr>
          <p:cNvGrpSpPr/>
          <p:nvPr/>
        </p:nvGrpSpPr>
        <p:grpSpPr>
          <a:xfrm>
            <a:off x="7324933" y="3119598"/>
            <a:ext cx="3733560" cy="1007640"/>
            <a:chOff x="7324933" y="3119598"/>
            <a:chExt cx="3733560" cy="10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C7288A4-39E0-4580-9362-10C47210462E}"/>
                    </a:ext>
                  </a:extLst>
                </p14:cNvPr>
                <p14:cNvContentPartPr/>
                <p14:nvPr/>
              </p14:nvContentPartPr>
              <p14:xfrm>
                <a:off x="7324933" y="3993678"/>
                <a:ext cx="329760" cy="133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C7288A4-39E0-4580-9362-10C47210462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20613" y="3989358"/>
                  <a:ext cx="338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064DABD-3D15-4A3D-B5AE-C23846CBF881}"/>
                    </a:ext>
                  </a:extLst>
                </p14:cNvPr>
                <p14:cNvContentPartPr/>
                <p14:nvPr/>
              </p14:nvContentPartPr>
              <p14:xfrm>
                <a:off x="7680973" y="3833118"/>
                <a:ext cx="233280" cy="198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064DABD-3D15-4A3D-B5AE-C23846CBF8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76653" y="3828798"/>
                  <a:ext cx="241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C5C8FF-FFB3-4006-9319-05CECEA59B01}"/>
                    </a:ext>
                  </a:extLst>
                </p14:cNvPr>
                <p14:cNvContentPartPr/>
                <p14:nvPr/>
              </p14:nvContentPartPr>
              <p14:xfrm>
                <a:off x="8050333" y="3869478"/>
                <a:ext cx="240480" cy="99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C5C8FF-FFB3-4006-9319-05CECEA59B0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46013" y="3865158"/>
                  <a:ext cx="249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555F47D-D206-46C0-9110-770281A59442}"/>
                    </a:ext>
                  </a:extLst>
                </p14:cNvPr>
                <p14:cNvContentPartPr/>
                <p14:nvPr/>
              </p14:nvContentPartPr>
              <p14:xfrm>
                <a:off x="8301253" y="3817638"/>
                <a:ext cx="267840" cy="102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555F47D-D206-46C0-9110-770281A5944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96933" y="3813318"/>
                  <a:ext cx="276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53A5C81-F507-497C-9059-4917588A41C2}"/>
                    </a:ext>
                  </a:extLst>
                </p14:cNvPr>
                <p14:cNvContentPartPr/>
                <p14:nvPr/>
              </p14:nvContentPartPr>
              <p14:xfrm>
                <a:off x="8560813" y="3783798"/>
                <a:ext cx="59400" cy="58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53A5C81-F507-497C-9059-4917588A41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56493" y="3779478"/>
                  <a:ext cx="68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378A769-2956-4998-90CB-D0A83B89472E}"/>
                    </a:ext>
                  </a:extLst>
                </p14:cNvPr>
                <p14:cNvContentPartPr/>
                <p14:nvPr/>
              </p14:nvContentPartPr>
              <p14:xfrm>
                <a:off x="8694373" y="3724758"/>
                <a:ext cx="82080" cy="231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378A769-2956-4998-90CB-D0A83B89472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90053" y="3720438"/>
                  <a:ext cx="90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6B5345F-EBC3-4892-98CD-8E751BE93901}"/>
                    </a:ext>
                  </a:extLst>
                </p14:cNvPr>
                <p14:cNvContentPartPr/>
                <p14:nvPr/>
              </p14:nvContentPartPr>
              <p14:xfrm>
                <a:off x="8783653" y="3621438"/>
                <a:ext cx="218160" cy="177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6B5345F-EBC3-4892-98CD-8E751BE9390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79333" y="3617118"/>
                  <a:ext cx="226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5D8D643-ADBF-4DA0-9E9F-50D39C15C7DF}"/>
                    </a:ext>
                  </a:extLst>
                </p14:cNvPr>
                <p14:cNvContentPartPr/>
                <p14:nvPr/>
              </p14:nvContentPartPr>
              <p14:xfrm>
                <a:off x="8968693" y="3632598"/>
                <a:ext cx="25920" cy="26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5D8D643-ADBF-4DA0-9E9F-50D39C15C7D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64373" y="3628278"/>
                  <a:ext cx="34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C083B95-8340-4049-9BF6-8B2C7FC1EB65}"/>
                    </a:ext>
                  </a:extLst>
                </p14:cNvPr>
                <p14:cNvContentPartPr/>
                <p14:nvPr/>
              </p14:nvContentPartPr>
              <p14:xfrm>
                <a:off x="9017293" y="3667158"/>
                <a:ext cx="68040" cy="81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C083B95-8340-4049-9BF6-8B2C7FC1EB6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12973" y="3662838"/>
                  <a:ext cx="76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D870316-C8AD-4832-9D88-B85594517C7F}"/>
                    </a:ext>
                  </a:extLst>
                </p14:cNvPr>
                <p14:cNvContentPartPr/>
                <p14:nvPr/>
              </p14:nvContentPartPr>
              <p14:xfrm>
                <a:off x="9076333" y="3545838"/>
                <a:ext cx="166680" cy="159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D870316-C8AD-4832-9D88-B85594517C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72013" y="3541518"/>
                  <a:ext cx="175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924BA19-EB7B-4EA6-91A1-99D1ACFD5FDA}"/>
                    </a:ext>
                  </a:extLst>
                </p14:cNvPr>
                <p14:cNvContentPartPr/>
                <p14:nvPr/>
              </p14:nvContentPartPr>
              <p14:xfrm>
                <a:off x="9204493" y="3550518"/>
                <a:ext cx="148680" cy="135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924BA19-EB7B-4EA6-91A1-99D1ACFD5FD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00173" y="3546198"/>
                  <a:ext cx="157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12AA56C-9E4D-49E5-A1EF-A08B04AEDE68}"/>
                    </a:ext>
                  </a:extLst>
                </p14:cNvPr>
                <p14:cNvContentPartPr/>
                <p14:nvPr/>
              </p14:nvContentPartPr>
              <p14:xfrm>
                <a:off x="9367213" y="3442158"/>
                <a:ext cx="366840" cy="200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12AA56C-9E4D-49E5-A1EF-A08B04AEDE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62893" y="3437838"/>
                  <a:ext cx="375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946A3E6-8B27-4DC9-B61D-E636517F97F4}"/>
                    </a:ext>
                  </a:extLst>
                </p14:cNvPr>
                <p14:cNvContentPartPr/>
                <p14:nvPr/>
              </p14:nvContentPartPr>
              <p14:xfrm>
                <a:off x="9822973" y="3304638"/>
                <a:ext cx="166320" cy="168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946A3E6-8B27-4DC9-B61D-E636517F97F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18653" y="3300318"/>
                  <a:ext cx="174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C25D62D-B786-497A-844A-269D3904C323}"/>
                    </a:ext>
                  </a:extLst>
                </p14:cNvPr>
                <p14:cNvContentPartPr/>
                <p14:nvPr/>
              </p14:nvContentPartPr>
              <p14:xfrm>
                <a:off x="9942133" y="3388878"/>
                <a:ext cx="228240" cy="74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C25D62D-B786-497A-844A-269D3904C32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37813" y="3384558"/>
                  <a:ext cx="236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D6CA07C-CAE0-4698-B04C-912FD9AEC968}"/>
                    </a:ext>
                  </a:extLst>
                </p14:cNvPr>
                <p14:cNvContentPartPr/>
                <p14:nvPr/>
              </p14:nvContentPartPr>
              <p14:xfrm>
                <a:off x="10186213" y="3191958"/>
                <a:ext cx="109440" cy="167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D6CA07C-CAE0-4698-B04C-912FD9AEC9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81893" y="3187638"/>
                  <a:ext cx="118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D07654C-5761-4DA0-9225-69AE951C913B}"/>
                    </a:ext>
                  </a:extLst>
                </p14:cNvPr>
                <p14:cNvContentPartPr/>
                <p14:nvPr/>
              </p14:nvContentPartPr>
              <p14:xfrm>
                <a:off x="10276213" y="3170718"/>
                <a:ext cx="626760" cy="207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D07654C-5761-4DA0-9225-69AE951C913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71893" y="3166398"/>
                  <a:ext cx="635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BB39DDE-3295-4C75-9EEE-B8791D99C552}"/>
                    </a:ext>
                  </a:extLst>
                </p14:cNvPr>
                <p14:cNvContentPartPr/>
                <p14:nvPr/>
              </p14:nvContentPartPr>
              <p14:xfrm>
                <a:off x="10903333" y="3119598"/>
                <a:ext cx="124920" cy="120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BB39DDE-3295-4C75-9EEE-B8791D99C55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99013" y="3115278"/>
                  <a:ext cx="133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0B49C2C-EDF6-404B-BBA3-3BFE7365F238}"/>
                    </a:ext>
                  </a:extLst>
                </p14:cNvPr>
                <p14:cNvContentPartPr/>
                <p14:nvPr/>
              </p14:nvContentPartPr>
              <p14:xfrm>
                <a:off x="10900813" y="3154518"/>
                <a:ext cx="157680" cy="37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0B49C2C-EDF6-404B-BBA3-3BFE7365F23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96493" y="3150198"/>
                  <a:ext cx="1663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D2FA535-09FB-46FD-BCF3-E79C06CC80DB}"/>
              </a:ext>
            </a:extLst>
          </p:cNvPr>
          <p:cNvGrpSpPr/>
          <p:nvPr/>
        </p:nvGrpSpPr>
        <p:grpSpPr>
          <a:xfrm>
            <a:off x="8223133" y="1153998"/>
            <a:ext cx="1228320" cy="615240"/>
            <a:chOff x="8223133" y="1153998"/>
            <a:chExt cx="1228320" cy="61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89C63BD-DD61-472F-BE2B-820E5BEC3936}"/>
                    </a:ext>
                  </a:extLst>
                </p14:cNvPr>
                <p14:cNvContentPartPr/>
                <p14:nvPr/>
              </p14:nvContentPartPr>
              <p14:xfrm>
                <a:off x="8287213" y="1330398"/>
                <a:ext cx="12240" cy="141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89C63BD-DD61-472F-BE2B-820E5BEC39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82893" y="1326078"/>
                  <a:ext cx="20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CE1D565-8575-48F8-9A39-01F1C8D9EE71}"/>
                    </a:ext>
                  </a:extLst>
                </p14:cNvPr>
                <p14:cNvContentPartPr/>
                <p14:nvPr/>
              </p14:nvContentPartPr>
              <p14:xfrm>
                <a:off x="8223133" y="1297638"/>
                <a:ext cx="171360" cy="158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CE1D565-8575-48F8-9A39-01F1C8D9EE7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18813" y="1293318"/>
                  <a:ext cx="180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D65AADA-F978-4714-913F-336A8CC9F222}"/>
                    </a:ext>
                  </a:extLst>
                </p14:cNvPr>
                <p14:cNvContentPartPr/>
                <p14:nvPr/>
              </p14:nvContentPartPr>
              <p14:xfrm>
                <a:off x="8407093" y="1326078"/>
                <a:ext cx="191880" cy="100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D65AADA-F978-4714-913F-336A8CC9F2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02773" y="1321758"/>
                  <a:ext cx="200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8A2A215-7CB3-4CAB-BF9C-6CC71681CD4F}"/>
                    </a:ext>
                  </a:extLst>
                </p14:cNvPr>
                <p14:cNvContentPartPr/>
                <p14:nvPr/>
              </p14:nvContentPartPr>
              <p14:xfrm>
                <a:off x="8558653" y="1252278"/>
                <a:ext cx="360" cy="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8A2A215-7CB3-4CAB-BF9C-6CC71681CD4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54333" y="12479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D927DA6-31E5-48E2-914F-891AEEA42566}"/>
                    </a:ext>
                  </a:extLst>
                </p14:cNvPr>
                <p14:cNvContentPartPr/>
                <p14:nvPr/>
              </p14:nvContentPartPr>
              <p14:xfrm>
                <a:off x="8713813" y="1215558"/>
                <a:ext cx="100080" cy="156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D927DA6-31E5-48E2-914F-891AEEA4256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09493" y="1211238"/>
                  <a:ext cx="108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79598A5-5E35-4E7D-8CE7-C2954621BE53}"/>
                    </a:ext>
                  </a:extLst>
                </p14:cNvPr>
                <p14:cNvContentPartPr/>
                <p14:nvPr/>
              </p14:nvContentPartPr>
              <p14:xfrm>
                <a:off x="8717773" y="1316718"/>
                <a:ext cx="104040" cy="25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79598A5-5E35-4E7D-8CE7-C2954621BE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13453" y="1312398"/>
                  <a:ext cx="112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45BF8D5-706D-4A28-96C8-F771896FA812}"/>
                    </a:ext>
                  </a:extLst>
                </p14:cNvPr>
                <p14:cNvContentPartPr/>
                <p14:nvPr/>
              </p14:nvContentPartPr>
              <p14:xfrm>
                <a:off x="8868613" y="1308438"/>
                <a:ext cx="160200" cy="47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45BF8D5-706D-4A28-96C8-F771896FA81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64293" y="1304118"/>
                  <a:ext cx="168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240389B-D848-4719-8A5E-A2BDFF88D07B}"/>
                    </a:ext>
                  </a:extLst>
                </p14:cNvPr>
                <p14:cNvContentPartPr/>
                <p14:nvPr/>
              </p14:nvContentPartPr>
              <p14:xfrm>
                <a:off x="9067693" y="1153998"/>
                <a:ext cx="322200" cy="167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240389B-D848-4719-8A5E-A2BDFF88D07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63373" y="1149678"/>
                  <a:ext cx="330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35DEF40-C341-438B-A71E-9A287792A85D}"/>
                    </a:ext>
                  </a:extLst>
                </p14:cNvPr>
                <p14:cNvContentPartPr/>
                <p14:nvPr/>
              </p14:nvContentPartPr>
              <p14:xfrm>
                <a:off x="8472613" y="1657278"/>
                <a:ext cx="441000" cy="111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35DEF40-C341-438B-A71E-9A287792A85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68293" y="1652958"/>
                  <a:ext cx="449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F8F8B4A-62DA-4CBB-8955-9C6EE3756ABF}"/>
                    </a:ext>
                  </a:extLst>
                </p14:cNvPr>
                <p14:cNvContentPartPr/>
                <p14:nvPr/>
              </p14:nvContentPartPr>
              <p14:xfrm>
                <a:off x="8840893" y="1547118"/>
                <a:ext cx="360" cy="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F8F8B4A-62DA-4CBB-8955-9C6EE3756A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36573" y="15427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F2BF9DD-4F97-485F-A6FB-10A7340F74B1}"/>
                    </a:ext>
                  </a:extLst>
                </p14:cNvPr>
                <p14:cNvContentPartPr/>
                <p14:nvPr/>
              </p14:nvContentPartPr>
              <p14:xfrm>
                <a:off x="9055813" y="1569438"/>
                <a:ext cx="176400" cy="136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F2BF9DD-4F97-485F-A6FB-10A7340F74B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51493" y="1565118"/>
                  <a:ext cx="185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C8D305C-BE77-4895-8681-F8716E86555E}"/>
                    </a:ext>
                  </a:extLst>
                </p14:cNvPr>
                <p14:cNvContentPartPr/>
                <p14:nvPr/>
              </p14:nvContentPartPr>
              <p14:xfrm>
                <a:off x="9363253" y="1534878"/>
                <a:ext cx="29520" cy="164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C8D305C-BE77-4895-8681-F8716E86555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58933" y="1530558"/>
                  <a:ext cx="38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BE43AB9-7C71-4E2A-A348-3592CA0E7825}"/>
                    </a:ext>
                  </a:extLst>
                </p14:cNvPr>
                <p14:cNvContentPartPr/>
                <p14:nvPr/>
              </p14:nvContentPartPr>
              <p14:xfrm>
                <a:off x="9231493" y="1425438"/>
                <a:ext cx="219960" cy="146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BE43AB9-7C71-4E2A-A348-3592CA0E78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27173" y="1421118"/>
                  <a:ext cx="228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7180FBF9-6957-4E2C-ADD0-FEF5C83A79EF}"/>
              </a:ext>
            </a:extLst>
          </p:cNvPr>
          <p:cNvGrpSpPr/>
          <p:nvPr/>
        </p:nvGrpSpPr>
        <p:grpSpPr>
          <a:xfrm>
            <a:off x="2837173" y="2072718"/>
            <a:ext cx="2660040" cy="1074240"/>
            <a:chOff x="2837173" y="2072718"/>
            <a:chExt cx="2660040" cy="10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7E8B351-0517-4705-98A2-D21429877FF9}"/>
                    </a:ext>
                  </a:extLst>
                </p14:cNvPr>
                <p14:cNvContentPartPr/>
                <p14:nvPr/>
              </p14:nvContentPartPr>
              <p14:xfrm>
                <a:off x="2837173" y="2072718"/>
                <a:ext cx="738360" cy="702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7E8B351-0517-4705-98A2-D21429877FF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32853" y="2068398"/>
                  <a:ext cx="74700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7891C67-AF72-4E15-A028-634DFD95148A}"/>
                    </a:ext>
                  </a:extLst>
                </p14:cNvPr>
                <p14:cNvContentPartPr/>
                <p14:nvPr/>
              </p14:nvContentPartPr>
              <p14:xfrm>
                <a:off x="3283213" y="2703078"/>
                <a:ext cx="212400" cy="284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7891C67-AF72-4E15-A028-634DFD9514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78893" y="2698758"/>
                  <a:ext cx="2210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6E6F9A6-A773-481D-8164-F2E0DAE80556}"/>
                    </a:ext>
                  </a:extLst>
                </p14:cNvPr>
                <p14:cNvContentPartPr/>
                <p14:nvPr/>
              </p14:nvContentPartPr>
              <p14:xfrm>
                <a:off x="3239293" y="2639718"/>
                <a:ext cx="218160" cy="302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6E6F9A6-A773-481D-8164-F2E0DAE805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34973" y="2635398"/>
                  <a:ext cx="226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2FDAE10-9B57-49DD-83CF-DC29A58C599E}"/>
                    </a:ext>
                  </a:extLst>
                </p14:cNvPr>
                <p14:cNvContentPartPr/>
                <p14:nvPr/>
              </p14:nvContentPartPr>
              <p14:xfrm>
                <a:off x="3557893" y="2895678"/>
                <a:ext cx="131760" cy="242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2FDAE10-9B57-49DD-83CF-DC29A58C599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53573" y="2891358"/>
                  <a:ext cx="140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5DE14EF-E5D8-4AAB-B21E-76CAFBE112CC}"/>
                    </a:ext>
                  </a:extLst>
                </p14:cNvPr>
                <p14:cNvContentPartPr/>
                <p14:nvPr/>
              </p14:nvContentPartPr>
              <p14:xfrm>
                <a:off x="3694693" y="2873718"/>
                <a:ext cx="288360" cy="194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5DE14EF-E5D8-4AAB-B21E-76CAFBE112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90373" y="2869398"/>
                  <a:ext cx="297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5DE73C1-157D-4D53-A503-15F89D161393}"/>
                    </a:ext>
                  </a:extLst>
                </p14:cNvPr>
                <p14:cNvContentPartPr/>
                <p14:nvPr/>
              </p14:nvContentPartPr>
              <p14:xfrm>
                <a:off x="4022293" y="2897118"/>
                <a:ext cx="374400" cy="249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5DE73C1-157D-4D53-A503-15F89D1613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17973" y="2892798"/>
                  <a:ext cx="3830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95F778F-514A-4FBA-9074-B54A0AD15A48}"/>
                    </a:ext>
                  </a:extLst>
                </p14:cNvPr>
                <p14:cNvContentPartPr/>
                <p14:nvPr/>
              </p14:nvContentPartPr>
              <p14:xfrm>
                <a:off x="4561573" y="2748438"/>
                <a:ext cx="145440" cy="147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95F778F-514A-4FBA-9074-B54A0AD15A4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57253" y="2744118"/>
                  <a:ext cx="154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A74A40A-B265-4053-8CF3-B8325178C156}"/>
                    </a:ext>
                  </a:extLst>
                </p14:cNvPr>
                <p14:cNvContentPartPr/>
                <p14:nvPr/>
              </p14:nvContentPartPr>
              <p14:xfrm>
                <a:off x="4658053" y="2840238"/>
                <a:ext cx="68760" cy="74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A74A40A-B265-4053-8CF3-B8325178C15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53733" y="2835918"/>
                  <a:ext cx="77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A6A4E68-E67A-4259-8198-F87602368CF7}"/>
                    </a:ext>
                  </a:extLst>
                </p14:cNvPr>
                <p14:cNvContentPartPr/>
                <p14:nvPr/>
              </p14:nvContentPartPr>
              <p14:xfrm>
                <a:off x="4776853" y="2716398"/>
                <a:ext cx="38520" cy="186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A6A4E68-E67A-4259-8198-F87602368CF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72533" y="2712078"/>
                  <a:ext cx="47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838AC75-9821-42C1-8DF7-9BE62F4CA4BC}"/>
                    </a:ext>
                  </a:extLst>
                </p14:cNvPr>
                <p14:cNvContentPartPr/>
                <p14:nvPr/>
              </p14:nvContentPartPr>
              <p14:xfrm>
                <a:off x="4844173" y="2749158"/>
                <a:ext cx="365760" cy="137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838AC75-9821-42C1-8DF7-9BE62F4CA4B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39853" y="2744838"/>
                  <a:ext cx="374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BF97F04-D845-45CD-86B0-91F12A7B452B}"/>
                    </a:ext>
                  </a:extLst>
                </p14:cNvPr>
                <p14:cNvContentPartPr/>
                <p14:nvPr/>
              </p14:nvContentPartPr>
              <p14:xfrm>
                <a:off x="5139733" y="2719638"/>
                <a:ext cx="63000" cy="42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BF97F04-D845-45CD-86B0-91F12A7B452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35413" y="2715318"/>
                  <a:ext cx="71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877BE6D-2FAC-41D5-80F4-28A708C967CB}"/>
                    </a:ext>
                  </a:extLst>
                </p14:cNvPr>
                <p14:cNvContentPartPr/>
                <p14:nvPr/>
              </p14:nvContentPartPr>
              <p14:xfrm>
                <a:off x="5277973" y="2727558"/>
                <a:ext cx="219240" cy="107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877BE6D-2FAC-41D5-80F4-28A708C967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73653" y="2723238"/>
                  <a:ext cx="2278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84D520DE-B343-494E-B082-2058DE603321}"/>
              </a:ext>
            </a:extLst>
          </p:cNvPr>
          <p:cNvGrpSpPr/>
          <p:nvPr/>
        </p:nvGrpSpPr>
        <p:grpSpPr>
          <a:xfrm>
            <a:off x="5351773" y="3886758"/>
            <a:ext cx="330120" cy="635400"/>
            <a:chOff x="5351773" y="3886758"/>
            <a:chExt cx="330120" cy="63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EE27C88-E039-4F1D-9E6B-445D41B74787}"/>
                    </a:ext>
                  </a:extLst>
                </p14:cNvPr>
                <p14:cNvContentPartPr/>
                <p14:nvPr/>
              </p14:nvContentPartPr>
              <p14:xfrm>
                <a:off x="5351773" y="3886758"/>
                <a:ext cx="234720" cy="483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EE27C88-E039-4F1D-9E6B-445D41B747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47453" y="3882438"/>
                  <a:ext cx="2433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F920F5A-CE60-4D64-B679-FEBAC65E7FBF}"/>
                    </a:ext>
                  </a:extLst>
                </p14:cNvPr>
                <p14:cNvContentPartPr/>
                <p14:nvPr/>
              </p14:nvContentPartPr>
              <p14:xfrm>
                <a:off x="5451133" y="4243158"/>
                <a:ext cx="230760" cy="279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F920F5A-CE60-4D64-B679-FEBAC65E7F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46813" y="4238838"/>
                  <a:ext cx="239400" cy="28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934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9143" y="459455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/>
              <a:t>Unter</a:t>
            </a:r>
            <a:r>
              <a:rPr lang="en-US" sz="2400" dirty="0"/>
              <a:t> </a:t>
            </a:r>
            <a:r>
              <a:rPr lang="en-US" sz="2400" dirty="0" err="1"/>
              <a:t>monopolistischer</a:t>
            </a:r>
            <a:r>
              <a:rPr lang="en-US" sz="2400" dirty="0"/>
              <a:t> </a:t>
            </a:r>
            <a:r>
              <a:rPr lang="en-US" sz="2400" dirty="0" err="1"/>
              <a:t>Konkurrenz</a:t>
            </a:r>
            <a:r>
              <a:rPr lang="en-US" sz="2400" dirty="0"/>
              <a:t> </a:t>
            </a:r>
            <a:r>
              <a:rPr lang="en-US" sz="2400" dirty="0" err="1"/>
              <a:t>ohne</a:t>
            </a:r>
            <a:r>
              <a:rPr lang="en-US" sz="2400" dirty="0"/>
              <a:t> Handel muss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kleines</a:t>
            </a:r>
            <a:r>
              <a:rPr lang="en-US" sz="2400" dirty="0"/>
              <a:t> Land (</a:t>
            </a:r>
            <a:r>
              <a:rPr lang="en-US" sz="2400" dirty="0" err="1"/>
              <a:t>begrenzte</a:t>
            </a:r>
            <a:r>
              <a:rPr lang="en-US" sz="2400" dirty="0"/>
              <a:t> </a:t>
            </a:r>
            <a:r>
              <a:rPr lang="en-US" sz="2400" dirty="0" err="1"/>
              <a:t>Produktionskapazitäten</a:t>
            </a:r>
            <a:r>
              <a:rPr lang="en-US" sz="2400" dirty="0"/>
              <a:t>) </a:t>
            </a:r>
            <a:r>
              <a:rPr lang="en-US" sz="2400" dirty="0" err="1"/>
              <a:t>zwischen</a:t>
            </a:r>
            <a:endParaRPr lang="en-US" sz="2400" dirty="0"/>
          </a:p>
          <a:p>
            <a:r>
              <a:rPr lang="en-US" sz="2400" b="1" dirty="0" err="1"/>
              <a:t>mehr</a:t>
            </a:r>
            <a:r>
              <a:rPr lang="en-US" sz="2400" b="1" dirty="0"/>
              <a:t> </a:t>
            </a:r>
            <a:r>
              <a:rPr lang="en-US" sz="2400" b="1" dirty="0" err="1"/>
              <a:t>Produktvarianten</a:t>
            </a:r>
            <a:r>
              <a:rPr lang="en-US" sz="2400" b="1" dirty="0"/>
              <a:t> </a:t>
            </a:r>
            <a:r>
              <a:rPr lang="en-US" sz="2400" b="1" dirty="0" err="1"/>
              <a:t>oder</a:t>
            </a:r>
            <a:r>
              <a:rPr lang="en-US" sz="2400" b="1" dirty="0"/>
              <a:t> </a:t>
            </a:r>
            <a:r>
              <a:rPr lang="en-US" sz="2400" b="1" dirty="0" err="1"/>
              <a:t>höheren</a:t>
            </a:r>
            <a:r>
              <a:rPr lang="en-US" sz="2400" b="1" dirty="0"/>
              <a:t> </a:t>
            </a:r>
            <a:r>
              <a:rPr lang="en-US" sz="2400" b="1" dirty="0" err="1"/>
              <a:t>Produktionskosten</a:t>
            </a:r>
            <a:r>
              <a:rPr lang="en-US" sz="2400" dirty="0"/>
              <a:t> </a:t>
            </a:r>
            <a:r>
              <a:rPr lang="en-US" sz="2400" dirty="0" err="1"/>
              <a:t>entscheiden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						</a:t>
            </a:r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A2D1F54-1039-4AA3-B56A-7173917DBF28}"/>
              </a:ext>
            </a:extLst>
          </p:cNvPr>
          <p:cNvCxnSpPr>
            <a:cxnSpLocks/>
          </p:cNvCxnSpPr>
          <p:nvPr/>
        </p:nvCxnSpPr>
        <p:spPr>
          <a:xfrm flipH="1" flipV="1">
            <a:off x="1778937" y="3645024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C03F60C-AC64-4445-86C3-722BCA31FF3A}"/>
              </a:ext>
            </a:extLst>
          </p:cNvPr>
          <p:cNvCxnSpPr>
            <a:cxnSpLocks/>
          </p:cNvCxnSpPr>
          <p:nvPr/>
        </p:nvCxnSpPr>
        <p:spPr>
          <a:xfrm>
            <a:off x="1794891" y="6381328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991468B9-757B-427F-B11A-9D54D7DEF2BB}"/>
              </a:ext>
            </a:extLst>
          </p:cNvPr>
          <p:cNvSpPr txBox="1"/>
          <p:nvPr/>
        </p:nvSpPr>
        <p:spPr>
          <a:xfrm>
            <a:off x="5513035" y="6381328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(Firmenzahl)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B9BFF6-5A91-4199-8DD7-5DBBA24BC0A2}"/>
              </a:ext>
            </a:extLst>
          </p:cNvPr>
          <p:cNvSpPr txBox="1"/>
          <p:nvPr/>
        </p:nvSpPr>
        <p:spPr>
          <a:xfrm>
            <a:off x="1328173" y="3646766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p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0DC9E80-0013-4FD2-A90A-067A7FBE35B9}"/>
              </a:ext>
            </a:extLst>
          </p:cNvPr>
          <p:cNvCxnSpPr>
            <a:cxnSpLocks/>
          </p:cNvCxnSpPr>
          <p:nvPr/>
        </p:nvCxnSpPr>
        <p:spPr>
          <a:xfrm flipV="1">
            <a:off x="2085068" y="3806990"/>
            <a:ext cx="2373735" cy="1184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83E09AA7-24FF-4B2A-BC50-30C94E91DD76}"/>
              </a:ext>
            </a:extLst>
          </p:cNvPr>
          <p:cNvSpPr/>
          <p:nvPr/>
        </p:nvSpPr>
        <p:spPr>
          <a:xfrm>
            <a:off x="6345628" y="5542210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PP-</a:t>
            </a:r>
            <a:r>
              <a:rPr lang="en-US" dirty="0" err="1"/>
              <a:t>Kurve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8EA0E88-907F-450C-8B04-3E1A8735A9B1}"/>
              </a:ext>
            </a:extLst>
          </p:cNvPr>
          <p:cNvSpPr/>
          <p:nvPr/>
        </p:nvSpPr>
        <p:spPr>
          <a:xfrm>
            <a:off x="4420840" y="3600598"/>
            <a:ext cx="2434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r>
              <a:rPr lang="en-US" dirty="0"/>
              <a:t> (</a:t>
            </a:r>
            <a:r>
              <a:rPr lang="en-US" dirty="0" err="1"/>
              <a:t>ohne</a:t>
            </a:r>
            <a:r>
              <a:rPr lang="en-US" dirty="0"/>
              <a:t> Handel)</a:t>
            </a:r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52C23DD-5942-4BBA-B403-DFC1079DA026}"/>
              </a:ext>
            </a:extLst>
          </p:cNvPr>
          <p:cNvCxnSpPr>
            <a:cxnSpLocks/>
          </p:cNvCxnSpPr>
          <p:nvPr/>
        </p:nvCxnSpPr>
        <p:spPr>
          <a:xfrm flipH="1">
            <a:off x="1794891" y="4365104"/>
            <a:ext cx="15495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A0E17D5-EBAA-4590-ACDF-8538BAC99535}"/>
              </a:ext>
            </a:extLst>
          </p:cNvPr>
          <p:cNvCxnSpPr>
            <a:cxnSpLocks/>
          </p:cNvCxnSpPr>
          <p:nvPr/>
        </p:nvCxnSpPr>
        <p:spPr>
          <a:xfrm flipV="1">
            <a:off x="3344397" y="4365104"/>
            <a:ext cx="0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70DF7D9F-23DF-4B66-918D-056849426299}"/>
              </a:ext>
            </a:extLst>
          </p:cNvPr>
          <p:cNvSpPr/>
          <p:nvPr/>
        </p:nvSpPr>
        <p:spPr>
          <a:xfrm>
            <a:off x="3169490" y="6361856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nA</a:t>
            </a:r>
            <a:r>
              <a:rPr lang="de-DE" dirty="0"/>
              <a:t>*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C620F5C-D1B3-453E-8677-2B9D2E092FFF}"/>
              </a:ext>
            </a:extLst>
          </p:cNvPr>
          <p:cNvSpPr/>
          <p:nvPr/>
        </p:nvSpPr>
        <p:spPr>
          <a:xfrm>
            <a:off x="1289467" y="4180438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pA</a:t>
            </a:r>
            <a:r>
              <a:rPr lang="de-DE" dirty="0"/>
              <a:t>*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2EC7140A-46F5-4E14-BFA4-FBEF6766FA87}"/>
              </a:ext>
            </a:extLst>
          </p:cNvPr>
          <p:cNvSpPr/>
          <p:nvPr/>
        </p:nvSpPr>
        <p:spPr>
          <a:xfrm>
            <a:off x="2475697" y="3666738"/>
            <a:ext cx="3966210" cy="1863090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577CF8CE-3CFE-43ED-8D3D-527F625ED95B}"/>
              </a:ext>
            </a:extLst>
          </p:cNvPr>
          <p:cNvCxnSpPr>
            <a:cxnSpLocks/>
          </p:cNvCxnSpPr>
          <p:nvPr/>
        </p:nvCxnSpPr>
        <p:spPr>
          <a:xfrm flipV="1">
            <a:off x="2403496" y="4705301"/>
            <a:ext cx="3106444" cy="777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1919DA00-269F-40E2-9C8D-150185E3E334}"/>
              </a:ext>
            </a:extLst>
          </p:cNvPr>
          <p:cNvSpPr/>
          <p:nvPr/>
        </p:nvSpPr>
        <p:spPr>
          <a:xfrm>
            <a:off x="5468685" y="4413617"/>
            <a:ext cx="232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r>
              <a:rPr lang="en-US" dirty="0"/>
              <a:t>  (</a:t>
            </a:r>
            <a:r>
              <a:rPr lang="en-US" dirty="0" err="1"/>
              <a:t>mit</a:t>
            </a:r>
            <a:r>
              <a:rPr lang="en-US" dirty="0"/>
              <a:t> Handel)</a:t>
            </a:r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B0832CF-F78F-42A9-B06D-E5FA545C672A}"/>
              </a:ext>
            </a:extLst>
          </p:cNvPr>
          <p:cNvCxnSpPr>
            <a:cxnSpLocks/>
          </p:cNvCxnSpPr>
          <p:nvPr/>
        </p:nvCxnSpPr>
        <p:spPr>
          <a:xfrm flipH="1">
            <a:off x="1778937" y="4941168"/>
            <a:ext cx="2645580" cy="502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C25EF70-19AE-4B72-9185-A80D3A82A09C}"/>
              </a:ext>
            </a:extLst>
          </p:cNvPr>
          <p:cNvCxnSpPr>
            <a:cxnSpLocks/>
          </p:cNvCxnSpPr>
          <p:nvPr/>
        </p:nvCxnSpPr>
        <p:spPr>
          <a:xfrm flipV="1">
            <a:off x="4458802" y="5013176"/>
            <a:ext cx="0" cy="13431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2C3C4EBD-E47C-4C48-9EED-FE86E916C7EB}"/>
              </a:ext>
            </a:extLst>
          </p:cNvPr>
          <p:cNvSpPr/>
          <p:nvPr/>
        </p:nvSpPr>
        <p:spPr>
          <a:xfrm>
            <a:off x="1321782" y="4781649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pH*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C2EBC3A-C0F0-46FC-BBB6-9C6E11906C50}"/>
              </a:ext>
            </a:extLst>
          </p:cNvPr>
          <p:cNvSpPr/>
          <p:nvPr/>
        </p:nvSpPr>
        <p:spPr>
          <a:xfrm>
            <a:off x="4136835" y="6368183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nH</a:t>
            </a:r>
            <a:r>
              <a:rPr lang="de-DE" dirty="0"/>
              <a:t>*</a:t>
            </a: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1289467" y="4413617"/>
            <a:ext cx="0" cy="52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3389001" y="6731188"/>
            <a:ext cx="8773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F8A54FAF-0539-44C1-944B-3F46149902A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658E72B-E9E4-4BE4-8E87-B8B53EBA9AA5}"/>
              </a:ext>
            </a:extLst>
          </p:cNvPr>
          <p:cNvGrpSpPr/>
          <p:nvPr/>
        </p:nvGrpSpPr>
        <p:grpSpPr>
          <a:xfrm>
            <a:off x="1163173" y="4347198"/>
            <a:ext cx="264600" cy="640800"/>
            <a:chOff x="1163173" y="4347198"/>
            <a:chExt cx="26460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1224A1B-D307-4721-81E5-EF6B14DA837B}"/>
                    </a:ext>
                  </a:extLst>
                </p14:cNvPr>
                <p14:cNvContentPartPr/>
                <p14:nvPr/>
              </p14:nvContentPartPr>
              <p14:xfrm>
                <a:off x="1254253" y="4347198"/>
                <a:ext cx="39240" cy="4903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1224A1B-D307-4721-81E5-EF6B14DA83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49933" y="4342878"/>
                  <a:ext cx="478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FADD8C7-10ED-465E-ADA9-873FA73EC532}"/>
                    </a:ext>
                  </a:extLst>
                </p14:cNvPr>
                <p14:cNvContentPartPr/>
                <p14:nvPr/>
              </p14:nvContentPartPr>
              <p14:xfrm>
                <a:off x="1163173" y="4667238"/>
                <a:ext cx="264600" cy="3207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FADD8C7-10ED-465E-ADA9-873FA73EC5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8853" y="4662918"/>
                  <a:ext cx="27324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6B80CABC-780D-4605-8A01-1185137D4E46}"/>
              </a:ext>
            </a:extLst>
          </p:cNvPr>
          <p:cNvGrpSpPr/>
          <p:nvPr/>
        </p:nvGrpSpPr>
        <p:grpSpPr>
          <a:xfrm>
            <a:off x="4807453" y="2698758"/>
            <a:ext cx="6910560" cy="3629880"/>
            <a:chOff x="4807453" y="2698758"/>
            <a:chExt cx="6910560" cy="362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E22749A-FA79-4B8E-A153-23E1E2E45C2D}"/>
                    </a:ext>
                  </a:extLst>
                </p14:cNvPr>
                <p14:cNvContentPartPr/>
                <p14:nvPr/>
              </p14:nvContentPartPr>
              <p14:xfrm>
                <a:off x="4807453" y="3625398"/>
                <a:ext cx="2366640" cy="2703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E22749A-FA79-4B8E-A153-23E1E2E45C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03133" y="3621078"/>
                  <a:ext cx="2375280" cy="27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66382FB-6BCD-4444-858E-2FC1F341C140}"/>
                    </a:ext>
                  </a:extLst>
                </p14:cNvPr>
                <p14:cNvContentPartPr/>
                <p14:nvPr/>
              </p14:nvContentPartPr>
              <p14:xfrm>
                <a:off x="6995173" y="3396078"/>
                <a:ext cx="349560" cy="270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66382FB-6BCD-4444-858E-2FC1F341C1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90853" y="3391758"/>
                  <a:ext cx="358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AFB8E6E-2681-4D76-B0D6-386A85C834D6}"/>
                    </a:ext>
                  </a:extLst>
                </p14:cNvPr>
                <p14:cNvContentPartPr/>
                <p14:nvPr/>
              </p14:nvContentPartPr>
              <p14:xfrm>
                <a:off x="7579453" y="2917638"/>
                <a:ext cx="277200" cy="216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AFB8E6E-2681-4D76-B0D6-386A85C834D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75133" y="2913318"/>
                  <a:ext cx="285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6F99CFD-BA2A-4B44-8EBD-58B6560E055C}"/>
                    </a:ext>
                  </a:extLst>
                </p14:cNvPr>
                <p14:cNvContentPartPr/>
                <p14:nvPr/>
              </p14:nvContentPartPr>
              <p14:xfrm>
                <a:off x="7872853" y="2973798"/>
                <a:ext cx="110160" cy="123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6F99CFD-BA2A-4B44-8EBD-58B6560E055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68533" y="2969478"/>
                  <a:ext cx="118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1DAF43B-7610-4915-9B92-97DACDC2D7FE}"/>
                    </a:ext>
                  </a:extLst>
                </p14:cNvPr>
                <p14:cNvContentPartPr/>
                <p14:nvPr/>
              </p14:nvContentPartPr>
              <p14:xfrm>
                <a:off x="7885453" y="3013758"/>
                <a:ext cx="103320" cy="11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1DAF43B-7610-4915-9B92-97DACDC2D7F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81133" y="3009438"/>
                  <a:ext cx="111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9B71B6D-F66B-4028-8399-5B023BC20511}"/>
                    </a:ext>
                  </a:extLst>
                </p14:cNvPr>
                <p14:cNvContentPartPr/>
                <p14:nvPr/>
              </p14:nvContentPartPr>
              <p14:xfrm>
                <a:off x="7975093" y="2869758"/>
                <a:ext cx="283680" cy="191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9B71B6D-F66B-4028-8399-5B023BC205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70773" y="2865438"/>
                  <a:ext cx="292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BB52BAD-10CF-4696-A43E-E9D94CD9EBE3}"/>
                    </a:ext>
                  </a:extLst>
                </p14:cNvPr>
                <p14:cNvContentPartPr/>
                <p14:nvPr/>
              </p14:nvContentPartPr>
              <p14:xfrm>
                <a:off x="8249053" y="2877318"/>
                <a:ext cx="69480" cy="140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BB52BAD-10CF-4696-A43E-E9D94CD9EB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44733" y="2872638"/>
                  <a:ext cx="78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67CD104-A64A-41A1-91CF-14861DDEB02F}"/>
                    </a:ext>
                  </a:extLst>
                </p14:cNvPr>
                <p14:cNvContentPartPr/>
                <p14:nvPr/>
              </p14:nvContentPartPr>
              <p14:xfrm>
                <a:off x="8474773" y="2816118"/>
                <a:ext cx="221760" cy="175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67CD104-A64A-41A1-91CF-14861DDEB0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70453" y="2811798"/>
                  <a:ext cx="230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2F481E2-90AA-4843-B078-54A6BC1A9DAC}"/>
                    </a:ext>
                  </a:extLst>
                </p14:cNvPr>
                <p14:cNvContentPartPr/>
                <p14:nvPr/>
              </p14:nvContentPartPr>
              <p14:xfrm>
                <a:off x="8646853" y="2881998"/>
                <a:ext cx="230760" cy="80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2F481E2-90AA-4843-B078-54A6BC1A9D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42533" y="2877678"/>
                  <a:ext cx="239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8D6DBD3-0D42-479C-BC7D-C594604DBC0D}"/>
                    </a:ext>
                  </a:extLst>
                </p14:cNvPr>
                <p14:cNvContentPartPr/>
                <p14:nvPr/>
              </p14:nvContentPartPr>
              <p14:xfrm>
                <a:off x="9065173" y="2772198"/>
                <a:ext cx="35640" cy="175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8D6DBD3-0D42-479C-BC7D-C594604DBC0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60853" y="2767878"/>
                  <a:ext cx="44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8FE3054-FD08-4C49-BF18-1DAE6BF6F8EC}"/>
                    </a:ext>
                  </a:extLst>
                </p14:cNvPr>
                <p14:cNvContentPartPr/>
                <p14:nvPr/>
              </p14:nvContentPartPr>
              <p14:xfrm>
                <a:off x="8984533" y="2736558"/>
                <a:ext cx="255600" cy="218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8FE3054-FD08-4C49-BF18-1DAE6BF6F8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80213" y="2732238"/>
                  <a:ext cx="264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775B134-2291-42F9-ACFF-55E547472C45}"/>
                    </a:ext>
                  </a:extLst>
                </p14:cNvPr>
                <p14:cNvContentPartPr/>
                <p14:nvPr/>
              </p14:nvContentPartPr>
              <p14:xfrm>
                <a:off x="9224293" y="2867238"/>
                <a:ext cx="104400" cy="65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775B134-2291-42F9-ACFF-55E547472C4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19973" y="2862918"/>
                  <a:ext cx="113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83793CF-B6B5-465E-ABDB-C352F95184CC}"/>
                    </a:ext>
                  </a:extLst>
                </p14:cNvPr>
                <p14:cNvContentPartPr/>
                <p14:nvPr/>
              </p14:nvContentPartPr>
              <p14:xfrm>
                <a:off x="9353533" y="2784798"/>
                <a:ext cx="322560" cy="120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83793CF-B6B5-465E-ABDB-C352F95184C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49213" y="2780478"/>
                  <a:ext cx="331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B7E8943-66B6-4CDF-A2C8-760C6F4B5E12}"/>
                    </a:ext>
                  </a:extLst>
                </p14:cNvPr>
                <p14:cNvContentPartPr/>
                <p14:nvPr/>
              </p14:nvContentPartPr>
              <p14:xfrm>
                <a:off x="9647653" y="2754558"/>
                <a:ext cx="162000" cy="162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B7E8943-66B6-4CDF-A2C8-760C6F4B5E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43333" y="2750238"/>
                  <a:ext cx="170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4210F3B-2B05-40C3-B08C-BC329786E460}"/>
                    </a:ext>
                  </a:extLst>
                </p14:cNvPr>
                <p14:cNvContentPartPr/>
                <p14:nvPr/>
              </p14:nvContentPartPr>
              <p14:xfrm>
                <a:off x="9895333" y="2846718"/>
                <a:ext cx="92880" cy="11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4210F3B-2B05-40C3-B08C-BC329786E46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91013" y="2842398"/>
                  <a:ext cx="101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EB79305-B943-4581-A13A-42FD7DF47C03}"/>
                    </a:ext>
                  </a:extLst>
                </p14:cNvPr>
                <p14:cNvContentPartPr/>
                <p14:nvPr/>
              </p14:nvContentPartPr>
              <p14:xfrm>
                <a:off x="8295493" y="3226878"/>
                <a:ext cx="165960" cy="117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EB79305-B943-4581-A13A-42FD7DF47C0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91173" y="3222558"/>
                  <a:ext cx="174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374F970-A7CF-4211-8ACD-29355F6E9AD7}"/>
                    </a:ext>
                  </a:extLst>
                </p14:cNvPr>
                <p14:cNvContentPartPr/>
                <p14:nvPr/>
              </p14:nvContentPartPr>
              <p14:xfrm>
                <a:off x="8460013" y="3211758"/>
                <a:ext cx="270000" cy="87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374F970-A7CF-4211-8ACD-29355F6E9AD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55693" y="3207438"/>
                  <a:ext cx="278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0F789D3-1321-4FE1-87A7-C0B7B23C8EA2}"/>
                    </a:ext>
                  </a:extLst>
                </p14:cNvPr>
                <p14:cNvContentPartPr/>
                <p14:nvPr/>
              </p14:nvContentPartPr>
              <p14:xfrm>
                <a:off x="8702653" y="3123918"/>
                <a:ext cx="7560" cy="43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0F789D3-1321-4FE1-87A7-C0B7B23C8EA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98333" y="3119598"/>
                  <a:ext cx="16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9FC975A-9E35-44A2-A2DF-52D6A817D000}"/>
                    </a:ext>
                  </a:extLst>
                </p14:cNvPr>
                <p14:cNvContentPartPr/>
                <p14:nvPr/>
              </p14:nvContentPartPr>
              <p14:xfrm>
                <a:off x="8741893" y="3107358"/>
                <a:ext cx="502200" cy="185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9FC975A-9E35-44A2-A2DF-52D6A817D0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37573" y="3103038"/>
                  <a:ext cx="510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0A5E6A2-DDC1-496D-A92D-5401A52EF9BD}"/>
                    </a:ext>
                  </a:extLst>
                </p14:cNvPr>
                <p14:cNvContentPartPr/>
                <p14:nvPr/>
              </p14:nvContentPartPr>
              <p14:xfrm>
                <a:off x="9394213" y="3140118"/>
                <a:ext cx="120960" cy="142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0A5E6A2-DDC1-496D-A92D-5401A52EF9B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89893" y="3135798"/>
                  <a:ext cx="129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5A1A903-8548-4BDA-8CA5-C2F8343FF0E1}"/>
                    </a:ext>
                  </a:extLst>
                </p14:cNvPr>
                <p14:cNvContentPartPr/>
                <p14:nvPr/>
              </p14:nvContentPartPr>
              <p14:xfrm>
                <a:off x="9548653" y="3051918"/>
                <a:ext cx="220320" cy="228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5A1A903-8548-4BDA-8CA5-C2F8343FF0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44333" y="3047598"/>
                  <a:ext cx="228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2EB6568-6AFE-40A6-AEC4-253B6FF2A8DE}"/>
                    </a:ext>
                  </a:extLst>
                </p14:cNvPr>
                <p14:cNvContentPartPr/>
                <p14:nvPr/>
              </p14:nvContentPartPr>
              <p14:xfrm>
                <a:off x="9764293" y="3077118"/>
                <a:ext cx="266400" cy="284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2EB6568-6AFE-40A6-AEC4-253B6FF2A8D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59973" y="3072798"/>
                  <a:ext cx="275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43A742C-44E1-4573-8765-C9976D54A352}"/>
                    </a:ext>
                  </a:extLst>
                </p14:cNvPr>
                <p14:cNvContentPartPr/>
                <p14:nvPr/>
              </p14:nvContentPartPr>
              <p14:xfrm>
                <a:off x="7713013" y="3573198"/>
                <a:ext cx="6480" cy="240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43A742C-44E1-4573-8765-C9976D54A35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08693" y="3568878"/>
                  <a:ext cx="15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55059AD-78E5-4E3E-BFEE-53977C7E8EC5}"/>
                    </a:ext>
                  </a:extLst>
                </p14:cNvPr>
                <p14:cNvContentPartPr/>
                <p14:nvPr/>
              </p14:nvContentPartPr>
              <p14:xfrm>
                <a:off x="7652893" y="3559518"/>
                <a:ext cx="131400" cy="110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55059AD-78E5-4E3E-BFEE-53977C7E8EC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48573" y="3555198"/>
                  <a:ext cx="140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E7C9B4B-B7B5-4B9C-9A35-EAC8AEE3F686}"/>
                    </a:ext>
                  </a:extLst>
                </p14:cNvPr>
                <p14:cNvContentPartPr/>
                <p14:nvPr/>
              </p14:nvContentPartPr>
              <p14:xfrm>
                <a:off x="7827853" y="3556998"/>
                <a:ext cx="218880" cy="118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E7C9B4B-B7B5-4B9C-9A35-EAC8AEE3F68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23533" y="3552678"/>
                  <a:ext cx="227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2016E82-55D5-4A60-9A48-27B2F9F7E7C4}"/>
                    </a:ext>
                  </a:extLst>
                </p14:cNvPr>
                <p14:cNvContentPartPr/>
                <p14:nvPr/>
              </p14:nvContentPartPr>
              <p14:xfrm>
                <a:off x="8055013" y="3513798"/>
                <a:ext cx="24480" cy="42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2016E82-55D5-4A60-9A48-27B2F9F7E7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50693" y="3509478"/>
                  <a:ext cx="33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391771C-2172-4F9D-B5E0-E3768EC0A96D}"/>
                    </a:ext>
                  </a:extLst>
                </p14:cNvPr>
                <p14:cNvContentPartPr/>
                <p14:nvPr/>
              </p14:nvContentPartPr>
              <p14:xfrm>
                <a:off x="8117653" y="3573918"/>
                <a:ext cx="68040" cy="88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391771C-2172-4F9D-B5E0-E3768EC0A9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13333" y="3569598"/>
                  <a:ext cx="76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3A783BD-5640-4518-B669-F2202709CA0A}"/>
                    </a:ext>
                  </a:extLst>
                </p14:cNvPr>
                <p14:cNvContentPartPr/>
                <p14:nvPr/>
              </p14:nvContentPartPr>
              <p14:xfrm>
                <a:off x="8455693" y="3427038"/>
                <a:ext cx="108360" cy="272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3A783BD-5640-4518-B669-F2202709CA0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51373" y="3422718"/>
                  <a:ext cx="117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2BE444B-B1E2-497A-B60E-0F8459630878}"/>
                    </a:ext>
                  </a:extLst>
                </p14:cNvPr>
                <p14:cNvContentPartPr/>
                <p14:nvPr/>
              </p14:nvContentPartPr>
              <p14:xfrm>
                <a:off x="8576293" y="3390678"/>
                <a:ext cx="476280" cy="213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2BE444B-B1E2-497A-B60E-0F845963087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71973" y="3386358"/>
                  <a:ext cx="484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936252F-C400-417F-9B88-09695214C73B}"/>
                    </a:ext>
                  </a:extLst>
                </p14:cNvPr>
                <p14:cNvContentPartPr/>
                <p14:nvPr/>
              </p14:nvContentPartPr>
              <p14:xfrm>
                <a:off x="8597533" y="3383838"/>
                <a:ext cx="96480" cy="16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936252F-C400-417F-9B88-09695214C73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93213" y="3379518"/>
                  <a:ext cx="105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40D2213-7374-44C7-958F-A47B19531536}"/>
                    </a:ext>
                  </a:extLst>
                </p14:cNvPr>
                <p14:cNvContentPartPr/>
                <p14:nvPr/>
              </p14:nvContentPartPr>
              <p14:xfrm>
                <a:off x="8684653" y="3392838"/>
                <a:ext cx="16920" cy="21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40D2213-7374-44C7-958F-A47B1953153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80333" y="3388518"/>
                  <a:ext cx="25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076BDD3-45B3-47F7-923B-C8A503EF687E}"/>
                    </a:ext>
                  </a:extLst>
                </p14:cNvPr>
                <p14:cNvContentPartPr/>
                <p14:nvPr/>
              </p14:nvContentPartPr>
              <p14:xfrm>
                <a:off x="7227013" y="3077838"/>
                <a:ext cx="275040" cy="17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076BDD3-45B3-47F7-923B-C8A503EF687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22693" y="3073518"/>
                  <a:ext cx="283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3D77EBA-FB9F-4B5A-8F5C-671B2BEEAF31}"/>
                    </a:ext>
                  </a:extLst>
                </p14:cNvPr>
                <p14:cNvContentPartPr/>
                <p14:nvPr/>
              </p14:nvContentPartPr>
              <p14:xfrm>
                <a:off x="7321693" y="3593358"/>
                <a:ext cx="251280" cy="82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3D77EBA-FB9F-4B5A-8F5C-671B2BEEAF3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17373" y="3589038"/>
                  <a:ext cx="259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20DB189-3030-44CA-A578-3737B09FA6FC}"/>
                    </a:ext>
                  </a:extLst>
                </p14:cNvPr>
                <p14:cNvContentPartPr/>
                <p14:nvPr/>
              </p14:nvContentPartPr>
              <p14:xfrm>
                <a:off x="10001173" y="2712078"/>
                <a:ext cx="213120" cy="662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20DB189-3030-44CA-A578-3737B09FA6F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96853" y="2707758"/>
                  <a:ext cx="22176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CC3C11F-B989-494A-9451-778BE8354C8A}"/>
                    </a:ext>
                  </a:extLst>
                </p14:cNvPr>
                <p14:cNvContentPartPr/>
                <p14:nvPr/>
              </p14:nvContentPartPr>
              <p14:xfrm>
                <a:off x="10298533" y="2966958"/>
                <a:ext cx="51840" cy="138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CC3C11F-B989-494A-9451-778BE8354C8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94213" y="2962638"/>
                  <a:ext cx="60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154DA1A-CB58-442A-A132-8CA3B4A5C690}"/>
                    </a:ext>
                  </a:extLst>
                </p14:cNvPr>
                <p14:cNvContentPartPr/>
                <p14:nvPr/>
              </p14:nvContentPartPr>
              <p14:xfrm>
                <a:off x="10204213" y="2996118"/>
                <a:ext cx="211680" cy="61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154DA1A-CB58-442A-A132-8CA3B4A5C69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99893" y="2991798"/>
                  <a:ext cx="220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B947F0A-4D30-4183-B9EB-6D108B065290}"/>
                    </a:ext>
                  </a:extLst>
                </p14:cNvPr>
                <p14:cNvContentPartPr/>
                <p14:nvPr/>
              </p14:nvContentPartPr>
              <p14:xfrm>
                <a:off x="10161373" y="3100518"/>
                <a:ext cx="115920" cy="90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B947F0A-4D30-4183-B9EB-6D108B06529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57053" y="3096198"/>
                  <a:ext cx="124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11DACB9-1F96-42CD-B3D0-F789DB0D83B7}"/>
                    </a:ext>
                  </a:extLst>
                </p14:cNvPr>
                <p14:cNvContentPartPr/>
                <p14:nvPr/>
              </p14:nvContentPartPr>
              <p14:xfrm>
                <a:off x="10402933" y="2825118"/>
                <a:ext cx="95040" cy="134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11DACB9-1F96-42CD-B3D0-F789DB0D83B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98613" y="2820798"/>
                  <a:ext cx="103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7094249-61FF-4C95-B361-C878B6D377C7}"/>
                    </a:ext>
                  </a:extLst>
                </p14:cNvPr>
                <p14:cNvContentPartPr/>
                <p14:nvPr/>
              </p14:nvContentPartPr>
              <p14:xfrm>
                <a:off x="10627933" y="2796318"/>
                <a:ext cx="223560" cy="297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7094249-61FF-4C95-B361-C878B6D377C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23613" y="2791998"/>
                  <a:ext cx="232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F80C253-901F-47AB-99C6-BE9B9139DBFD}"/>
                    </a:ext>
                  </a:extLst>
                </p14:cNvPr>
                <p14:cNvContentPartPr/>
                <p14:nvPr/>
              </p14:nvContentPartPr>
              <p14:xfrm>
                <a:off x="10738453" y="2789478"/>
                <a:ext cx="360" cy="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F80C253-901F-47AB-99C6-BE9B9139DBF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34133" y="2785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F57C3D5-E568-4A16-9C67-0A9E69815159}"/>
                    </a:ext>
                  </a:extLst>
                </p14:cNvPr>
                <p14:cNvContentPartPr/>
                <p14:nvPr/>
              </p14:nvContentPartPr>
              <p14:xfrm>
                <a:off x="10965973" y="2759958"/>
                <a:ext cx="284760" cy="149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F57C3D5-E568-4A16-9C67-0A9E6981515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61653" y="2755638"/>
                  <a:ext cx="293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3E3F250-51AE-4F4F-AEB8-0C3A22566C88}"/>
                    </a:ext>
                  </a:extLst>
                </p14:cNvPr>
                <p14:cNvContentPartPr/>
                <p14:nvPr/>
              </p14:nvContentPartPr>
              <p14:xfrm>
                <a:off x="11198533" y="2698758"/>
                <a:ext cx="360" cy="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3E3F250-51AE-4F4F-AEB8-0C3A22566C8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94213" y="26944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AC2F1E1-D770-4694-A18D-89FC1AE1F977}"/>
                    </a:ext>
                  </a:extLst>
                </p14:cNvPr>
                <p14:cNvContentPartPr/>
                <p14:nvPr/>
              </p14:nvContentPartPr>
              <p14:xfrm>
                <a:off x="10381333" y="3102318"/>
                <a:ext cx="154080" cy="183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AC2F1E1-D770-4694-A18D-89FC1AE1F9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77013" y="3097998"/>
                  <a:ext cx="162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BC94EE5-FB67-46F7-A726-4E199A802560}"/>
                    </a:ext>
                  </a:extLst>
                </p14:cNvPr>
                <p14:cNvContentPartPr/>
                <p14:nvPr/>
              </p14:nvContentPartPr>
              <p14:xfrm>
                <a:off x="10472053" y="3216438"/>
                <a:ext cx="61920" cy="64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BC94EE5-FB67-46F7-A726-4E199A80256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67733" y="3212118"/>
                  <a:ext cx="70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18CD8F1-D315-4B9E-8B3B-50CB7292D3F8}"/>
                    </a:ext>
                  </a:extLst>
                </p14:cNvPr>
                <p14:cNvContentPartPr/>
                <p14:nvPr/>
              </p14:nvContentPartPr>
              <p14:xfrm>
                <a:off x="10554493" y="3209958"/>
                <a:ext cx="149400" cy="52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18CD8F1-D315-4B9E-8B3B-50CB7292D3F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50173" y="3205638"/>
                  <a:ext cx="158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D54BBBD-4865-4DDC-8562-579BF9956D62}"/>
                    </a:ext>
                  </a:extLst>
                </p14:cNvPr>
                <p14:cNvContentPartPr/>
                <p14:nvPr/>
              </p14:nvContentPartPr>
              <p14:xfrm>
                <a:off x="10724053" y="3154158"/>
                <a:ext cx="82440" cy="94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D54BBBD-4865-4DDC-8562-579BF9956D6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19733" y="3149838"/>
                  <a:ext cx="91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D433F1E-49B6-4055-ADF0-46AF277B1E33}"/>
                    </a:ext>
                  </a:extLst>
                </p14:cNvPr>
                <p14:cNvContentPartPr/>
                <p14:nvPr/>
              </p14:nvContentPartPr>
              <p14:xfrm>
                <a:off x="10804693" y="3133998"/>
                <a:ext cx="245880" cy="104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D433F1E-49B6-4055-ADF0-46AF277B1E3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00373" y="3129678"/>
                  <a:ext cx="254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74BAC44-EF5D-4B88-9DE9-89FFA4F085EB}"/>
                    </a:ext>
                  </a:extLst>
                </p14:cNvPr>
                <p14:cNvContentPartPr/>
                <p14:nvPr/>
              </p14:nvContentPartPr>
              <p14:xfrm>
                <a:off x="11066773" y="3033558"/>
                <a:ext cx="304920" cy="168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74BAC44-EF5D-4B88-9DE9-89FFA4F085E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62453" y="3029238"/>
                  <a:ext cx="313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E25479F-C8F2-4227-9255-4EBB26DC6661}"/>
                    </a:ext>
                  </a:extLst>
                </p14:cNvPr>
                <p14:cNvContentPartPr/>
                <p14:nvPr/>
              </p14:nvContentPartPr>
              <p14:xfrm>
                <a:off x="11336773" y="3024198"/>
                <a:ext cx="25920" cy="30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E25479F-C8F2-4227-9255-4EBB26DC66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32453" y="3019878"/>
                  <a:ext cx="34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17A2C0E-AB21-49BF-9F8C-3DC9D29D31CC}"/>
                    </a:ext>
                  </a:extLst>
                </p14:cNvPr>
                <p14:cNvContentPartPr/>
                <p14:nvPr/>
              </p14:nvContentPartPr>
              <p14:xfrm>
                <a:off x="11380333" y="3048678"/>
                <a:ext cx="81360" cy="120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17A2C0E-AB21-49BF-9F8C-3DC9D29D31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376013" y="3044358"/>
                  <a:ext cx="90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B2EC505-66CB-47CC-9985-C118E46251C2}"/>
                    </a:ext>
                  </a:extLst>
                </p14:cNvPr>
                <p14:cNvContentPartPr/>
                <p14:nvPr/>
              </p14:nvContentPartPr>
              <p14:xfrm>
                <a:off x="11483653" y="3053718"/>
                <a:ext cx="163800" cy="698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B2EC505-66CB-47CC-9985-C118E46251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79333" y="3049398"/>
                  <a:ext cx="172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61E68BE-F3C8-4324-A63B-45D18E3A6E31}"/>
                    </a:ext>
                  </a:extLst>
                </p14:cNvPr>
                <p14:cNvContentPartPr/>
                <p14:nvPr/>
              </p14:nvContentPartPr>
              <p14:xfrm>
                <a:off x="11677333" y="2897118"/>
                <a:ext cx="27360" cy="245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61E68BE-F3C8-4324-A63B-45D18E3A6E3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673013" y="2892798"/>
                  <a:ext cx="36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F80535B-6A7F-420D-B80E-CFEE3F83C9D8}"/>
                    </a:ext>
                  </a:extLst>
                </p14:cNvPr>
                <p14:cNvContentPartPr/>
                <p14:nvPr/>
              </p14:nvContentPartPr>
              <p14:xfrm>
                <a:off x="10233373" y="3304998"/>
                <a:ext cx="1370520" cy="2379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F80535B-6A7F-420D-B80E-CFEE3F83C9D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229053" y="3300678"/>
                  <a:ext cx="1379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2D363DB-7AC5-44C5-8471-6814E93D889E}"/>
                    </a:ext>
                  </a:extLst>
                </p14:cNvPr>
                <p14:cNvContentPartPr/>
                <p14:nvPr/>
              </p14:nvContentPartPr>
              <p14:xfrm>
                <a:off x="7323133" y="3966678"/>
                <a:ext cx="251280" cy="15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2D363DB-7AC5-44C5-8471-6814E93D889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18813" y="3962358"/>
                  <a:ext cx="259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CC7AFC3-4C85-4C82-8787-7D2DF7DB07FF}"/>
                    </a:ext>
                  </a:extLst>
                </p14:cNvPr>
                <p14:cNvContentPartPr/>
                <p14:nvPr/>
              </p14:nvContentPartPr>
              <p14:xfrm>
                <a:off x="7789693" y="3815478"/>
                <a:ext cx="4680" cy="19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CC7AFC3-4C85-4C82-8787-7D2DF7DB07F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85373" y="3811158"/>
                  <a:ext cx="13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0F8F80F-92F6-482F-98A8-F2C5A33933FB}"/>
                    </a:ext>
                  </a:extLst>
                </p14:cNvPr>
                <p14:cNvContentPartPr/>
                <p14:nvPr/>
              </p14:nvContentPartPr>
              <p14:xfrm>
                <a:off x="7737853" y="3841398"/>
                <a:ext cx="144360" cy="123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0F8F80F-92F6-482F-98A8-F2C5A33933F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33533" y="3837078"/>
                  <a:ext cx="153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CE46118-8E88-4CAA-BE44-FF991EF78338}"/>
                    </a:ext>
                  </a:extLst>
                </p14:cNvPr>
                <p14:cNvContentPartPr/>
                <p14:nvPr/>
              </p14:nvContentPartPr>
              <p14:xfrm>
                <a:off x="7898053" y="3909078"/>
                <a:ext cx="169200" cy="47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CE46118-8E88-4CAA-BE44-FF991EF7833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93733" y="3904758"/>
                  <a:ext cx="17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7B73A75-E0D9-4081-AEF2-788AD1B38053}"/>
                    </a:ext>
                  </a:extLst>
                </p14:cNvPr>
                <p14:cNvContentPartPr/>
                <p14:nvPr/>
              </p14:nvContentPartPr>
              <p14:xfrm>
                <a:off x="8208373" y="3846798"/>
                <a:ext cx="231840" cy="104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7B73A75-E0D9-4081-AEF2-788AD1B380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04053" y="3842478"/>
                  <a:ext cx="240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BB360E0-67C8-44C8-8338-4487CD40D16D}"/>
                    </a:ext>
                  </a:extLst>
                </p14:cNvPr>
                <p14:cNvContentPartPr/>
                <p14:nvPr/>
              </p14:nvContentPartPr>
              <p14:xfrm>
                <a:off x="8422213" y="3783798"/>
                <a:ext cx="28800" cy="40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BB360E0-67C8-44C8-8338-4487CD40D1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17893" y="3779478"/>
                  <a:ext cx="37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05F3A63-5550-4A80-B52E-278AA257BF07}"/>
                    </a:ext>
                  </a:extLst>
                </p14:cNvPr>
                <p14:cNvContentPartPr/>
                <p14:nvPr/>
              </p14:nvContentPartPr>
              <p14:xfrm>
                <a:off x="8482693" y="3811158"/>
                <a:ext cx="223920" cy="91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05F3A63-5550-4A80-B52E-278AA257BF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78373" y="3806838"/>
                  <a:ext cx="232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D612A8A-34FE-4359-8D99-9277024E75D3}"/>
                    </a:ext>
                  </a:extLst>
                </p14:cNvPr>
                <p14:cNvContentPartPr/>
                <p14:nvPr/>
              </p14:nvContentPartPr>
              <p14:xfrm>
                <a:off x="8663413" y="3758598"/>
                <a:ext cx="39600" cy="381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D612A8A-34FE-4359-8D99-9277024E75D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59093" y="3754278"/>
                  <a:ext cx="48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1BE86E6-E179-49B3-893D-D1419279C36A}"/>
                    </a:ext>
                  </a:extLst>
                </p14:cNvPr>
                <p14:cNvContentPartPr/>
                <p14:nvPr/>
              </p14:nvContentPartPr>
              <p14:xfrm>
                <a:off x="8724973" y="3816558"/>
                <a:ext cx="324000" cy="157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1BE86E6-E179-49B3-893D-D1419279C36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20653" y="3812238"/>
                  <a:ext cx="332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1E45E3F-C05C-486E-B535-F5D77F6C0C3E}"/>
                    </a:ext>
                  </a:extLst>
                </p14:cNvPr>
                <p14:cNvContentPartPr/>
                <p14:nvPr/>
              </p14:nvContentPartPr>
              <p14:xfrm>
                <a:off x="9282613" y="3699558"/>
                <a:ext cx="19440" cy="137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1E45E3F-C05C-486E-B535-F5D77F6C0C3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78293" y="3695238"/>
                  <a:ext cx="2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E92E3FF-5C0D-41E0-A346-09DC2170971B}"/>
                    </a:ext>
                  </a:extLst>
                </p14:cNvPr>
                <p14:cNvContentPartPr/>
                <p14:nvPr/>
              </p14:nvContentPartPr>
              <p14:xfrm>
                <a:off x="9226093" y="3680478"/>
                <a:ext cx="136080" cy="109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E92E3FF-5C0D-41E0-A346-09DC2170971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21773" y="3676158"/>
                  <a:ext cx="144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02537BF-5E8F-4D70-B390-0B37D5CE40ED}"/>
                    </a:ext>
                  </a:extLst>
                </p14:cNvPr>
                <p14:cNvContentPartPr/>
                <p14:nvPr/>
              </p14:nvContentPartPr>
              <p14:xfrm>
                <a:off x="9384133" y="3756078"/>
                <a:ext cx="213480" cy="594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02537BF-5E8F-4D70-B390-0B37D5CE40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79813" y="3751758"/>
                  <a:ext cx="222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6B45E0B-3E1B-4172-9453-E4D80FE69010}"/>
                    </a:ext>
                  </a:extLst>
                </p14:cNvPr>
                <p14:cNvContentPartPr/>
                <p14:nvPr/>
              </p14:nvContentPartPr>
              <p14:xfrm>
                <a:off x="9538213" y="3640518"/>
                <a:ext cx="73800" cy="58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6B45E0B-3E1B-4172-9453-E4D80FE6901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33893" y="3636198"/>
                  <a:ext cx="82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49F7E4A-EF1E-4327-9F41-3871F408FFE6}"/>
                    </a:ext>
                  </a:extLst>
                </p14:cNvPr>
                <p14:cNvContentPartPr/>
                <p14:nvPr/>
              </p14:nvContentPartPr>
              <p14:xfrm>
                <a:off x="9598333" y="3737718"/>
                <a:ext cx="68760" cy="84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49F7E4A-EF1E-4327-9F41-3871F408FF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594013" y="3733398"/>
                  <a:ext cx="77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43B80B2-4480-4B29-BF46-438AB6C45A71}"/>
                    </a:ext>
                  </a:extLst>
                </p14:cNvPr>
                <p14:cNvContentPartPr/>
                <p14:nvPr/>
              </p14:nvContentPartPr>
              <p14:xfrm>
                <a:off x="9837013" y="3636918"/>
                <a:ext cx="158040" cy="1227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43B80B2-4480-4B29-BF46-438AB6C45A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32693" y="3632598"/>
                  <a:ext cx="166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90294D7-7C7F-4A23-8983-1622F9D1C301}"/>
                    </a:ext>
                  </a:extLst>
                </p14:cNvPr>
                <p14:cNvContentPartPr/>
                <p14:nvPr/>
              </p14:nvContentPartPr>
              <p14:xfrm>
                <a:off x="9935653" y="3744558"/>
                <a:ext cx="78840" cy="25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90294D7-7C7F-4A23-8983-1622F9D1C30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31333" y="3740238"/>
                  <a:ext cx="87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8F76E5A-1927-4429-A678-CB6551E58CD0}"/>
                    </a:ext>
                  </a:extLst>
                </p14:cNvPr>
                <p14:cNvContentPartPr/>
                <p14:nvPr/>
              </p14:nvContentPartPr>
              <p14:xfrm>
                <a:off x="10037893" y="3725838"/>
                <a:ext cx="578160" cy="59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8F76E5A-1927-4429-A678-CB6551E58C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33573" y="3721518"/>
                  <a:ext cx="586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7C6F22D-DD5E-4191-A33D-5580A500B4F0}"/>
                    </a:ext>
                  </a:extLst>
                </p14:cNvPr>
                <p14:cNvContentPartPr/>
                <p14:nvPr/>
              </p14:nvContentPartPr>
              <p14:xfrm>
                <a:off x="10093693" y="3589038"/>
                <a:ext cx="135360" cy="3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7C6F22D-DD5E-4191-A33D-5580A500B4F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89373" y="3584718"/>
                  <a:ext cx="144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0A52213-7083-4AB3-9E22-740D45A1D8BA}"/>
                    </a:ext>
                  </a:extLst>
                </p14:cNvPr>
                <p14:cNvContentPartPr/>
                <p14:nvPr/>
              </p14:nvContentPartPr>
              <p14:xfrm>
                <a:off x="10811173" y="3617118"/>
                <a:ext cx="372600" cy="154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0A52213-7083-4AB3-9E22-740D45A1D8B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06853" y="3612798"/>
                  <a:ext cx="381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06FFF24-4CB8-4E6A-9B3D-DEBF11F0C136}"/>
                    </a:ext>
                  </a:extLst>
                </p14:cNvPr>
                <p14:cNvContentPartPr/>
                <p14:nvPr/>
              </p14:nvContentPartPr>
              <p14:xfrm>
                <a:off x="11088733" y="3587598"/>
                <a:ext cx="360" cy="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06FFF24-4CB8-4E6A-9B3D-DEBF11F0C13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84413" y="3583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917C04E-DAC7-4E07-B02E-8A259A530D20}"/>
                    </a:ext>
                  </a:extLst>
                </p14:cNvPr>
                <p14:cNvContentPartPr/>
                <p14:nvPr/>
              </p14:nvContentPartPr>
              <p14:xfrm>
                <a:off x="7821013" y="4067118"/>
                <a:ext cx="253080" cy="1519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917C04E-DAC7-4E07-B02E-8A259A530D2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16693" y="4062798"/>
                  <a:ext cx="261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0C88948-F3C6-49AC-B957-1FF601AB9739}"/>
                    </a:ext>
                  </a:extLst>
                </p14:cNvPr>
                <p14:cNvContentPartPr/>
                <p14:nvPr/>
              </p14:nvContentPartPr>
              <p14:xfrm>
                <a:off x="8080213" y="4084398"/>
                <a:ext cx="357120" cy="1310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0C88948-F3C6-49AC-B957-1FF601AB973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75893" y="4080078"/>
                  <a:ext cx="365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FB63022-B54F-40EE-BC2F-631EEFC8ECBC}"/>
                    </a:ext>
                  </a:extLst>
                </p14:cNvPr>
                <p14:cNvContentPartPr/>
                <p14:nvPr/>
              </p14:nvContentPartPr>
              <p14:xfrm>
                <a:off x="8467933" y="4039038"/>
                <a:ext cx="626760" cy="1692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FB63022-B54F-40EE-BC2F-631EEFC8ECB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63613" y="4034718"/>
                  <a:ext cx="635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76C4B40-2C51-416F-9C96-EE3200A7F484}"/>
                    </a:ext>
                  </a:extLst>
                </p14:cNvPr>
                <p14:cNvContentPartPr/>
                <p14:nvPr/>
              </p14:nvContentPartPr>
              <p14:xfrm>
                <a:off x="9322933" y="3961998"/>
                <a:ext cx="18360" cy="158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76C4B40-2C51-416F-9C96-EE3200A7F4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18613" y="3957678"/>
                  <a:ext cx="27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D47F15D-53D9-46D0-8070-5BBAF1DA461B}"/>
                    </a:ext>
                  </a:extLst>
                </p14:cNvPr>
                <p14:cNvContentPartPr/>
                <p14:nvPr/>
              </p14:nvContentPartPr>
              <p14:xfrm>
                <a:off x="9232213" y="3995838"/>
                <a:ext cx="182520" cy="50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D47F15D-53D9-46D0-8070-5BBAF1DA461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27893" y="3991518"/>
                  <a:ext cx="191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B12C5F1-C091-4503-B760-FDB0D4FE960D}"/>
                    </a:ext>
                  </a:extLst>
                </p14:cNvPr>
                <p14:cNvContentPartPr/>
                <p14:nvPr/>
              </p14:nvContentPartPr>
              <p14:xfrm>
                <a:off x="9416173" y="4025718"/>
                <a:ext cx="79920" cy="81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B12C5F1-C091-4503-B760-FDB0D4FE960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411853" y="4021398"/>
                  <a:ext cx="88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BF16741-8137-4228-A064-8E5B390CCBFB}"/>
                    </a:ext>
                  </a:extLst>
                </p14:cNvPr>
                <p14:cNvContentPartPr/>
                <p14:nvPr/>
              </p14:nvContentPartPr>
              <p14:xfrm>
                <a:off x="9518413" y="4010598"/>
                <a:ext cx="321480" cy="148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BF16741-8137-4228-A064-8E5B390CCBF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14093" y="4006278"/>
                  <a:ext cx="330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E885D00-E6B0-4B42-A38A-A379D4E0EDD6}"/>
                    </a:ext>
                  </a:extLst>
                </p14:cNvPr>
                <p14:cNvContentPartPr/>
                <p14:nvPr/>
              </p14:nvContentPartPr>
              <p14:xfrm>
                <a:off x="10004413" y="3890358"/>
                <a:ext cx="282600" cy="199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E885D00-E6B0-4B42-A38A-A379D4E0EDD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00093" y="3886038"/>
                  <a:ext cx="291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3841B8F-D963-4617-A5AA-2792C5EF6EFD}"/>
                    </a:ext>
                  </a:extLst>
                </p14:cNvPr>
                <p14:cNvContentPartPr/>
                <p14:nvPr/>
              </p14:nvContentPartPr>
              <p14:xfrm>
                <a:off x="10293493" y="3940758"/>
                <a:ext cx="257040" cy="143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3841B8F-D963-4617-A5AA-2792C5EF6EF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89173" y="3936438"/>
                  <a:ext cx="265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1EADBA8-25CC-415A-A079-1F74FDD49EB5}"/>
                    </a:ext>
                  </a:extLst>
                </p14:cNvPr>
                <p14:cNvContentPartPr/>
                <p14:nvPr/>
              </p14:nvContentPartPr>
              <p14:xfrm>
                <a:off x="10573213" y="3892878"/>
                <a:ext cx="75960" cy="810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1EADBA8-25CC-415A-A079-1F74FDD49E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68893" y="3888558"/>
                  <a:ext cx="84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E300D76-718D-41B6-8982-15021F15B8D5}"/>
                    </a:ext>
                  </a:extLst>
                </p14:cNvPr>
                <p14:cNvContentPartPr/>
                <p14:nvPr/>
              </p14:nvContentPartPr>
              <p14:xfrm>
                <a:off x="10775893" y="3852198"/>
                <a:ext cx="232200" cy="1022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E300D76-718D-41B6-8982-15021F15B8D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71573" y="3847878"/>
                  <a:ext cx="240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4CC101F-0259-4840-818D-BD43C44B1086}"/>
                    </a:ext>
                  </a:extLst>
                </p14:cNvPr>
                <p14:cNvContentPartPr/>
                <p14:nvPr/>
              </p14:nvContentPartPr>
              <p14:xfrm>
                <a:off x="11115013" y="3782358"/>
                <a:ext cx="175680" cy="185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4CC101F-0259-4840-818D-BD43C44B108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10693" y="3778038"/>
                  <a:ext cx="184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827832A-8E8C-432F-AF35-9DDE729B3C13}"/>
                    </a:ext>
                  </a:extLst>
                </p14:cNvPr>
                <p14:cNvContentPartPr/>
                <p14:nvPr/>
              </p14:nvContentPartPr>
              <p14:xfrm>
                <a:off x="11299693" y="3749958"/>
                <a:ext cx="61560" cy="117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827832A-8E8C-432F-AF35-9DDE729B3C1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295373" y="3745638"/>
                  <a:ext cx="70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58B3F0C-FA8F-483C-802F-7A8CC5468DC8}"/>
                    </a:ext>
                  </a:extLst>
                </p14:cNvPr>
                <p14:cNvContentPartPr/>
                <p14:nvPr/>
              </p14:nvContentPartPr>
              <p14:xfrm>
                <a:off x="11373853" y="3800358"/>
                <a:ext cx="135000" cy="74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58B3F0C-FA8F-483C-802F-7A8CC5468DC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369533" y="3796038"/>
                  <a:ext cx="143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EE11C97-2819-432E-AFC1-4FBE4F03E20C}"/>
                    </a:ext>
                  </a:extLst>
                </p14:cNvPr>
                <p14:cNvContentPartPr/>
                <p14:nvPr/>
              </p14:nvContentPartPr>
              <p14:xfrm>
                <a:off x="11506693" y="3751038"/>
                <a:ext cx="211320" cy="99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EE11C97-2819-432E-AFC1-4FBE4F03E20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502373" y="3746718"/>
                  <a:ext cx="219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8CEF830-AB97-49E2-95F7-F2CDB36B0C70}"/>
                    </a:ext>
                  </a:extLst>
                </p14:cNvPr>
                <p14:cNvContentPartPr/>
                <p14:nvPr/>
              </p14:nvContentPartPr>
              <p14:xfrm>
                <a:off x="11037613" y="4064958"/>
                <a:ext cx="7920" cy="112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8CEF830-AB97-49E2-95F7-F2CDB36B0C7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33293" y="4060638"/>
                  <a:ext cx="16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69B12DD-5AE3-44C1-B199-55A07A6BBDFE}"/>
                    </a:ext>
                  </a:extLst>
                </p14:cNvPr>
                <p14:cNvContentPartPr/>
                <p14:nvPr/>
              </p14:nvContentPartPr>
              <p14:xfrm>
                <a:off x="10869493" y="4010958"/>
                <a:ext cx="239040" cy="1551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69B12DD-5AE3-44C1-B199-55A07A6BBDF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65173" y="4006638"/>
                  <a:ext cx="247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379A162-C164-4DAD-86D1-2EB2B801910E}"/>
                    </a:ext>
                  </a:extLst>
                </p14:cNvPr>
                <p14:cNvContentPartPr/>
                <p14:nvPr/>
              </p14:nvContentPartPr>
              <p14:xfrm>
                <a:off x="11148133" y="3991158"/>
                <a:ext cx="156960" cy="126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379A162-C164-4DAD-86D1-2EB2B801910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43813" y="3986838"/>
                  <a:ext cx="165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56C7DCC-093C-4B98-9AC7-65043DE799CA}"/>
                    </a:ext>
                  </a:extLst>
                </p14:cNvPr>
                <p14:cNvContentPartPr/>
                <p14:nvPr/>
              </p14:nvContentPartPr>
              <p14:xfrm>
                <a:off x="11235253" y="4057038"/>
                <a:ext cx="57600" cy="83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56C7DCC-093C-4B98-9AC7-65043DE799C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230933" y="4052718"/>
                  <a:ext cx="66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749D9B6-D69F-4BA0-9FBB-9200A9AF39D8}"/>
                    </a:ext>
                  </a:extLst>
                </p14:cNvPr>
                <p14:cNvContentPartPr/>
                <p14:nvPr/>
              </p14:nvContentPartPr>
              <p14:xfrm>
                <a:off x="10789933" y="4132278"/>
                <a:ext cx="699480" cy="1188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749D9B6-D69F-4BA0-9FBB-9200A9AF39D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85613" y="4127958"/>
                  <a:ext cx="708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89E9B6D-0B56-4C77-9036-9B72A58D6B96}"/>
                    </a:ext>
                  </a:extLst>
                </p14:cNvPr>
                <p14:cNvContentPartPr/>
                <p14:nvPr/>
              </p14:nvContentPartPr>
              <p14:xfrm>
                <a:off x="11556733" y="3928518"/>
                <a:ext cx="146880" cy="146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89E9B6D-0B56-4C77-9036-9B72A58D6B9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552413" y="3924198"/>
                  <a:ext cx="155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0B9AC0A-5F23-4D89-AB6A-7621C68A96D0}"/>
                    </a:ext>
                  </a:extLst>
                </p14:cNvPr>
                <p14:cNvContentPartPr/>
                <p14:nvPr/>
              </p14:nvContentPartPr>
              <p14:xfrm>
                <a:off x="11528653" y="3896478"/>
                <a:ext cx="360" cy="3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0B9AC0A-5F23-4D89-AB6A-7621C68A96D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24333" y="3892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35D2D76-B90A-4758-A728-ECD6FA3D5921}"/>
                    </a:ext>
                  </a:extLst>
                </p14:cNvPr>
                <p14:cNvContentPartPr/>
                <p14:nvPr/>
              </p14:nvContentPartPr>
              <p14:xfrm>
                <a:off x="11415253" y="3848958"/>
                <a:ext cx="109800" cy="2862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35D2D76-B90A-4758-A728-ECD6FA3D592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10933" y="3844638"/>
                  <a:ext cx="118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F6697FF-A21F-442A-83EB-3DDAB8F968DA}"/>
                    </a:ext>
                  </a:extLst>
                </p14:cNvPr>
                <p14:cNvContentPartPr/>
                <p14:nvPr/>
              </p14:nvContentPartPr>
              <p14:xfrm>
                <a:off x="11682733" y="3823398"/>
                <a:ext cx="33480" cy="245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F6697FF-A21F-442A-83EB-3DDAB8F968D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678413" y="3819078"/>
                  <a:ext cx="4212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C46CF70C-EF8B-4CD4-B867-3DA14FC0B23F}"/>
              </a:ext>
            </a:extLst>
          </p:cNvPr>
          <p:cNvGrpSpPr/>
          <p:nvPr/>
        </p:nvGrpSpPr>
        <p:grpSpPr>
          <a:xfrm>
            <a:off x="3425773" y="6234678"/>
            <a:ext cx="1306080" cy="606960"/>
            <a:chOff x="3425773" y="6234678"/>
            <a:chExt cx="1306080" cy="60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6A8ECBF-77FF-4D8C-9955-3AEDDB928B49}"/>
                    </a:ext>
                  </a:extLst>
                </p14:cNvPr>
                <p14:cNvContentPartPr/>
                <p14:nvPr/>
              </p14:nvContentPartPr>
              <p14:xfrm>
                <a:off x="3425773" y="6723558"/>
                <a:ext cx="838800" cy="55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6A8ECBF-77FF-4D8C-9955-3AEDDB928B4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21453" y="6719238"/>
                  <a:ext cx="847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44D5190-5D4F-46B5-9282-02E4C6E4448C}"/>
                    </a:ext>
                  </a:extLst>
                </p14:cNvPr>
                <p14:cNvContentPartPr/>
                <p14:nvPr/>
              </p14:nvContentPartPr>
              <p14:xfrm>
                <a:off x="4080613" y="6656958"/>
                <a:ext cx="208080" cy="184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44D5190-5D4F-46B5-9282-02E4C6E4448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76293" y="6652638"/>
                  <a:ext cx="216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544A059-3B95-412A-B2A8-717BBED86FCA}"/>
                    </a:ext>
                  </a:extLst>
                </p14:cNvPr>
                <p14:cNvContentPartPr/>
                <p14:nvPr/>
              </p14:nvContentPartPr>
              <p14:xfrm>
                <a:off x="3960733" y="6234678"/>
                <a:ext cx="771120" cy="593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544A059-3B95-412A-B2A8-717BBED86FC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956413" y="6230358"/>
                  <a:ext cx="779760" cy="60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31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7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700" dirty="0">
                <a:solidFill>
                  <a:sysClr val="windowText" lastClr="000000"/>
                </a:solidFill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700" dirty="0">
                <a:solidFill>
                  <a:sysClr val="windowText" lastClr="000000"/>
                </a:solidFill>
              </a:rPr>
              <a:t> vs </a:t>
            </a:r>
            <a:r>
              <a:rPr lang="en-US" sz="2700" dirty="0" err="1">
                <a:solidFill>
                  <a:sysClr val="windowText" lastClr="000000"/>
                </a:solidFill>
              </a:rPr>
              <a:t>komparative</a:t>
            </a:r>
            <a:r>
              <a:rPr lang="en-US" sz="2700" dirty="0">
                <a:solidFill>
                  <a:sysClr val="windowText" lastClr="000000"/>
                </a:solidFill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</a:rPr>
              <a:t>Kostenvorteile</a:t>
            </a:r>
            <a:endParaRPr lang="en-US" sz="27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573505" y="523891"/>
            <a:ext cx="9959788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Inter-</a:t>
            </a:r>
            <a:r>
              <a:rPr lang="en-US" sz="2400" b="1" dirty="0" err="1"/>
              <a:t>industrieller</a:t>
            </a:r>
            <a:r>
              <a:rPr lang="en-US" sz="2400" b="1" dirty="0"/>
              <a:t> Handel: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Basiert</a:t>
            </a:r>
            <a:r>
              <a:rPr lang="en-US" sz="2400" dirty="0"/>
              <a:t> </a:t>
            </a:r>
            <a:r>
              <a:rPr lang="en-US" sz="2400" dirty="0" err="1"/>
              <a:t>meistens</a:t>
            </a:r>
            <a:r>
              <a:rPr lang="en-US" sz="2400" dirty="0"/>
              <a:t> auf </a:t>
            </a:r>
            <a:r>
              <a:rPr lang="en-US" sz="2400" dirty="0" err="1"/>
              <a:t>komparativen</a:t>
            </a:r>
            <a:r>
              <a:rPr lang="en-US" sz="2400" dirty="0"/>
              <a:t> </a:t>
            </a:r>
            <a:r>
              <a:rPr lang="en-US" sz="2400" dirty="0" err="1"/>
              <a:t>Kostenvorteilen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Spezialisierung</a:t>
            </a:r>
            <a:r>
              <a:rPr lang="en-US" sz="2400" dirty="0"/>
              <a:t> der Länder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Branchen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Die </a:t>
            </a:r>
            <a:r>
              <a:rPr lang="en-US" sz="2400" dirty="0" err="1"/>
              <a:t>Richtung</a:t>
            </a:r>
            <a:r>
              <a:rPr lang="en-US" sz="2400" dirty="0"/>
              <a:t> der </a:t>
            </a:r>
            <a:r>
              <a:rPr lang="en-US" sz="2400" dirty="0" err="1"/>
              <a:t>unterschiedlichen</a:t>
            </a:r>
            <a:r>
              <a:rPr lang="en-US" sz="2400" dirty="0"/>
              <a:t> </a:t>
            </a:r>
            <a:r>
              <a:rPr lang="en-US" sz="2400" dirty="0" err="1"/>
              <a:t>Güterströme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festgelegt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z.B</a:t>
            </a:r>
            <a:r>
              <a:rPr lang="en-US" sz="2400" dirty="0"/>
              <a:t>. </a:t>
            </a:r>
            <a:r>
              <a:rPr lang="en-US" sz="2400" dirty="0" err="1"/>
              <a:t>Bekleidung</a:t>
            </a:r>
            <a:r>
              <a:rPr lang="en-US" sz="2400" dirty="0"/>
              <a:t> vs </a:t>
            </a:r>
            <a:r>
              <a:rPr lang="en-US" sz="2400" dirty="0" err="1"/>
              <a:t>Maschinenbau</a:t>
            </a:r>
            <a:r>
              <a:rPr lang="en-US" sz="2400" dirty="0"/>
              <a:t> (Deutschland/China)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Intra-</a:t>
            </a:r>
            <a:r>
              <a:rPr lang="en-US" sz="2400" b="1" dirty="0" err="1"/>
              <a:t>industrieller</a:t>
            </a:r>
            <a:r>
              <a:rPr lang="en-US" sz="2400" b="1" dirty="0"/>
              <a:t> Handel: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Basiert</a:t>
            </a:r>
            <a:r>
              <a:rPr lang="en-US" sz="2400" dirty="0"/>
              <a:t> auf </a:t>
            </a:r>
            <a:r>
              <a:rPr lang="en-US" sz="2400" dirty="0" err="1"/>
              <a:t>internen</a:t>
            </a:r>
            <a:r>
              <a:rPr lang="en-US" sz="2400" dirty="0"/>
              <a:t> </a:t>
            </a:r>
            <a:r>
              <a:rPr lang="en-US" sz="2400" dirty="0" err="1"/>
              <a:t>Skalenerträgen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Austausch</a:t>
            </a:r>
            <a:r>
              <a:rPr lang="en-US" sz="2400" dirty="0"/>
              <a:t> von </a:t>
            </a:r>
            <a:r>
              <a:rPr lang="en-US" sz="2400" dirty="0" err="1"/>
              <a:t>Produktvarianten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Die </a:t>
            </a:r>
            <a:r>
              <a:rPr lang="en-US" sz="2400" dirty="0" err="1"/>
              <a:t>Richtung</a:t>
            </a:r>
            <a:r>
              <a:rPr lang="en-US" sz="2400" dirty="0"/>
              <a:t> der </a:t>
            </a:r>
            <a:r>
              <a:rPr lang="en-US" sz="2400" dirty="0" err="1"/>
              <a:t>unterschiedlichen</a:t>
            </a:r>
            <a:r>
              <a:rPr lang="en-US" sz="2400" dirty="0"/>
              <a:t> </a:t>
            </a:r>
            <a:r>
              <a:rPr lang="en-US" sz="2400" dirty="0" err="1"/>
              <a:t>Güterströme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nicht</a:t>
            </a:r>
            <a:r>
              <a:rPr lang="en-US" sz="2400" dirty="0"/>
              <a:t> </a:t>
            </a:r>
            <a:r>
              <a:rPr lang="en-US" sz="2400" dirty="0" err="1"/>
              <a:t>festgelegt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z.B</a:t>
            </a:r>
            <a:r>
              <a:rPr lang="en-US" sz="2400" dirty="0"/>
              <a:t>. </a:t>
            </a:r>
            <a:r>
              <a:rPr lang="en-US" sz="2400" dirty="0" err="1"/>
              <a:t>Automobilindustrie</a:t>
            </a:r>
            <a:r>
              <a:rPr lang="en-US" sz="2400" dirty="0"/>
              <a:t> (Deutschland/Japan)</a:t>
            </a:r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699AFE-30A1-45F2-91C1-B49FFEA6A04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DD15E916-561F-4E75-896C-1B15B89EF712}"/>
              </a:ext>
            </a:extLst>
          </p:cNvPr>
          <p:cNvGrpSpPr/>
          <p:nvPr/>
        </p:nvGrpSpPr>
        <p:grpSpPr>
          <a:xfrm>
            <a:off x="227893" y="638478"/>
            <a:ext cx="768240" cy="1865880"/>
            <a:chOff x="227893" y="638478"/>
            <a:chExt cx="768240" cy="186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97FF0BC-86E0-47BB-B2B6-D75BF80E41E1}"/>
                    </a:ext>
                  </a:extLst>
                </p14:cNvPr>
                <p14:cNvContentPartPr/>
                <p14:nvPr/>
              </p14:nvContentPartPr>
              <p14:xfrm>
                <a:off x="832693" y="638478"/>
                <a:ext cx="96840" cy="18468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97FF0BC-86E0-47BB-B2B6-D75BF80E41E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8373" y="634158"/>
                  <a:ext cx="105480" cy="18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8C5BA26-E78B-4C85-AA19-06D22A0E1AFC}"/>
                    </a:ext>
                  </a:extLst>
                </p14:cNvPr>
                <p14:cNvContentPartPr/>
                <p14:nvPr/>
              </p14:nvContentPartPr>
              <p14:xfrm>
                <a:off x="900373" y="700758"/>
                <a:ext cx="95760" cy="1803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8C5BA26-E78B-4C85-AA19-06D22A0E1AF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6053" y="696438"/>
                  <a:ext cx="104400" cy="18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95BBB3D-0E16-4060-B674-C6A665A05CB5}"/>
                    </a:ext>
                  </a:extLst>
                </p14:cNvPr>
                <p14:cNvContentPartPr/>
                <p14:nvPr/>
              </p14:nvContentPartPr>
              <p14:xfrm>
                <a:off x="227893" y="1177398"/>
                <a:ext cx="133560" cy="241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95BBB3D-0E16-4060-B674-C6A665A05C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3573" y="1173078"/>
                  <a:ext cx="142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9312AD1-BAF5-454C-B2C1-72523DB57E6E}"/>
                    </a:ext>
                  </a:extLst>
                </p14:cNvPr>
                <p14:cNvContentPartPr/>
                <p14:nvPr/>
              </p14:nvContentPartPr>
              <p14:xfrm>
                <a:off x="372973" y="1290438"/>
                <a:ext cx="68760" cy="30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9312AD1-BAF5-454C-B2C1-72523DB57E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8653" y="1286118"/>
                  <a:ext cx="77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157728-02AA-4D83-B21A-665B1F42B556}"/>
                    </a:ext>
                  </a:extLst>
                </p14:cNvPr>
                <p14:cNvContentPartPr/>
                <p14:nvPr/>
              </p14:nvContentPartPr>
              <p14:xfrm>
                <a:off x="408253" y="1078758"/>
                <a:ext cx="87480" cy="164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157728-02AA-4D83-B21A-665B1F42B55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3933" y="1074438"/>
                  <a:ext cx="96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9EFC534-A695-4A72-B06C-5D664A0A7665}"/>
                    </a:ext>
                  </a:extLst>
                </p14:cNvPr>
                <p14:cNvContentPartPr/>
                <p14:nvPr/>
              </p14:nvContentPartPr>
              <p14:xfrm>
                <a:off x="489613" y="1091718"/>
                <a:ext cx="81360" cy="140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9EFC534-A695-4A72-B06C-5D664A0A766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5293" y="1087398"/>
                  <a:ext cx="90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5402ABB-C37C-4326-988F-99B5E60759CC}"/>
                    </a:ext>
                  </a:extLst>
                </p14:cNvPr>
                <p14:cNvContentPartPr/>
                <p14:nvPr/>
              </p14:nvContentPartPr>
              <p14:xfrm>
                <a:off x="553333" y="1033398"/>
                <a:ext cx="73800" cy="93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5402ABB-C37C-4326-988F-99B5E60759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9013" y="1029078"/>
                  <a:ext cx="82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2A03761-EB7A-4058-A56A-05A7B73ADEA0}"/>
                    </a:ext>
                  </a:extLst>
                </p14:cNvPr>
                <p14:cNvContentPartPr/>
                <p14:nvPr/>
              </p14:nvContentPartPr>
              <p14:xfrm>
                <a:off x="604813" y="962838"/>
                <a:ext cx="79200" cy="116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2A03761-EB7A-4058-A56A-05A7B73ADEA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0493" y="958518"/>
                  <a:ext cx="87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2C90F99-245A-49A3-8EFE-EA7CBB75D3AC}"/>
                    </a:ext>
                  </a:extLst>
                </p14:cNvPr>
                <p14:cNvContentPartPr/>
                <p14:nvPr/>
              </p14:nvContentPartPr>
              <p14:xfrm>
                <a:off x="726133" y="981198"/>
                <a:ext cx="4320" cy="21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2C90F99-245A-49A3-8EFE-EA7CBB75D3A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1813" y="976878"/>
                  <a:ext cx="12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419C37D-1260-4974-B60E-4B86DF66FF53}"/>
                    </a:ext>
                  </a:extLst>
                </p14:cNvPr>
                <p14:cNvContentPartPr/>
                <p14:nvPr/>
              </p14:nvContentPartPr>
              <p14:xfrm>
                <a:off x="236533" y="1714158"/>
                <a:ext cx="183600" cy="201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419C37D-1260-4974-B60E-4B86DF66FF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2213" y="1709838"/>
                  <a:ext cx="192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1233E97-8DE8-47E8-92B7-9157E3B44A82}"/>
                    </a:ext>
                  </a:extLst>
                </p14:cNvPr>
                <p14:cNvContentPartPr/>
                <p14:nvPr/>
              </p14:nvContentPartPr>
              <p14:xfrm>
                <a:off x="398893" y="1552518"/>
                <a:ext cx="88200" cy="278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1233E97-8DE8-47E8-92B7-9157E3B44A8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4573" y="1548198"/>
                  <a:ext cx="96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8F781F5-723E-4F24-926A-43B7E6949829}"/>
                    </a:ext>
                  </a:extLst>
                </p14:cNvPr>
                <p14:cNvContentPartPr/>
                <p14:nvPr/>
              </p14:nvContentPartPr>
              <p14:xfrm>
                <a:off x="483493" y="1531998"/>
                <a:ext cx="100080" cy="89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8F781F5-723E-4F24-926A-43B7E69498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9173" y="1527678"/>
                  <a:ext cx="108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9F00C3F-A439-4E28-B120-7CB7D9D558E8}"/>
                    </a:ext>
                  </a:extLst>
                </p14:cNvPr>
                <p14:cNvContentPartPr/>
                <p14:nvPr/>
              </p14:nvContentPartPr>
              <p14:xfrm>
                <a:off x="521653" y="1353438"/>
                <a:ext cx="139680" cy="158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9F00C3F-A439-4E28-B120-7CB7D9D558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7333" y="1349118"/>
                  <a:ext cx="148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629DFF8-E5C8-459C-9FAA-039138F0229C}"/>
                    </a:ext>
                  </a:extLst>
                </p14:cNvPr>
                <p14:cNvContentPartPr/>
                <p14:nvPr/>
              </p14:nvContentPartPr>
              <p14:xfrm>
                <a:off x="668893" y="1048878"/>
                <a:ext cx="195120" cy="376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629DFF8-E5C8-459C-9FAA-039138F0229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4573" y="1044558"/>
                  <a:ext cx="2037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32107A3-7C85-4368-A877-015FF8640015}"/>
                    </a:ext>
                  </a:extLst>
                </p14:cNvPr>
                <p14:cNvContentPartPr/>
                <p14:nvPr/>
              </p14:nvContentPartPr>
              <p14:xfrm>
                <a:off x="865093" y="1081998"/>
                <a:ext cx="41400" cy="104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32107A3-7C85-4368-A877-015FF864001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0773" y="1077678"/>
                  <a:ext cx="50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3C4768F-55E9-4450-B215-AF0FC6E4EB26}"/>
                    </a:ext>
                  </a:extLst>
                </p14:cNvPr>
                <p14:cNvContentPartPr/>
                <p14:nvPr/>
              </p14:nvContentPartPr>
              <p14:xfrm>
                <a:off x="927733" y="949878"/>
                <a:ext cx="67320" cy="88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3C4768F-55E9-4450-B215-AF0FC6E4EB2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3413" y="945558"/>
                  <a:ext cx="75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CCC1FDD-32A4-4A56-A45B-40555493B194}"/>
                    </a:ext>
                  </a:extLst>
                </p14:cNvPr>
                <p14:cNvContentPartPr/>
                <p14:nvPr/>
              </p14:nvContentPartPr>
              <p14:xfrm>
                <a:off x="403933" y="1836918"/>
                <a:ext cx="160200" cy="235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CCC1FDD-32A4-4A56-A45B-40555493B1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9613" y="1832598"/>
                  <a:ext cx="168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3AC30D2-ABCE-42AA-8CF0-4EBC84DE7F64}"/>
                    </a:ext>
                  </a:extLst>
                </p14:cNvPr>
                <p14:cNvContentPartPr/>
                <p14:nvPr/>
              </p14:nvContentPartPr>
              <p14:xfrm>
                <a:off x="568453" y="1801998"/>
                <a:ext cx="63720" cy="120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3AC30D2-ABCE-42AA-8CF0-4EBC84DE7F6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4133" y="1797678"/>
                  <a:ext cx="72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1A8F552-5876-4A8F-A694-5E5D300E58B9}"/>
                    </a:ext>
                  </a:extLst>
                </p14:cNvPr>
                <p14:cNvContentPartPr/>
                <p14:nvPr/>
              </p14:nvContentPartPr>
              <p14:xfrm>
                <a:off x="647653" y="1599678"/>
                <a:ext cx="179640" cy="213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1A8F552-5876-4A8F-A694-5E5D300E58B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3333" y="1595358"/>
                  <a:ext cx="188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E821461-A91B-48E6-AD28-E01E7D330E72}"/>
                    </a:ext>
                  </a:extLst>
                </p14:cNvPr>
                <p14:cNvContentPartPr/>
                <p14:nvPr/>
              </p14:nvContentPartPr>
              <p14:xfrm>
                <a:off x="685453" y="1545678"/>
                <a:ext cx="360" cy="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E821461-A91B-48E6-AD28-E01E7D330E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1133" y="15413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923ED1E-510D-44F9-BF33-5944D9BA9F36}"/>
                    </a:ext>
                  </a:extLst>
                </p14:cNvPr>
                <p14:cNvContentPartPr/>
                <p14:nvPr/>
              </p14:nvContentPartPr>
              <p14:xfrm>
                <a:off x="612373" y="1773918"/>
                <a:ext cx="27360" cy="77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923ED1E-510D-44F9-BF33-5944D9BA9F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8053" y="1769598"/>
                  <a:ext cx="3600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BA9C9CA-1087-467B-9966-BDF12365149E}"/>
                  </a:ext>
                </a:extLst>
              </p14:cNvPr>
              <p14:cNvContentPartPr/>
              <p14:nvPr/>
            </p14:nvContentPartPr>
            <p14:xfrm>
              <a:off x="939973" y="3063438"/>
              <a:ext cx="51480" cy="14529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BA9C9CA-1087-467B-9966-BDF12365149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35653" y="3059118"/>
                <a:ext cx="60120" cy="14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0679199-832C-40A4-B6F9-FDAE3FA91B3A}"/>
                  </a:ext>
                </a:extLst>
              </p14:cNvPr>
              <p14:cNvContentPartPr/>
              <p14:nvPr/>
            </p14:nvContentPartPr>
            <p14:xfrm>
              <a:off x="2894053" y="3424518"/>
              <a:ext cx="2678040" cy="777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0679199-832C-40A4-B6F9-FDAE3FA91B3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89733" y="3420198"/>
                <a:ext cx="268668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193CF98B-FCEF-4894-84CA-763BC2D4EF3E}"/>
              </a:ext>
            </a:extLst>
          </p:cNvPr>
          <p:cNvGrpSpPr/>
          <p:nvPr/>
        </p:nvGrpSpPr>
        <p:grpSpPr>
          <a:xfrm>
            <a:off x="142213" y="3052638"/>
            <a:ext cx="829800" cy="1692000"/>
            <a:chOff x="142213" y="3052638"/>
            <a:chExt cx="829800" cy="169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08F440F-5824-4A8C-9D91-7D1806A912FA}"/>
                    </a:ext>
                  </a:extLst>
                </p14:cNvPr>
                <p14:cNvContentPartPr/>
                <p14:nvPr/>
              </p14:nvContentPartPr>
              <p14:xfrm>
                <a:off x="471973" y="3052638"/>
                <a:ext cx="146880" cy="115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08F440F-5824-4A8C-9D91-7D1806A912F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7653" y="3048318"/>
                  <a:ext cx="155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54CC88A-7F3F-4366-996B-71AD5F419A52}"/>
                    </a:ext>
                  </a:extLst>
                </p14:cNvPr>
                <p14:cNvContentPartPr/>
                <p14:nvPr/>
              </p14:nvContentPartPr>
              <p14:xfrm>
                <a:off x="206653" y="3549078"/>
                <a:ext cx="124560" cy="128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54CC88A-7F3F-4366-996B-71AD5F419A5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2333" y="3544758"/>
                  <a:ext cx="133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092BA15-9F3F-48AB-9A69-47F44B9E689E}"/>
                    </a:ext>
                  </a:extLst>
                </p14:cNvPr>
                <p14:cNvContentPartPr/>
                <p14:nvPr/>
              </p14:nvContentPartPr>
              <p14:xfrm>
                <a:off x="322213" y="3387798"/>
                <a:ext cx="173520" cy="187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092BA15-9F3F-48AB-9A69-47F44B9E689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7893" y="3383478"/>
                  <a:ext cx="182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0FEDBF6-8288-4B25-A6D0-CA8EDA07FB71}"/>
                    </a:ext>
                  </a:extLst>
                </p14:cNvPr>
                <p14:cNvContentPartPr/>
                <p14:nvPr/>
              </p14:nvContentPartPr>
              <p14:xfrm>
                <a:off x="486733" y="3296358"/>
                <a:ext cx="124560" cy="111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0FEDBF6-8288-4B25-A6D0-CA8EDA07FB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2413" y="3292038"/>
                  <a:ext cx="133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402B59D-65D0-4D89-AA62-77545B489467}"/>
                    </a:ext>
                  </a:extLst>
                </p14:cNvPr>
                <p14:cNvContentPartPr/>
                <p14:nvPr/>
              </p14:nvContentPartPr>
              <p14:xfrm>
                <a:off x="142213" y="3689118"/>
                <a:ext cx="116640" cy="127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402B59D-65D0-4D89-AA62-77545B48946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7893" y="3684798"/>
                  <a:ext cx="125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1068058-CCA4-4F0C-A98F-0DBB9B35E953}"/>
                    </a:ext>
                  </a:extLst>
                </p14:cNvPr>
                <p14:cNvContentPartPr/>
                <p14:nvPr/>
              </p14:nvContentPartPr>
              <p14:xfrm>
                <a:off x="223213" y="3910158"/>
                <a:ext cx="186480" cy="210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1068058-CCA4-4F0C-A98F-0DBB9B35E9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8893" y="3905838"/>
                  <a:ext cx="195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6EDCD54-C9A9-456F-85B6-06224909606E}"/>
                    </a:ext>
                  </a:extLst>
                </p14:cNvPr>
                <p14:cNvContentPartPr/>
                <p14:nvPr/>
              </p14:nvContentPartPr>
              <p14:xfrm>
                <a:off x="399973" y="3773718"/>
                <a:ext cx="103680" cy="339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6EDCD54-C9A9-456F-85B6-0622490960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5653" y="3769398"/>
                  <a:ext cx="1123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B873B0B-E794-4464-9492-54256FDD1907}"/>
                    </a:ext>
                  </a:extLst>
                </p14:cNvPr>
                <p14:cNvContentPartPr/>
                <p14:nvPr/>
              </p14:nvContentPartPr>
              <p14:xfrm>
                <a:off x="511573" y="3736638"/>
                <a:ext cx="147600" cy="105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B873B0B-E794-4464-9492-54256FDD19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7253" y="3732318"/>
                  <a:ext cx="156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D020D5E-E736-4173-A67B-919ADB341095}"/>
                    </a:ext>
                  </a:extLst>
                </p14:cNvPr>
                <p14:cNvContentPartPr/>
                <p14:nvPr/>
              </p14:nvContentPartPr>
              <p14:xfrm>
                <a:off x="693013" y="3624318"/>
                <a:ext cx="58320" cy="58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D020D5E-E736-4173-A67B-919ADB3410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8693" y="3619998"/>
                  <a:ext cx="66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C55071C-D10C-451C-B587-D10C32AC7B07}"/>
                    </a:ext>
                  </a:extLst>
                </p14:cNvPr>
                <p14:cNvContentPartPr/>
                <p14:nvPr/>
              </p14:nvContentPartPr>
              <p14:xfrm>
                <a:off x="241933" y="4293198"/>
                <a:ext cx="124920" cy="105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C55071C-D10C-451C-B587-D10C32AC7B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7613" y="4288878"/>
                  <a:ext cx="133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92206D9-F79D-4812-9BBE-1A23FE971A65}"/>
                    </a:ext>
                  </a:extLst>
                </p14:cNvPr>
                <p14:cNvContentPartPr/>
                <p14:nvPr/>
              </p14:nvContentPartPr>
              <p14:xfrm>
                <a:off x="386653" y="4240998"/>
                <a:ext cx="97200" cy="75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92206D9-F79D-4812-9BBE-1A23FE971A6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2333" y="4236678"/>
                  <a:ext cx="105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3495454-48E7-4520-A7A6-CD56274B8C52}"/>
                    </a:ext>
                  </a:extLst>
                </p14:cNvPr>
                <p14:cNvContentPartPr/>
                <p14:nvPr/>
              </p14:nvContentPartPr>
              <p14:xfrm>
                <a:off x="498973" y="3947598"/>
                <a:ext cx="191160" cy="287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3495454-48E7-4520-A7A6-CD56274B8C5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4653" y="3943278"/>
                  <a:ext cx="199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37225A7-337A-441C-A0D8-B1D19F3F5A7D}"/>
                    </a:ext>
                  </a:extLst>
                </p14:cNvPr>
                <p14:cNvContentPartPr/>
                <p14:nvPr/>
              </p14:nvContentPartPr>
              <p14:xfrm>
                <a:off x="668173" y="3978198"/>
                <a:ext cx="82080" cy="93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37225A7-337A-441C-A0D8-B1D19F3F5A7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3853" y="3973878"/>
                  <a:ext cx="90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3EA2F77-DD33-40E7-9B98-0231198387D3}"/>
                    </a:ext>
                  </a:extLst>
                </p14:cNvPr>
                <p14:cNvContentPartPr/>
                <p14:nvPr/>
              </p14:nvContentPartPr>
              <p14:xfrm>
                <a:off x="758893" y="3905838"/>
                <a:ext cx="53640" cy="69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3EA2F77-DD33-40E7-9B98-0231198387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4573" y="3901518"/>
                  <a:ext cx="62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F40C47F-1E95-4B62-9CB9-73399F96B7DB}"/>
                    </a:ext>
                  </a:extLst>
                </p14:cNvPr>
                <p14:cNvContentPartPr/>
                <p14:nvPr/>
              </p14:nvContentPartPr>
              <p14:xfrm>
                <a:off x="431653" y="4307238"/>
                <a:ext cx="171360" cy="278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F40C47F-1E95-4B62-9CB9-73399F96B7D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7333" y="4302918"/>
                  <a:ext cx="180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2B461A7-06B8-461F-92C5-1045DCEC6CDF}"/>
                    </a:ext>
                  </a:extLst>
                </p14:cNvPr>
                <p14:cNvContentPartPr/>
                <p14:nvPr/>
              </p14:nvContentPartPr>
              <p14:xfrm>
                <a:off x="606253" y="4320558"/>
                <a:ext cx="57960" cy="123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2B461A7-06B8-461F-92C5-1045DCEC6CD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01933" y="4316238"/>
                  <a:ext cx="66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2FB45F8-CD15-4D6B-BAE8-9678633E509F}"/>
                    </a:ext>
                  </a:extLst>
                </p14:cNvPr>
                <p14:cNvContentPartPr/>
                <p14:nvPr/>
              </p14:nvContentPartPr>
              <p14:xfrm>
                <a:off x="690493" y="4188798"/>
                <a:ext cx="204120" cy="192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2FB45F8-CD15-4D6B-BAE8-9678633E509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6173" y="4184478"/>
                  <a:ext cx="212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7B35781-25F2-40EB-806B-3C170FF17E85}"/>
                    </a:ext>
                  </a:extLst>
                </p14:cNvPr>
                <p14:cNvContentPartPr/>
                <p14:nvPr/>
              </p14:nvContentPartPr>
              <p14:xfrm>
                <a:off x="805333" y="4130478"/>
                <a:ext cx="10440" cy="19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7B35781-25F2-40EB-806B-3C170FF17E8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1013" y="4126158"/>
                  <a:ext cx="19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A7F392E-5F97-48FC-B7B6-CF7C6F76C931}"/>
                    </a:ext>
                  </a:extLst>
                </p14:cNvPr>
                <p14:cNvContentPartPr/>
                <p14:nvPr/>
              </p14:nvContentPartPr>
              <p14:xfrm>
                <a:off x="476293" y="4275558"/>
                <a:ext cx="495720" cy="469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A7F392E-5F97-48FC-B7B6-CF7C6F76C9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1973" y="4271238"/>
                  <a:ext cx="504360" cy="47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9358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5853" y="842092"/>
            <a:ext cx="8185276" cy="1669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/>
              <a:t>Spezialisierte Anbieter</a:t>
            </a:r>
            <a:r>
              <a:rPr lang="de-DE" sz="2400" b="1" dirty="0"/>
              <a:t> 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In vielen Branchen erfordert die Produktion den Einsatz hoch spezialisierter Geräte oder unterstützender Dienstleistungen.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952805" y="2616362"/>
            <a:ext cx="6008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Der von einem einzelnen Unternehmen gebotene Markt ist zu klein, um deren Anbietern das Überleben zu sichern.</a:t>
            </a:r>
          </a:p>
        </p:txBody>
      </p:sp>
      <p:sp>
        <p:nvSpPr>
          <p:cNvPr id="3" name="Rechteck 2"/>
          <p:cNvSpPr/>
          <p:nvPr/>
        </p:nvSpPr>
        <p:spPr>
          <a:xfrm>
            <a:off x="1684322" y="4061838"/>
            <a:ext cx="7005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Ein geografisch konzentriertes Branchencluster führt viele Unternehmen zusammen, die gemeinsam einen großen Markt bilden.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5344B57-87E1-4A5D-80AC-16BEB6C7758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0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1524000" y="836712"/>
            <a:ext cx="9144000" cy="1868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/>
              <a:t>Arbeitskräfte-Pooling</a:t>
            </a:r>
          </a:p>
          <a:p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In einem Unternehmenscluster kann einen Pool hoch qualifizierter Arbeitskräfte für genau diesen Produktionssektor entstehen.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2284207" y="29291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400" dirty="0"/>
              <a:t>Vorteil für: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u="sng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2304023" y="361538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u="sng" dirty="0"/>
              <a:t>die Produzenten</a:t>
            </a:r>
            <a:r>
              <a:rPr lang="de-DE" sz="2400" dirty="0"/>
              <a:t>: die Wahrscheinlichkeit von Arbeitskräftemangel wird gesenkt.</a:t>
            </a:r>
          </a:p>
        </p:txBody>
      </p:sp>
      <p:sp>
        <p:nvSpPr>
          <p:cNvPr id="6" name="Rechteck 5"/>
          <p:cNvSpPr/>
          <p:nvPr/>
        </p:nvSpPr>
        <p:spPr>
          <a:xfrm>
            <a:off x="2304023" y="45526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u="sng" dirty="0"/>
              <a:t>die Arbeitnehmer</a:t>
            </a:r>
            <a:r>
              <a:rPr lang="de-DE" sz="2400" dirty="0"/>
              <a:t>: das Risiko der Arbeitslosigkeit nimmt ab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9447C2-2062-409D-83CF-618DBF00E69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6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7352" y="713399"/>
            <a:ext cx="11874648" cy="2212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 err="1"/>
              <a:t>Wissensexternalitäten</a:t>
            </a:r>
            <a:endParaRPr lang="de-DE" sz="2800" b="1" dirty="0"/>
          </a:p>
          <a:p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Wissen ist in hoch innovativen Branchen ein wichtiger Produktionsfaktor.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Das Spezialwissen, das über den Erfolg in innovativen Branchen entscheidet, entstammt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u="sng" dirty="0"/>
          </a:p>
          <a:p>
            <a:pPr lvl="1"/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1301200" y="2599538"/>
            <a:ext cx="6093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der Forschungs- und Entwicklungsarbeit</a:t>
            </a:r>
          </a:p>
        </p:txBody>
      </p:sp>
      <p:sp>
        <p:nvSpPr>
          <p:cNvPr id="3" name="Rechteck 2"/>
          <p:cNvSpPr/>
          <p:nvPr/>
        </p:nvSpPr>
        <p:spPr>
          <a:xfrm>
            <a:off x="2009886" y="3197936"/>
            <a:ext cx="6676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der Analyse der Bauart fremder Produkte</a:t>
            </a:r>
          </a:p>
        </p:txBody>
      </p:sp>
      <p:sp>
        <p:nvSpPr>
          <p:cNvPr id="6" name="Rechteck 5"/>
          <p:cNvSpPr/>
          <p:nvPr/>
        </p:nvSpPr>
        <p:spPr>
          <a:xfrm>
            <a:off x="2719890" y="3826243"/>
            <a:ext cx="8564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dem informellen Austausch von Informationen und Ideen</a:t>
            </a:r>
          </a:p>
        </p:txBody>
      </p:sp>
      <p:sp>
        <p:nvSpPr>
          <p:cNvPr id="8" name="Rechteck 7"/>
          <p:cNvSpPr/>
          <p:nvPr/>
        </p:nvSpPr>
        <p:spPr>
          <a:xfrm>
            <a:off x="181984" y="5450305"/>
            <a:ext cx="850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b="1" dirty="0"/>
              <a:t>Diese Spill-</a:t>
            </a:r>
            <a:r>
              <a:rPr lang="de-DE" sz="2400" b="1" dirty="0" err="1"/>
              <a:t>over</a:t>
            </a:r>
            <a:r>
              <a:rPr lang="de-DE" sz="2400" b="1" dirty="0"/>
              <a:t>-Effekte treten in Clustern mit einer höheren Wahrscheinlichkeit auf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F065294-7E8F-4199-A4EB-81C7D66562D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876" y="916761"/>
            <a:ext cx="9518766" cy="1062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 Land mit umfangreicher Produktion in einer bestimmten Branche hat normalerweise geringe Produktionskosten für das betreffende Gut.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429215" y="1797145"/>
            <a:ext cx="10829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Außenhandel vergrößert den Markt und führt aufgrund von zunehmenden Skalenerträgen zu einem niedrigerem Preis</a:t>
            </a:r>
          </a:p>
        </p:txBody>
      </p:sp>
      <p:sp>
        <p:nvSpPr>
          <p:cNvPr id="3" name="Rechteck 2"/>
          <p:cNvSpPr/>
          <p:nvPr/>
        </p:nvSpPr>
        <p:spPr>
          <a:xfrm>
            <a:off x="1056415" y="3095739"/>
            <a:ext cx="9377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Länder, die in bestimmten Branchen von vorneherein Großproduzenten sind, bleiben dies normalerweise selbst dann, wenn ein anderes Land über das Potenzial verfügt, diese Güter kostengünstiger herzustellen.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A077B5-EAF0-4BDF-85D2-AADCDA8E58A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0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241863" y="1665243"/>
            <a:ext cx="71856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Ein Nash-Gleichgewicht ist eine Kombination von Strategien, in der jeder Spieler eine Strategie wählt, mit der kein Spieler einen Anreiz hat, von seiner gewählten Strategie als einziger abzuweichen.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Spieltheorie</a:t>
            </a:r>
            <a:r>
              <a:rPr lang="en-US" sz="3992" dirty="0">
                <a:solidFill>
                  <a:sysClr val="windowText" lastClr="000000"/>
                </a:solidFill>
              </a:rPr>
              <a:t> – Nash </a:t>
            </a:r>
            <a:r>
              <a:rPr lang="en-US" sz="3992" dirty="0" err="1">
                <a:solidFill>
                  <a:sysClr val="windowText" lastClr="000000"/>
                </a:solidFill>
              </a:rPr>
              <a:t>Gleichgewicht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8D2046-D069-4CD8-9BAC-C6AB93D17FC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724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3764" y="708886"/>
            <a:ext cx="2805954" cy="5093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↑ Anzahl der Firmen</a:t>
            </a:r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09F5781-0EDF-4FD9-A74D-C6473CBDA7DB}"/>
              </a:ext>
            </a:extLst>
          </p:cNvPr>
          <p:cNvCxnSpPr>
            <a:cxnSpLocks/>
          </p:cNvCxnSpPr>
          <p:nvPr/>
        </p:nvCxnSpPr>
        <p:spPr>
          <a:xfrm flipH="1" flipV="1">
            <a:off x="1882596" y="335565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0F67A1B-B7C0-4531-93B2-557CCD320705}"/>
              </a:ext>
            </a:extLst>
          </p:cNvPr>
          <p:cNvCxnSpPr>
            <a:cxnSpLocks/>
          </p:cNvCxnSpPr>
          <p:nvPr/>
        </p:nvCxnSpPr>
        <p:spPr>
          <a:xfrm>
            <a:off x="1888721" y="6062412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A3F84DA8-19BC-43DD-B2A1-0A0C2F7FAB94}"/>
              </a:ext>
            </a:extLst>
          </p:cNvPr>
          <p:cNvSpPr txBox="1"/>
          <p:nvPr/>
        </p:nvSpPr>
        <p:spPr>
          <a:xfrm>
            <a:off x="6060497" y="6073286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Menge 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4EF60A5-45D6-449F-B964-646CF51B1630}"/>
              </a:ext>
            </a:extLst>
          </p:cNvPr>
          <p:cNvSpPr txBox="1"/>
          <p:nvPr/>
        </p:nvSpPr>
        <p:spPr>
          <a:xfrm>
            <a:off x="1091547" y="3336361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D3A006A3-B463-42F7-9A9C-246013CE88FD}"/>
              </a:ext>
            </a:extLst>
          </p:cNvPr>
          <p:cNvSpPr/>
          <p:nvPr/>
        </p:nvSpPr>
        <p:spPr>
          <a:xfrm>
            <a:off x="2290565" y="3514858"/>
            <a:ext cx="4213448" cy="1476725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29670A6-1447-441C-BE1C-5BE7200EE7D5}"/>
              </a:ext>
            </a:extLst>
          </p:cNvPr>
          <p:cNvCxnSpPr>
            <a:cxnSpLocks/>
          </p:cNvCxnSpPr>
          <p:nvPr/>
        </p:nvCxnSpPr>
        <p:spPr>
          <a:xfrm>
            <a:off x="3969625" y="3321067"/>
            <a:ext cx="1763430" cy="2426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CB378FD-8774-46E4-894D-ADE5D06CFC95}"/>
              </a:ext>
            </a:extLst>
          </p:cNvPr>
          <p:cNvSpPr txBox="1"/>
          <p:nvPr/>
        </p:nvSpPr>
        <p:spPr>
          <a:xfrm>
            <a:off x="6591700" y="4771347"/>
            <a:ext cx="200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DK=Angebotskurve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D5DFE60-E4C9-4B34-988A-7479D54F5D1A}"/>
              </a:ext>
            </a:extLst>
          </p:cNvPr>
          <p:cNvSpPr txBox="1"/>
          <p:nvPr/>
        </p:nvSpPr>
        <p:spPr>
          <a:xfrm>
            <a:off x="5674941" y="5434664"/>
            <a:ext cx="191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Nachfragekurve 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5563751-BCE0-4D09-A7D0-27AC9D412B35}"/>
              </a:ext>
            </a:extLst>
          </p:cNvPr>
          <p:cNvCxnSpPr>
            <a:cxnSpLocks/>
          </p:cNvCxnSpPr>
          <p:nvPr/>
        </p:nvCxnSpPr>
        <p:spPr>
          <a:xfrm flipH="1">
            <a:off x="1940280" y="4723808"/>
            <a:ext cx="3021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126C893-ED97-4502-AECE-46DCE8408AAC}"/>
              </a:ext>
            </a:extLst>
          </p:cNvPr>
          <p:cNvCxnSpPr>
            <a:cxnSpLocks/>
          </p:cNvCxnSpPr>
          <p:nvPr/>
        </p:nvCxnSpPr>
        <p:spPr>
          <a:xfrm flipV="1">
            <a:off x="4980377" y="4725144"/>
            <a:ext cx="0" cy="13011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0F0FCF9-C380-4765-BA38-8F360BFD0B67}"/>
              </a:ext>
            </a:extLst>
          </p:cNvPr>
          <p:cNvSpPr txBox="1"/>
          <p:nvPr/>
        </p:nvSpPr>
        <p:spPr>
          <a:xfrm>
            <a:off x="1553645" y="450825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p*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3826526-56A4-4353-A5CD-70D3C20512F2}"/>
              </a:ext>
            </a:extLst>
          </p:cNvPr>
          <p:cNvSpPr txBox="1"/>
          <p:nvPr/>
        </p:nvSpPr>
        <p:spPr>
          <a:xfrm>
            <a:off x="4764353" y="605974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x*</a:t>
            </a:r>
          </a:p>
        </p:txBody>
      </p:sp>
      <p:sp>
        <p:nvSpPr>
          <p:cNvPr id="2" name="Rechteck 1"/>
          <p:cNvSpPr/>
          <p:nvPr/>
        </p:nvSpPr>
        <p:spPr>
          <a:xfrm>
            <a:off x="3564454" y="694178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→ ↑ Output </a:t>
            </a:r>
          </a:p>
        </p:txBody>
      </p:sp>
      <p:sp>
        <p:nvSpPr>
          <p:cNvPr id="3" name="Rechteck 2"/>
          <p:cNvSpPr/>
          <p:nvPr/>
        </p:nvSpPr>
        <p:spPr>
          <a:xfrm>
            <a:off x="5816463" y="684150"/>
            <a:ext cx="341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→ ↓ Durchschnittskosten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388161" y="1383983"/>
            <a:ext cx="11492633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400" dirty="0"/>
              <a:t>→ leicht fallende Angebotskurve </a:t>
            </a:r>
            <a:r>
              <a:rPr lang="de-DE" sz="2400"/>
              <a:t>im Preis </a:t>
            </a:r>
            <a:r>
              <a:rPr lang="de-DE" sz="2400" dirty="0"/>
              <a:t>entspricht in etwa der Durchschnittskostenkurve, 						ausgelöst durch die steigenden Skalenerträge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69C35C7-3D10-44E9-BDD9-8798902F61C8}"/>
              </a:ext>
            </a:extLst>
          </p:cNvPr>
          <p:cNvSpPr txBox="1"/>
          <p:nvPr/>
        </p:nvSpPr>
        <p:spPr>
          <a:xfrm>
            <a:off x="2872947" y="2682996"/>
            <a:ext cx="6001240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Marktgleichgewicht und externe Skalenerträge</a:t>
            </a:r>
          </a:p>
          <a:p>
            <a:endParaRPr lang="de-DE" sz="200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7DC4441-E7D6-474F-A428-3F946B03BF4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87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5" grpId="0"/>
      <p:bldP spid="23" grpId="0"/>
      <p:bldP spid="24" grpId="0"/>
      <p:bldP spid="2" grpId="0"/>
      <p:bldP spid="3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Beispiele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für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externe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Skalenerträge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889967"/>
            <a:ext cx="1219200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York/Frankfurt: Investment Banking/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Finanzindustrie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Valley: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Technologien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Hollywood/Bollywood: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Filmindustrie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Historisches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Musecon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Valley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Weltkrieg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befand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die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Städte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Klingenthal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Graslitz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Kraslice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tschechisch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Musikinstrumentebau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weltweit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führdende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mittelständischen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Firmen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/>
              <a:t>Firmen</a:t>
            </a:r>
            <a:r>
              <a:rPr lang="en-US" sz="2400" dirty="0"/>
              <a:t> </a:t>
            </a:r>
            <a:r>
              <a:rPr lang="en-US" sz="2400" dirty="0" err="1"/>
              <a:t>bilden</a:t>
            </a:r>
            <a:r>
              <a:rPr lang="en-US" sz="2400" dirty="0"/>
              <a:t> Cluster →      </a:t>
            </a:r>
            <a:r>
              <a:rPr lang="en-US" sz="2400" dirty="0" err="1"/>
              <a:t>Ansatzpunkt</a:t>
            </a:r>
            <a:r>
              <a:rPr lang="en-US" sz="2400" dirty="0"/>
              <a:t> für </a:t>
            </a:r>
            <a:r>
              <a:rPr lang="en-US" sz="2400" dirty="0" err="1"/>
              <a:t>eine</a:t>
            </a:r>
            <a:endParaRPr lang="en-US" sz="2400" dirty="0"/>
          </a:p>
          <a:p>
            <a:r>
              <a:rPr lang="en-US" sz="2400" dirty="0"/>
              <a:t>				      </a:t>
            </a:r>
            <a:r>
              <a:rPr lang="en-US" sz="2400" dirty="0" err="1"/>
              <a:t>wirtschaftsgeografische</a:t>
            </a:r>
            <a:r>
              <a:rPr lang="en-US" sz="2400" dirty="0"/>
              <a:t> </a:t>
            </a:r>
            <a:r>
              <a:rPr lang="en-US" sz="2400" dirty="0" err="1"/>
              <a:t>Analyse</a:t>
            </a:r>
            <a:r>
              <a:rPr lang="en-US" sz="2400" dirty="0"/>
              <a:t> </a:t>
            </a: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ED27FA7-B901-465D-9E49-2F0E173761C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031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294996" y="65358"/>
            <a:ext cx="3299749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/>
              <a:t>Beispiel</a:t>
            </a:r>
            <a:r>
              <a:rPr lang="en-US" sz="2400" dirty="0"/>
              <a:t>: </a:t>
            </a:r>
            <a:r>
              <a:rPr lang="en-US" sz="2400" dirty="0" err="1"/>
              <a:t>Uhrenindustrie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6869CA4-E50F-41B4-A645-86AA37F87169}"/>
              </a:ext>
            </a:extLst>
          </p:cNvPr>
          <p:cNvCxnSpPr>
            <a:cxnSpLocks/>
          </p:cNvCxnSpPr>
          <p:nvPr/>
        </p:nvCxnSpPr>
        <p:spPr>
          <a:xfrm flipH="1" flipV="1">
            <a:off x="940363" y="211598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A355480-731B-4571-A01C-34BB0F49870A}"/>
              </a:ext>
            </a:extLst>
          </p:cNvPr>
          <p:cNvCxnSpPr>
            <a:cxnSpLocks/>
          </p:cNvCxnSpPr>
          <p:nvPr/>
        </p:nvCxnSpPr>
        <p:spPr>
          <a:xfrm flipV="1">
            <a:off x="963075" y="4842454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074122F-2067-4023-BFD6-613C57E27D68}"/>
              </a:ext>
            </a:extLst>
          </p:cNvPr>
          <p:cNvSpPr txBox="1"/>
          <p:nvPr/>
        </p:nvSpPr>
        <p:spPr>
          <a:xfrm>
            <a:off x="3730807" y="482683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4E08FD-36E8-48E5-8C50-1C56B8B104B9}"/>
              </a:ext>
            </a:extLst>
          </p:cNvPr>
          <p:cNvSpPr txBox="1"/>
          <p:nvPr/>
        </p:nvSpPr>
        <p:spPr>
          <a:xfrm>
            <a:off x="168465" y="2148667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44036D6-B656-49C7-AD57-BD6C7F6CB5E1}"/>
              </a:ext>
            </a:extLst>
          </p:cNvPr>
          <p:cNvSpPr/>
          <p:nvPr/>
        </p:nvSpPr>
        <p:spPr>
          <a:xfrm>
            <a:off x="923164" y="3010189"/>
            <a:ext cx="2485660" cy="1332234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151546E-3A93-4634-87A2-B00E8DCD281A}"/>
              </a:ext>
            </a:extLst>
          </p:cNvPr>
          <p:cNvCxnSpPr>
            <a:cxnSpLocks/>
          </p:cNvCxnSpPr>
          <p:nvPr/>
        </p:nvCxnSpPr>
        <p:spPr>
          <a:xfrm>
            <a:off x="1096661" y="2471832"/>
            <a:ext cx="1388342" cy="20559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4FC3C2DC-8861-4A6E-9A92-23C016A34A09}"/>
              </a:ext>
            </a:extLst>
          </p:cNvPr>
          <p:cNvSpPr txBox="1"/>
          <p:nvPr/>
        </p:nvSpPr>
        <p:spPr>
          <a:xfrm>
            <a:off x="1651695" y="1544410"/>
            <a:ext cx="1889452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Thailand</a:t>
            </a:r>
          </a:p>
          <a:p>
            <a:endParaRPr lang="de-DE" sz="2000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1961108-9D26-44AE-B083-214D2526C72E}"/>
              </a:ext>
            </a:extLst>
          </p:cNvPr>
          <p:cNvCxnSpPr>
            <a:cxnSpLocks/>
          </p:cNvCxnSpPr>
          <p:nvPr/>
        </p:nvCxnSpPr>
        <p:spPr>
          <a:xfrm flipV="1">
            <a:off x="5013978" y="4837105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ECBAEF74-5348-4B31-93DE-65700885DF8D}"/>
              </a:ext>
            </a:extLst>
          </p:cNvPr>
          <p:cNvSpPr txBox="1"/>
          <p:nvPr/>
        </p:nvSpPr>
        <p:spPr>
          <a:xfrm>
            <a:off x="4200913" y="2136153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49496D4E-5533-4CE7-B239-325616282C8B}"/>
              </a:ext>
            </a:extLst>
          </p:cNvPr>
          <p:cNvSpPr/>
          <p:nvPr/>
        </p:nvSpPr>
        <p:spPr>
          <a:xfrm>
            <a:off x="4993000" y="2391436"/>
            <a:ext cx="2632388" cy="1643322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A0A17241-C152-4FC6-89D8-D9296AF1F065}"/>
              </a:ext>
            </a:extLst>
          </p:cNvPr>
          <p:cNvCxnSpPr>
            <a:cxnSpLocks/>
          </p:cNvCxnSpPr>
          <p:nvPr/>
        </p:nvCxnSpPr>
        <p:spPr>
          <a:xfrm>
            <a:off x="5248268" y="2156521"/>
            <a:ext cx="1763430" cy="2426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B2612CA-9942-4C28-9BD7-D074C82B9362}"/>
              </a:ext>
            </a:extLst>
          </p:cNvPr>
          <p:cNvCxnSpPr>
            <a:cxnSpLocks/>
          </p:cNvCxnSpPr>
          <p:nvPr/>
        </p:nvCxnSpPr>
        <p:spPr>
          <a:xfrm flipH="1" flipV="1">
            <a:off x="4993000" y="2136152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5EC1BDD3-AE2A-42CF-BFF2-D1528BC7378D}"/>
              </a:ext>
            </a:extLst>
          </p:cNvPr>
          <p:cNvSpPr/>
          <p:nvPr/>
        </p:nvSpPr>
        <p:spPr>
          <a:xfrm>
            <a:off x="7059074" y="4343122"/>
            <a:ext cx="733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baseline="-25000" dirty="0" err="1"/>
              <a:t>Welt</a:t>
            </a:r>
            <a:r>
              <a:rPr lang="de-DE" dirty="0"/>
              <a:t>  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350EC81-03C9-47A0-8E11-1CDDE7F08EE3}"/>
              </a:ext>
            </a:extLst>
          </p:cNvPr>
          <p:cNvSpPr/>
          <p:nvPr/>
        </p:nvSpPr>
        <p:spPr>
          <a:xfrm>
            <a:off x="7625389" y="3846838"/>
            <a:ext cx="669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DK</a:t>
            </a:r>
            <a:r>
              <a:rPr lang="de-DE" baseline="-25000" dirty="0"/>
              <a:t>CH</a:t>
            </a:r>
            <a:r>
              <a:rPr lang="de-DE" dirty="0"/>
              <a:t> 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86CDE21-28C4-4C1E-A2B9-50D511C839A5}"/>
              </a:ext>
            </a:extLst>
          </p:cNvPr>
          <p:cNvSpPr/>
          <p:nvPr/>
        </p:nvSpPr>
        <p:spPr>
          <a:xfrm>
            <a:off x="3426024" y="413801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DK</a:t>
            </a:r>
            <a:r>
              <a:rPr lang="de-DE" baseline="-25000" dirty="0"/>
              <a:t>THAI</a:t>
            </a:r>
            <a:r>
              <a:rPr lang="de-DE" dirty="0"/>
              <a:t>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7F94D5F-A2C4-45BF-BE5C-C9E0B3E8C737}"/>
              </a:ext>
            </a:extLst>
          </p:cNvPr>
          <p:cNvSpPr txBox="1"/>
          <p:nvPr/>
        </p:nvSpPr>
        <p:spPr>
          <a:xfrm>
            <a:off x="5903284" y="1516983"/>
            <a:ext cx="1889452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Schweiz</a:t>
            </a:r>
          </a:p>
          <a:p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51135EF-DF21-44B0-B452-EE09426C527A}"/>
              </a:ext>
            </a:extLst>
          </p:cNvPr>
          <p:cNvSpPr/>
          <p:nvPr/>
        </p:nvSpPr>
        <p:spPr>
          <a:xfrm>
            <a:off x="2464005" y="4343122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</a:t>
            </a:r>
            <a:r>
              <a:rPr lang="de-DE" baseline="-25000" dirty="0"/>
              <a:t>THAI</a:t>
            </a:r>
            <a:r>
              <a:rPr lang="de-DE" dirty="0"/>
              <a:t> 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A27DDE5-82B0-4741-960D-574FB5FB9372}"/>
              </a:ext>
            </a:extLst>
          </p:cNvPr>
          <p:cNvSpPr txBox="1"/>
          <p:nvPr/>
        </p:nvSpPr>
        <p:spPr>
          <a:xfrm>
            <a:off x="7783444" y="482753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52EDC2A9-1C61-49EA-8127-BCA2EBDD4965}"/>
              </a:ext>
            </a:extLst>
          </p:cNvPr>
          <p:cNvSpPr/>
          <p:nvPr/>
        </p:nvSpPr>
        <p:spPr>
          <a:xfrm>
            <a:off x="379040" y="3709134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</a:t>
            </a:r>
            <a:r>
              <a:rPr lang="de-DE" baseline="-25000" dirty="0" err="1"/>
              <a:t>THAI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B1D63D7C-9452-45D5-9897-C696D17B76DB}"/>
                  </a:ext>
                </a:extLst>
              </p:cNvPr>
              <p:cNvSpPr/>
              <p:nvPr/>
            </p:nvSpPr>
            <p:spPr>
              <a:xfrm>
                <a:off x="142943" y="2837325"/>
                <a:ext cx="813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𝐷𝐾</m:t>
                        </m:r>
                      </m:e>
                    </m:acc>
                  </m:oMath>
                </a14:m>
                <a:r>
                  <a:rPr lang="de-DE" baseline="-25000" dirty="0" err="1"/>
                  <a:t>THAI</a:t>
                </a:r>
                <a:endParaRPr lang="de-DE" dirty="0"/>
              </a:p>
            </p:txBody>
          </p:sp>
        </mc:Choice>
        <mc:Fallback xmlns=""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B1D63D7C-9452-45D5-9897-C696D17B7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3" y="2837325"/>
                <a:ext cx="813621" cy="369332"/>
              </a:xfrm>
              <a:prstGeom prst="rect">
                <a:avLst/>
              </a:prstGeom>
              <a:blipFill>
                <a:blip r:embed="rId3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hteck 48">
            <a:extLst>
              <a:ext uri="{FF2B5EF4-FFF2-40B4-BE49-F238E27FC236}">
                <a16:creationId xmlns:a16="http://schemas.microsoft.com/office/drawing/2014/main" id="{3392871C-AEB5-4B64-AA27-9B67BD67DB6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3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 animBg="1"/>
      <p:bldP spid="19" grpId="0"/>
      <p:bldP spid="22" grpId="0" animBg="1"/>
      <p:bldP spid="25" grpId="0"/>
      <p:bldP spid="29" grpId="0"/>
      <p:bldP spid="30" grpId="0"/>
      <p:bldP spid="35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Wohlfahrt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613101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Auf externen Skaleneffekten basierender Außenhandel ist in seinen Auswirkungen auf die nationale Wohlfahrt weniger eindeutig als derjenige Außenhandel, der durch komparative Vorteile oder Skaleneffekte auf Unternehmensebene verursacht wird.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Externe Skaleneffekte bedeuten, dass die historische Entwicklung und der Zufall entscheidend zur Herausbildung des Handelsmusters beitragen können.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Wenn externe Skalenerträge eine wichtige Rolle spielen, können Länder Verluste aus Außenhandel erleiden.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E7BE2F5-6571-4967-B275-67505D4B37D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116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Zunehmende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14137" y="669181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600" i="1" dirty="0"/>
              <a:t>“When an industry has thus chosen a locality for itself, it is likely</a:t>
            </a:r>
          </a:p>
          <a:p>
            <a:r>
              <a:rPr lang="en-US" sz="2600" i="1" dirty="0"/>
              <a:t>to stay there long: so great are the advantages which people</a:t>
            </a:r>
          </a:p>
          <a:p>
            <a:r>
              <a:rPr lang="en-US" sz="2600" i="1" dirty="0"/>
              <a:t>following the same skilled trade get from near neighborhood to</a:t>
            </a:r>
          </a:p>
          <a:p>
            <a:r>
              <a:rPr lang="en-US" sz="2600" i="1" dirty="0"/>
              <a:t>one another. </a:t>
            </a:r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mysteries of the trade become no mysteries;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but are as it were in the air</a:t>
            </a:r>
            <a:r>
              <a:rPr lang="en-US" sz="2600" i="1" dirty="0"/>
              <a:t>,... Good work is rightly appreciated,</a:t>
            </a:r>
          </a:p>
          <a:p>
            <a:r>
              <a:rPr lang="en-US" sz="2600" i="1" dirty="0"/>
              <a:t>inventions and improvements in machinery, in processes and the</a:t>
            </a:r>
          </a:p>
          <a:p>
            <a:r>
              <a:rPr lang="en-US" sz="2600" i="1" dirty="0"/>
              <a:t>general organization of the business have their merits promptly</a:t>
            </a:r>
          </a:p>
          <a:p>
            <a:r>
              <a:rPr lang="en-US" sz="2600" i="1" dirty="0"/>
              <a:t>discussed: </a:t>
            </a:r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one man starts a new idea, it is taken up by others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combined with suggestions of their own; and thus it becomes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source of further new ideas</a:t>
            </a:r>
            <a:r>
              <a:rPr lang="en-US" sz="2600" i="1" dirty="0"/>
              <a:t>.</a:t>
            </a:r>
          </a:p>
          <a:p>
            <a:endParaRPr lang="en-US" sz="2600" i="1" dirty="0"/>
          </a:p>
          <a:p>
            <a:r>
              <a:rPr lang="en-US" sz="2400" dirty="0"/>
              <a:t>Marshall (Principles of Economics, London: MacMillan, 1920)</a:t>
            </a:r>
            <a:endParaRPr lang="de-DE"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A77CAB1-6206-4E4D-9514-62AE0775E55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416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0425" y="-51693"/>
            <a:ext cx="11117766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</a:t>
            </a:r>
            <a:r>
              <a:rPr 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</a:t>
            </a:r>
            <a:r>
              <a:rPr 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-Handel Deutschland – USA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-5778" y="5218196"/>
                <a:ext cx="4443909" cy="53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Grubel-Lloyd-Index: </a:t>
                </a:r>
                <a14:m>
                  <m:oMath xmlns:m="http://schemas.openxmlformats.org/officeDocument/2006/math">
                    <m:r>
                      <a:rPr lang="de-DE" sz="1600" b="1" i="0" smtClean="0">
                        <a:latin typeface="Cambria Math" panose="02040503050406030204" pitchFamily="18" charset="0"/>
                      </a:rPr>
                      <m:t>𝐆𝐋𝐈</m:t>
                    </m:r>
                    <m:r>
                      <a:rPr lang="de-DE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1" i="1">
                        <a:latin typeface="Cambria Math"/>
                      </a:rPr>
                      <m:t>𝟏</m:t>
                    </m:r>
                    <m:r>
                      <a:rPr lang="de-DE" sz="1600" b="1" i="1">
                        <a:latin typeface="Cambria Math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𝑬𝒙𝒑𝒐𝒓𝒕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𝑰𝒎𝒑𝒐𝒓𝒕</m:t>
                            </m:r>
                            <m: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de-DE" sz="1600" b="1" i="1">
                                <a:latin typeface="Cambria Math"/>
                              </a:rPr>
                              <m:t>𝑬𝒙𝒑𝒐𝒓𝒕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+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𝑰𝒎𝒑𝒐𝒓𝒕</m:t>
                            </m:r>
                          </m:den>
                        </m:f>
                      </m:e>
                    </m:d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78" y="5218196"/>
                <a:ext cx="4443909" cy="530594"/>
              </a:xfrm>
              <a:prstGeom prst="rect">
                <a:avLst/>
              </a:prstGeom>
              <a:blipFill>
                <a:blip r:embed="rId3"/>
                <a:stretch>
                  <a:fillRect l="-686" b="-22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9823FC23-803A-4FF1-B8BE-805162487671}"/>
              </a:ext>
            </a:extLst>
          </p:cNvPr>
          <p:cNvSpPr txBox="1"/>
          <p:nvPr/>
        </p:nvSpPr>
        <p:spPr>
          <a:xfrm>
            <a:off x="0" y="3904357"/>
            <a:ext cx="34355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de-DE" sz="1633">
                <a:latin typeface="Times New Roman" panose="02020603050405020304" pitchFamily="18" charset="0"/>
                <a:cs typeface="Times New Roman" panose="02020603050405020304" pitchFamily="18" charset="0"/>
              </a:rPr>
              <a:t>: Destatis, eigene Berechnungen</a:t>
            </a:r>
            <a:endParaRPr lang="de-DE" sz="16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323634" y="4340360"/>
            <a:ext cx="370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Als Maß für die Aufteilung zwischen inter- und intra-industriellem Handel wird der Grubel-Lloyd-Index verwendet:</a:t>
            </a:r>
          </a:p>
          <a:p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351F11F-A47C-4813-A08F-93DE056D3BE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869E4E-D3BA-B61B-84B1-C3CAE862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60" y="577886"/>
            <a:ext cx="10193520" cy="3381737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53730233-935E-B187-0C5D-0D8FEA905F39}"/>
              </a:ext>
            </a:extLst>
          </p:cNvPr>
          <p:cNvSpPr txBox="1"/>
          <p:nvPr/>
        </p:nvSpPr>
        <p:spPr>
          <a:xfrm>
            <a:off x="4361445" y="4275339"/>
            <a:ext cx="4328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heißt, dass in einer Branche sich Exporte und Importe die Waage halten und damit ein hohes Maß an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intra-industriellem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Handel gegeben ist!</a:t>
            </a:r>
          </a:p>
          <a:p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→ 0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dass entweder die Exporte die Importe deutlich übersteigen, oder umgekehrt.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D.h. der Handel läuft vornehmlich nur in eine Richtung ab und es handelt sich um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inter-industriellen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Handel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– Allgemeine Beispiele</a:t>
            </a: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347371" y="660421"/>
            <a:ext cx="10861147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Handelsstreit zwischen Ländern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Schottet sich das eine Land ab,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muß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auch das andere Land dies tun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Öffnet sich das andere Land, führt eigene Abschottung zur Besserstellung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Abschottung ist dominante Strategie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</a:rPr>
              <a:t>Länder, die in einem Rüstungswettlauf sind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der andere aufrüstet, muss man auch selbst aufrüsten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rüstet der andere nicht auf, führt Aufrüstung zur Überlegenheit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Aufrüstung ist dominante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Unternehmen, die Werbung treiben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Alle wären besser dran, wenn alle nicht werben (geringere Kosten), aber durch Werbung erhöhe ich meinen Marktanteil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alle anderen werben, muss ich werben, um im Markt zu bleiben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Werben ist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dominate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Umstellung auf schadstoffarme Autos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ihre Autos um, sinkt der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Schadstoffausstoss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1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    so stark, dass meine Umstellung keine Relevanz mehr hätte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nicht um, hilft meine Umstellung nicht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Nicht umstellen ist dominante Strategie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44D13BE-6690-484D-8DAD-125578459DC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49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</a:t>
            </a:r>
            <a:r>
              <a:rPr lang="de-DE" sz="2400" b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– Praktische Anwendung </a:t>
            </a:r>
            <a:r>
              <a:rPr lang="de-DE" sz="2400" b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0" y="818363"/>
            <a:ext cx="9728032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Eine 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hervorragendes Anwendungsbeispiel, wie man mit dem spieltheoretischen Verständnis des Gefangenendilemmas Geld verdienen kann, findet sich  bei der englischen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Gameschow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Golden Balls</a:t>
            </a:r>
          </a:p>
          <a:p>
            <a:pPr marL="2171700" lvl="4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4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https://www.youtube.com/watch?v=S0qjK3TWZE8</a:t>
            </a: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Oder hier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https://www.youtube.com/watch?v=emyi4z-O0ls&amp;t=1s</a:t>
            </a: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4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Im Tatort wird das Thema auch immer wieder gerne aufgenommen</a:t>
            </a: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				„Wir – Ihr – Sie“ </a:t>
            </a: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5"/>
              </a:rPr>
              <a:t>https://www.daserste.de/unterhaltung/krimi/tatort/sendung/wir-ihr-sie-104.html</a:t>
            </a: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66C56B-64CC-49B0-93F6-74525A94A2F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34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7406" y="1084197"/>
            <a:ext cx="7465744" cy="410587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Exporteure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mobilisieren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falls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ausgehen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dadurch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Absatzmärkte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vergrößern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derartige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Abschottungspolitik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Importrestriktionen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Lobbygruppen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entgegenwirken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7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1BE72A-20EB-442F-9509-4297D1BAD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82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138" y="982840"/>
            <a:ext cx="8588467" cy="47484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14772" indent="-41477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Länder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gegenseitig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14772" indent="-414772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Anreiz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einzuführen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das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</a:t>
            </a:r>
            <a:r>
              <a:rPr lang="en-US" altLang="en-US" sz="2722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obwohl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Interesse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Länder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wäre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Situation des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endParaRPr lang="en-US" altLang="en-US" sz="254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4028" lvl="3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Handelspartner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benötigen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Abkommen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welches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E44F0CE-0182-444E-BA2C-89BADDBC801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1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Beispiel</a:t>
            </a:r>
            <a:r>
              <a:rPr lang="en-US" sz="3992" dirty="0">
                <a:solidFill>
                  <a:sysClr val="windowText" lastClr="000000"/>
                </a:solidFill>
              </a:rPr>
              <a:t>: </a:t>
            </a:r>
            <a:r>
              <a:rPr lang="en-US" sz="3992" dirty="0" err="1">
                <a:solidFill>
                  <a:sysClr val="windowText" lastClr="000000"/>
                </a:solidFill>
              </a:rPr>
              <a:t>Gefangenendilemma</a:t>
            </a:r>
            <a:r>
              <a:rPr lang="en-US" sz="3992" dirty="0">
                <a:solidFill>
                  <a:sysClr val="windowText" lastClr="000000"/>
                </a:solidFill>
              </a:rPr>
              <a:t> und </a:t>
            </a:r>
            <a:r>
              <a:rPr lang="en-US" sz="3992" dirty="0" err="1">
                <a:solidFill>
                  <a:sysClr val="windowText" lastClr="000000"/>
                </a:solidFill>
              </a:rPr>
              <a:t>Handelskrieg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le 9"/>
          <p:cNvGraphicFramePr>
            <a:graphicFrameLocks noGrp="1"/>
          </p:cNvGraphicFramePr>
          <p:nvPr/>
        </p:nvGraphicFramePr>
        <p:xfrm>
          <a:off x="683550" y="1106506"/>
          <a:ext cx="7000359" cy="2262158"/>
        </p:xfrm>
        <a:graphic>
          <a:graphicData uri="http://schemas.openxmlformats.org/drawingml/2006/table">
            <a:tbl>
              <a:tblPr firstRow="1" firstCol="1" bandRow="1"/>
              <a:tblGrid>
                <a:gridCol w="55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5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Europäische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Union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6749" y="654721"/>
            <a:ext cx="4319304" cy="3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954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Auszahlungsmatrix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(USA, </a:t>
            </a: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Europäische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Union)</a:t>
            </a:r>
            <a:endParaRPr lang="en-US" altLang="en-US" sz="145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90F0BA-846A-4C1C-BA7B-3403FB2E3D0C}"/>
              </a:ext>
            </a:extLst>
          </p:cNvPr>
          <p:cNvSpPr txBox="1"/>
          <p:nvPr/>
        </p:nvSpPr>
        <p:spPr>
          <a:xfrm>
            <a:off x="7947375" y="654721"/>
            <a:ext cx="413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Untersuchen Sie auf Nash-Gleichgewichte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894853C-FE1F-4DD2-BE5B-19B1CE6DCED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DDA513E-6908-45D6-A021-B4852C8A060D}"/>
                  </a:ext>
                </a:extLst>
              </p14:cNvPr>
              <p14:cNvContentPartPr/>
              <p14:nvPr/>
            </p14:nvContentPartPr>
            <p14:xfrm>
              <a:off x="4167373" y="1603027"/>
              <a:ext cx="1063080" cy="46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DDA513E-6908-45D6-A021-B4852C8A0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3053" y="1598707"/>
                <a:ext cx="10717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6503FD3-AB93-4D15-B28E-B4BAF73DA998}"/>
                  </a:ext>
                </a:extLst>
              </p14:cNvPr>
              <p14:cNvContentPartPr/>
              <p14:nvPr/>
            </p14:nvContentPartPr>
            <p14:xfrm>
              <a:off x="3921493" y="2325907"/>
              <a:ext cx="249840" cy="36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6503FD3-AB93-4D15-B28E-B4BAF73DA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7173" y="2321587"/>
                <a:ext cx="2584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11FA4F3-7408-4D76-908B-52935178F6AD}"/>
              </a:ext>
            </a:extLst>
          </p:cNvPr>
          <p:cNvGrpSpPr/>
          <p:nvPr/>
        </p:nvGrpSpPr>
        <p:grpSpPr>
          <a:xfrm>
            <a:off x="8426893" y="1150147"/>
            <a:ext cx="630720" cy="281160"/>
            <a:chOff x="8426893" y="1150147"/>
            <a:chExt cx="63072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BBDFF6F-6E93-476F-95ED-EBAD218339D4}"/>
                    </a:ext>
                  </a:extLst>
                </p14:cNvPr>
                <p14:cNvContentPartPr/>
                <p14:nvPr/>
              </p14:nvContentPartPr>
              <p14:xfrm>
                <a:off x="8426893" y="1150147"/>
                <a:ext cx="153000" cy="253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BBDFF6F-6E93-476F-95ED-EBAD218339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22573" y="1145827"/>
                  <a:ext cx="1616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0647A4F-BC1C-495E-9D76-727DB71CC6AE}"/>
                    </a:ext>
                  </a:extLst>
                </p14:cNvPr>
                <p14:cNvContentPartPr/>
                <p14:nvPr/>
              </p14:nvContentPartPr>
              <p14:xfrm>
                <a:off x="8609413" y="1202347"/>
                <a:ext cx="141120" cy="143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0647A4F-BC1C-495E-9D76-727DB71CC6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05093" y="1198027"/>
                  <a:ext cx="149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4592B2D-4FD9-48D7-9760-ECE538C34F4D}"/>
                    </a:ext>
                  </a:extLst>
                </p14:cNvPr>
                <p14:cNvContentPartPr/>
                <p14:nvPr/>
              </p14:nvContentPartPr>
              <p14:xfrm>
                <a:off x="8747653" y="1215307"/>
                <a:ext cx="124200" cy="133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4592B2D-4FD9-48D7-9760-ECE538C34F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43333" y="1210987"/>
                  <a:ext cx="132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A331316-19FC-4CF0-8F52-5CF59FFE3C14}"/>
                    </a:ext>
                  </a:extLst>
                </p14:cNvPr>
                <p14:cNvContentPartPr/>
                <p14:nvPr/>
              </p14:nvContentPartPr>
              <p14:xfrm>
                <a:off x="8870773" y="1222507"/>
                <a:ext cx="121680" cy="146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A331316-19FC-4CF0-8F52-5CF59FFE3C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66453" y="1218187"/>
                  <a:ext cx="130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3D65F12-D0C2-44E5-81A9-1AD23B3CE582}"/>
                    </a:ext>
                  </a:extLst>
                </p14:cNvPr>
                <p14:cNvContentPartPr/>
                <p14:nvPr/>
              </p14:nvContentPartPr>
              <p14:xfrm>
                <a:off x="8910013" y="1297747"/>
                <a:ext cx="74880" cy="6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3D65F12-D0C2-44E5-81A9-1AD23B3CE5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05693" y="1293427"/>
                  <a:ext cx="83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486CB61-CEF9-41F6-B58C-C01E307E9583}"/>
                    </a:ext>
                  </a:extLst>
                </p14:cNvPr>
                <p14:cNvContentPartPr/>
                <p14:nvPr/>
              </p14:nvContentPartPr>
              <p14:xfrm>
                <a:off x="9029533" y="1306387"/>
                <a:ext cx="28080" cy="124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486CB61-CEF9-41F6-B58C-C01E307E958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25213" y="1302067"/>
                  <a:ext cx="3672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6366B6-A440-4647-AA34-C3AF740FC77F}"/>
              </a:ext>
            </a:extLst>
          </p:cNvPr>
          <p:cNvGrpSpPr/>
          <p:nvPr/>
        </p:nvGrpSpPr>
        <p:grpSpPr>
          <a:xfrm>
            <a:off x="9199453" y="1142947"/>
            <a:ext cx="447120" cy="284760"/>
            <a:chOff x="9199453" y="1142947"/>
            <a:chExt cx="44712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08A65BF-DD34-4C8F-A317-C4E0BC5F7E28}"/>
                    </a:ext>
                  </a:extLst>
                </p14:cNvPr>
                <p14:cNvContentPartPr/>
                <p14:nvPr/>
              </p14:nvContentPartPr>
              <p14:xfrm>
                <a:off x="9222493" y="1217467"/>
                <a:ext cx="43200" cy="119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08A65BF-DD34-4C8F-A317-C4E0BC5F7E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18173" y="1213147"/>
                  <a:ext cx="51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80BB8E-87BA-486F-9585-BCA7FB0E2188}"/>
                    </a:ext>
                  </a:extLst>
                </p14:cNvPr>
                <p14:cNvContentPartPr/>
                <p14:nvPr/>
              </p14:nvContentPartPr>
              <p14:xfrm>
                <a:off x="9232573" y="1187947"/>
                <a:ext cx="128160" cy="16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80BB8E-87BA-486F-9585-BCA7FB0E21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28253" y="1183627"/>
                  <a:ext cx="13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8F8A4E5-7D79-421F-85D0-3383396C7FF5}"/>
                    </a:ext>
                  </a:extLst>
                </p14:cNvPr>
                <p14:cNvContentPartPr/>
                <p14:nvPr/>
              </p14:nvContentPartPr>
              <p14:xfrm>
                <a:off x="9199453" y="1250227"/>
                <a:ext cx="172440" cy="89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8F8A4E5-7D79-421F-85D0-3383396C7F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95133" y="1245907"/>
                  <a:ext cx="181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903D2B8-015F-4D65-AE30-76C9FB2EFE02}"/>
                    </a:ext>
                  </a:extLst>
                </p14:cNvPr>
                <p14:cNvContentPartPr/>
                <p14:nvPr/>
              </p14:nvContentPartPr>
              <p14:xfrm>
                <a:off x="9421933" y="1199107"/>
                <a:ext cx="161640" cy="136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903D2B8-015F-4D65-AE30-76C9FB2EFE0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17613" y="1194787"/>
                  <a:ext cx="170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4D54D50-689F-4119-BDDB-6ABD6CA932A3}"/>
                    </a:ext>
                  </a:extLst>
                </p14:cNvPr>
                <p14:cNvContentPartPr/>
                <p14:nvPr/>
              </p14:nvContentPartPr>
              <p14:xfrm>
                <a:off x="9506893" y="1142947"/>
                <a:ext cx="139680" cy="284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4D54D50-689F-4119-BDDB-6ABD6CA932A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02573" y="1138627"/>
                  <a:ext cx="14832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79025D3-6E21-4310-88D0-C1ED2411D940}"/>
                  </a:ext>
                </a:extLst>
              </p14:cNvPr>
              <p14:cNvContentPartPr/>
              <p14:nvPr/>
            </p14:nvContentPartPr>
            <p14:xfrm>
              <a:off x="3975853" y="2347867"/>
              <a:ext cx="149400" cy="162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79025D3-6E21-4310-88D0-C1ED2411D94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71533" y="2343547"/>
                <a:ext cx="1580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83B4A79-3974-4516-B221-F22635511FC2}"/>
                  </a:ext>
                </a:extLst>
              </p14:cNvPr>
              <p14:cNvContentPartPr/>
              <p14:nvPr/>
            </p14:nvContentPartPr>
            <p14:xfrm>
              <a:off x="3822853" y="3108907"/>
              <a:ext cx="284760" cy="439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83B4A79-3974-4516-B221-F22635511FC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18533" y="3104587"/>
                <a:ext cx="2934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9BB55E1-E490-4D8D-8637-9E801A8D0F12}"/>
                  </a:ext>
                </a:extLst>
              </p14:cNvPr>
              <p14:cNvContentPartPr/>
              <p14:nvPr/>
            </p14:nvContentPartPr>
            <p14:xfrm>
              <a:off x="6136933" y="1639387"/>
              <a:ext cx="1059120" cy="313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9BB55E1-E490-4D8D-8637-9E801A8D0F1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32613" y="1635067"/>
                <a:ext cx="10677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A256FAD-D1FE-484D-9FD6-AC2B4DCC40F3}"/>
                  </a:ext>
                </a:extLst>
              </p14:cNvPr>
              <p14:cNvContentPartPr/>
              <p14:nvPr/>
            </p14:nvContentPartPr>
            <p14:xfrm>
              <a:off x="5977813" y="2303947"/>
              <a:ext cx="501480" cy="410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A256FAD-D1FE-484D-9FD6-AC2B4DCC40F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73493" y="2299627"/>
                <a:ext cx="510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B18FFE7-AD9C-4D72-8DE5-43AF10D2F8E4}"/>
                  </a:ext>
                </a:extLst>
              </p14:cNvPr>
              <p14:cNvContentPartPr/>
              <p14:nvPr/>
            </p14:nvContentPartPr>
            <p14:xfrm>
              <a:off x="5971693" y="3063547"/>
              <a:ext cx="543600" cy="388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B18FFE7-AD9C-4D72-8DE5-43AF10D2F8E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67373" y="3059227"/>
                <a:ext cx="552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196FAC0-6D5F-4458-8583-488EE137E9EE}"/>
                  </a:ext>
                </a:extLst>
              </p14:cNvPr>
              <p14:cNvContentPartPr/>
              <p14:nvPr/>
            </p14:nvContentPartPr>
            <p14:xfrm>
              <a:off x="9969853" y="1019467"/>
              <a:ext cx="1935000" cy="158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196FAC0-6D5F-4458-8583-488EE137E9E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965533" y="1015147"/>
                <a:ext cx="19436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9C6F9D20-2735-475A-B7A1-43EA6C7544C9}"/>
              </a:ext>
            </a:extLst>
          </p:cNvPr>
          <p:cNvGrpSpPr/>
          <p:nvPr/>
        </p:nvGrpSpPr>
        <p:grpSpPr>
          <a:xfrm>
            <a:off x="6593413" y="813907"/>
            <a:ext cx="244440" cy="531000"/>
            <a:chOff x="6593413" y="813907"/>
            <a:chExt cx="24444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481459C-BF83-4961-99C1-59493AC03159}"/>
                    </a:ext>
                  </a:extLst>
                </p14:cNvPr>
                <p14:cNvContentPartPr/>
                <p14:nvPr/>
              </p14:nvContentPartPr>
              <p14:xfrm>
                <a:off x="6688813" y="813907"/>
                <a:ext cx="20160" cy="485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481459C-BF83-4961-99C1-59493AC0315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84493" y="809587"/>
                  <a:ext cx="28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2F5BC96-F716-4E34-B389-3C74774444CD}"/>
                    </a:ext>
                  </a:extLst>
                </p14:cNvPr>
                <p14:cNvContentPartPr/>
                <p14:nvPr/>
              </p14:nvContentPartPr>
              <p14:xfrm>
                <a:off x="6593413" y="1082107"/>
                <a:ext cx="244440" cy="262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2F5BC96-F716-4E34-B389-3C74774444C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89093" y="1077787"/>
                  <a:ext cx="25308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C71CB3A-1F48-45A9-8DF7-40B82828A1E4}"/>
                  </a:ext>
                </a:extLst>
              </p14:cNvPr>
              <p14:cNvContentPartPr/>
              <p14:nvPr/>
            </p14:nvContentPartPr>
            <p14:xfrm>
              <a:off x="5905813" y="1958347"/>
              <a:ext cx="708840" cy="12870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C71CB3A-1F48-45A9-8DF7-40B82828A1E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01493" y="1954027"/>
                <a:ext cx="717480" cy="12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F340F6E-EFB3-46FB-9C3D-CB453F643C42}"/>
                  </a:ext>
                </a:extLst>
              </p14:cNvPr>
              <p14:cNvContentPartPr/>
              <p14:nvPr/>
            </p14:nvContentPartPr>
            <p14:xfrm>
              <a:off x="5905813" y="2711827"/>
              <a:ext cx="734040" cy="5698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F340F6E-EFB3-46FB-9C3D-CB453F643C4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01493" y="2707507"/>
                <a:ext cx="742680" cy="57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16790D8B-E51B-44F7-B3B6-A88D86ADB1E8}"/>
              </a:ext>
            </a:extLst>
          </p:cNvPr>
          <p:cNvGrpSpPr/>
          <p:nvPr/>
        </p:nvGrpSpPr>
        <p:grpSpPr>
          <a:xfrm>
            <a:off x="4636813" y="854587"/>
            <a:ext cx="308160" cy="448560"/>
            <a:chOff x="4636813" y="854587"/>
            <a:chExt cx="3081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82705F7-F832-4B5C-8C4F-3FB023E89F0F}"/>
                    </a:ext>
                  </a:extLst>
                </p14:cNvPr>
                <p14:cNvContentPartPr/>
                <p14:nvPr/>
              </p14:nvContentPartPr>
              <p14:xfrm>
                <a:off x="4790533" y="855307"/>
                <a:ext cx="3600" cy="93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82705F7-F832-4B5C-8C4F-3FB023E89F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86213" y="850987"/>
                  <a:ext cx="12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EC31EAD-9380-45B8-BD30-A0AF5DEB6BC2}"/>
                    </a:ext>
                  </a:extLst>
                </p14:cNvPr>
                <p14:cNvContentPartPr/>
                <p14:nvPr/>
              </p14:nvContentPartPr>
              <p14:xfrm>
                <a:off x="4654093" y="1064467"/>
                <a:ext cx="5760" cy="21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EC31EAD-9380-45B8-BD30-A0AF5DEB6BC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49773" y="1060147"/>
                  <a:ext cx="14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B92BFAA-8C99-49EA-A061-95637E3C427E}"/>
                    </a:ext>
                  </a:extLst>
                </p14:cNvPr>
                <p14:cNvContentPartPr/>
                <p14:nvPr/>
              </p14:nvContentPartPr>
              <p14:xfrm>
                <a:off x="4759213" y="854587"/>
                <a:ext cx="30240" cy="316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B92BFAA-8C99-49EA-A061-95637E3C427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54893" y="850267"/>
                  <a:ext cx="38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ADF23D5-A1E0-490E-B418-607739A5F379}"/>
                    </a:ext>
                  </a:extLst>
                </p14:cNvPr>
                <p14:cNvContentPartPr/>
                <p14:nvPr/>
              </p14:nvContentPartPr>
              <p14:xfrm>
                <a:off x="4636813" y="985627"/>
                <a:ext cx="308160" cy="3175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ADF23D5-A1E0-490E-B418-607739A5F37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32493" y="981307"/>
                  <a:ext cx="31680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4F73BB38-C37F-430E-8D1F-A70A25760EAD}"/>
              </a:ext>
            </a:extLst>
          </p:cNvPr>
          <p:cNvGrpSpPr/>
          <p:nvPr/>
        </p:nvGrpSpPr>
        <p:grpSpPr>
          <a:xfrm>
            <a:off x="3066133" y="3454507"/>
            <a:ext cx="1683000" cy="536040"/>
            <a:chOff x="3066133" y="3454507"/>
            <a:chExt cx="168300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BB1EBD5-1046-4B51-91C7-568D5980BFF1}"/>
                    </a:ext>
                  </a:extLst>
                </p14:cNvPr>
                <p14:cNvContentPartPr/>
                <p14:nvPr/>
              </p14:nvContentPartPr>
              <p14:xfrm>
                <a:off x="3124813" y="3532987"/>
                <a:ext cx="30600" cy="150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BB1EBD5-1046-4B51-91C7-568D5980BFF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20493" y="3528667"/>
                  <a:ext cx="39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7B639AA-FDDE-4698-85B9-102594971FB6}"/>
                    </a:ext>
                  </a:extLst>
                </p14:cNvPr>
                <p14:cNvContentPartPr/>
                <p14:nvPr/>
              </p14:nvContentPartPr>
              <p14:xfrm>
                <a:off x="3093133" y="3525427"/>
                <a:ext cx="158400" cy="12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7B639AA-FDDE-4698-85B9-102594971FB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88813" y="3521107"/>
                  <a:ext cx="167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BF6A0E3-B1B4-4E88-A583-0C4032A98E3E}"/>
                    </a:ext>
                  </a:extLst>
                </p14:cNvPr>
                <p14:cNvContentPartPr/>
                <p14:nvPr/>
              </p14:nvContentPartPr>
              <p14:xfrm>
                <a:off x="3074413" y="3600307"/>
                <a:ext cx="129600" cy="12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BF6A0E3-B1B4-4E88-A583-0C4032A98E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70093" y="3595987"/>
                  <a:ext cx="138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F0BE554-8CB9-4C86-A625-0551CA5C93F0}"/>
                    </a:ext>
                  </a:extLst>
                </p14:cNvPr>
                <p14:cNvContentPartPr/>
                <p14:nvPr/>
              </p14:nvContentPartPr>
              <p14:xfrm>
                <a:off x="3267373" y="3613627"/>
                <a:ext cx="101160" cy="9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F0BE554-8CB9-4C86-A625-0551CA5C93F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63053" y="3609307"/>
                  <a:ext cx="109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84C5294-E16B-4CAC-8A3F-9E848B59CF98}"/>
                    </a:ext>
                  </a:extLst>
                </p14:cNvPr>
                <p14:cNvContentPartPr/>
                <p14:nvPr/>
              </p14:nvContentPartPr>
              <p14:xfrm>
                <a:off x="3263053" y="3614707"/>
                <a:ext cx="78840" cy="41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84C5294-E16B-4CAC-8A3F-9E848B59CF9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58733" y="3610387"/>
                  <a:ext cx="87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7407555-5CE9-4ABB-BA4D-73DDB5085870}"/>
                    </a:ext>
                  </a:extLst>
                </p14:cNvPr>
                <p14:cNvContentPartPr/>
                <p14:nvPr/>
              </p14:nvContentPartPr>
              <p14:xfrm>
                <a:off x="3290773" y="3460267"/>
                <a:ext cx="117360" cy="88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7407555-5CE9-4ABB-BA4D-73DDB508587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86453" y="3455947"/>
                  <a:ext cx="126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E500221-2562-4AF6-8565-70DE986A0C85}"/>
                    </a:ext>
                  </a:extLst>
                </p14:cNvPr>
                <p14:cNvContentPartPr/>
                <p14:nvPr/>
              </p14:nvContentPartPr>
              <p14:xfrm>
                <a:off x="3448093" y="3623347"/>
                <a:ext cx="84960" cy="3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E500221-2562-4AF6-8565-70DE986A0C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43773" y="3619027"/>
                  <a:ext cx="936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A39B849-1D99-4C05-AF1A-CF92AA36ACC9}"/>
                    </a:ext>
                  </a:extLst>
                </p14:cNvPr>
                <p14:cNvContentPartPr/>
                <p14:nvPr/>
              </p14:nvContentPartPr>
              <p14:xfrm>
                <a:off x="3603253" y="3577627"/>
                <a:ext cx="64080" cy="66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A39B849-1D99-4C05-AF1A-CF92AA36AC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98933" y="3573307"/>
                  <a:ext cx="72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3238CE2-D2AB-481B-B74F-DBCE7B02D62C}"/>
                    </a:ext>
                  </a:extLst>
                </p14:cNvPr>
                <p14:cNvContentPartPr/>
                <p14:nvPr/>
              </p14:nvContentPartPr>
              <p14:xfrm>
                <a:off x="3745813" y="3577987"/>
                <a:ext cx="69840" cy="61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3238CE2-D2AB-481B-B74F-DBCE7B02D6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41493" y="3573667"/>
                  <a:ext cx="78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5DA0EC3-0588-4B00-B5EC-779171ED1DA0}"/>
                    </a:ext>
                  </a:extLst>
                </p14:cNvPr>
                <p14:cNvContentPartPr/>
                <p14:nvPr/>
              </p14:nvContentPartPr>
              <p14:xfrm>
                <a:off x="3975853" y="3586627"/>
                <a:ext cx="5040" cy="13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5DA0EC3-0588-4B00-B5EC-779171ED1DA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71533" y="3582307"/>
                  <a:ext cx="13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A509D06-D636-419C-B8A5-8CE677DFB74F}"/>
                    </a:ext>
                  </a:extLst>
                </p14:cNvPr>
                <p14:cNvContentPartPr/>
                <p14:nvPr/>
              </p14:nvContentPartPr>
              <p14:xfrm>
                <a:off x="3962173" y="3645307"/>
                <a:ext cx="17280" cy="853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A509D06-D636-419C-B8A5-8CE677DFB74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57853" y="3640987"/>
                  <a:ext cx="25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B5905C4-3ED4-45E2-9B4D-6FF48AAF4BB5}"/>
                    </a:ext>
                  </a:extLst>
                </p14:cNvPr>
                <p14:cNvContentPartPr/>
                <p14:nvPr/>
              </p14:nvContentPartPr>
              <p14:xfrm>
                <a:off x="4088533" y="3526147"/>
                <a:ext cx="95040" cy="107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B5905C4-3ED4-45E2-9B4D-6FF48AAF4BB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84213" y="3521827"/>
                  <a:ext cx="103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8911B67-2A45-4B25-93FF-772032C5CD0A}"/>
                    </a:ext>
                  </a:extLst>
                </p14:cNvPr>
                <p14:cNvContentPartPr/>
                <p14:nvPr/>
              </p14:nvContentPartPr>
              <p14:xfrm>
                <a:off x="4115533" y="3577987"/>
                <a:ext cx="95760" cy="68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8911B67-2A45-4B25-93FF-772032C5CD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11213" y="3573667"/>
                  <a:ext cx="104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8C2D78D-414E-4B4E-85B3-BB3ACA849414}"/>
                    </a:ext>
                  </a:extLst>
                </p14:cNvPr>
                <p14:cNvContentPartPr/>
                <p14:nvPr/>
              </p14:nvContentPartPr>
              <p14:xfrm>
                <a:off x="4278973" y="3581587"/>
                <a:ext cx="91800" cy="295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8C2D78D-414E-4B4E-85B3-BB3ACA84941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74653" y="3577267"/>
                  <a:ext cx="100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5FC2C82-7371-43C5-A44E-BC3B643B0DBA}"/>
                    </a:ext>
                  </a:extLst>
                </p14:cNvPr>
                <p14:cNvContentPartPr/>
                <p14:nvPr/>
              </p14:nvContentPartPr>
              <p14:xfrm>
                <a:off x="4253413" y="3454507"/>
                <a:ext cx="118080" cy="83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5FC2C82-7371-43C5-A44E-BC3B643B0DB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49093" y="3450187"/>
                  <a:ext cx="126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F436065-56D3-41D2-B95C-7D010F423C69}"/>
                    </a:ext>
                  </a:extLst>
                </p14:cNvPr>
                <p14:cNvContentPartPr/>
                <p14:nvPr/>
              </p14:nvContentPartPr>
              <p14:xfrm>
                <a:off x="4472653" y="3593467"/>
                <a:ext cx="79560" cy="61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F436065-56D3-41D2-B95C-7D010F423C6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68333" y="3589147"/>
                  <a:ext cx="88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AD196DD-1CE7-4DC4-B504-C04FC7FC5D35}"/>
                    </a:ext>
                  </a:extLst>
                </p14:cNvPr>
                <p14:cNvContentPartPr/>
                <p14:nvPr/>
              </p14:nvContentPartPr>
              <p14:xfrm>
                <a:off x="4621693" y="3549547"/>
                <a:ext cx="89280" cy="900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AD196DD-1CE7-4DC4-B504-C04FC7FC5D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17373" y="3545227"/>
                  <a:ext cx="97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6D78158-2BF5-4407-9C21-9AA5F668CC57}"/>
                    </a:ext>
                  </a:extLst>
                </p14:cNvPr>
                <p14:cNvContentPartPr/>
                <p14:nvPr/>
              </p14:nvContentPartPr>
              <p14:xfrm>
                <a:off x="4625653" y="3510667"/>
                <a:ext cx="123480" cy="32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6D78158-2BF5-4407-9C21-9AA5F668CC5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21333" y="3506347"/>
                  <a:ext cx="132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24031CA-A8C5-4BE6-8351-930132EADD2E}"/>
                    </a:ext>
                  </a:extLst>
                </p14:cNvPr>
                <p14:cNvContentPartPr/>
                <p14:nvPr/>
              </p14:nvContentPartPr>
              <p14:xfrm>
                <a:off x="3107173" y="3818827"/>
                <a:ext cx="29520" cy="111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24031CA-A8C5-4BE6-8351-930132EADD2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02853" y="3814507"/>
                  <a:ext cx="38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2E6130B-BBBE-41E1-941F-1A869972AAFD}"/>
                    </a:ext>
                  </a:extLst>
                </p14:cNvPr>
                <p14:cNvContentPartPr/>
                <p14:nvPr/>
              </p14:nvContentPartPr>
              <p14:xfrm>
                <a:off x="3066133" y="3781027"/>
                <a:ext cx="142920" cy="17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2E6130B-BBBE-41E1-941F-1A869972AAF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61813" y="3776707"/>
                  <a:ext cx="151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1147C7F-2663-4F59-8F65-22A0610F5CF3}"/>
                    </a:ext>
                  </a:extLst>
                </p14:cNvPr>
                <p14:cNvContentPartPr/>
                <p14:nvPr/>
              </p14:nvContentPartPr>
              <p14:xfrm>
                <a:off x="3067573" y="3840787"/>
                <a:ext cx="106560" cy="208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1147C7F-2663-4F59-8F65-22A0610F5CF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63253" y="3836467"/>
                  <a:ext cx="115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42260CF-7030-40CA-98CE-8895255E93E4}"/>
                    </a:ext>
                  </a:extLst>
                </p14:cNvPr>
                <p14:cNvContentPartPr/>
                <p14:nvPr/>
              </p14:nvContentPartPr>
              <p14:xfrm>
                <a:off x="3250453" y="3835747"/>
                <a:ext cx="68400" cy="23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42260CF-7030-40CA-98CE-8895255E93E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46133" y="3831427"/>
                  <a:ext cx="77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336622B-CFB6-4E33-AFA6-B6C6966BE0FB}"/>
                    </a:ext>
                  </a:extLst>
                </p14:cNvPr>
                <p14:cNvContentPartPr/>
                <p14:nvPr/>
              </p14:nvContentPartPr>
              <p14:xfrm>
                <a:off x="3239653" y="3888667"/>
                <a:ext cx="62280" cy="21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336622B-CFB6-4E33-AFA6-B6C6966BE0F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35333" y="3884347"/>
                  <a:ext cx="70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08B6B76-02EC-47DC-BEB8-6DB4645701DC}"/>
                    </a:ext>
                  </a:extLst>
                </p14:cNvPr>
                <p14:cNvContentPartPr/>
                <p14:nvPr/>
              </p14:nvContentPartPr>
              <p14:xfrm>
                <a:off x="3242173" y="3733507"/>
                <a:ext cx="104040" cy="60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08B6B76-02EC-47DC-BEB8-6DB4645701D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37853" y="3729187"/>
                  <a:ext cx="112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E283D8F-3016-4756-95F9-3464DAB8228A}"/>
                    </a:ext>
                  </a:extLst>
                </p14:cNvPr>
                <p14:cNvContentPartPr/>
                <p14:nvPr/>
              </p14:nvContentPartPr>
              <p14:xfrm>
                <a:off x="3462853" y="3778867"/>
                <a:ext cx="135720" cy="1130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E283D8F-3016-4756-95F9-3464DAB8228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58533" y="3774547"/>
                  <a:ext cx="144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BB1C8F2-2BD9-4558-BD72-7913B7B8CAEC}"/>
                    </a:ext>
                  </a:extLst>
                </p14:cNvPr>
                <p14:cNvContentPartPr/>
                <p14:nvPr/>
              </p14:nvContentPartPr>
              <p14:xfrm>
                <a:off x="3673813" y="3799747"/>
                <a:ext cx="86400" cy="82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BB1C8F2-2BD9-4558-BD72-7913B7B8CAE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669493" y="3795427"/>
                  <a:ext cx="95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502A634-F02B-422A-A950-C9965DBC7ABE}"/>
                    </a:ext>
                  </a:extLst>
                </p14:cNvPr>
                <p14:cNvContentPartPr/>
                <p14:nvPr/>
              </p14:nvContentPartPr>
              <p14:xfrm>
                <a:off x="3922573" y="3828547"/>
                <a:ext cx="4320" cy="66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502A634-F02B-422A-A950-C9965DBC7AB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18253" y="3824227"/>
                  <a:ext cx="12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120A555-B4A1-4C97-9C18-605DC5F69417}"/>
                    </a:ext>
                  </a:extLst>
                </p14:cNvPr>
                <p14:cNvContentPartPr/>
                <p14:nvPr/>
              </p14:nvContentPartPr>
              <p14:xfrm>
                <a:off x="3913213" y="3914227"/>
                <a:ext cx="18000" cy="76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120A555-B4A1-4C97-9C18-605DC5F694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08893" y="3909907"/>
                  <a:ext cx="26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86B2E95-4C3D-405E-A620-431BBBA4D686}"/>
                    </a:ext>
                  </a:extLst>
                </p14:cNvPr>
                <p14:cNvContentPartPr/>
                <p14:nvPr/>
              </p14:nvContentPartPr>
              <p14:xfrm>
                <a:off x="4053973" y="3794707"/>
                <a:ext cx="81360" cy="1231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86B2E95-4C3D-405E-A620-431BBBA4D68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49653" y="3790387"/>
                  <a:ext cx="90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55BA2F9-2334-44B0-A15D-FDEC38C1F0A8}"/>
                    </a:ext>
                  </a:extLst>
                </p14:cNvPr>
                <p14:cNvContentPartPr/>
                <p14:nvPr/>
              </p14:nvContentPartPr>
              <p14:xfrm>
                <a:off x="4118413" y="3810907"/>
                <a:ext cx="16560" cy="124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55BA2F9-2334-44B0-A15D-FDEC38C1F0A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14093" y="3806587"/>
                  <a:ext cx="2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4533523-3C5D-4FD7-BE97-1525C1D551EC}"/>
                    </a:ext>
                  </a:extLst>
                </p14:cNvPr>
                <p14:cNvContentPartPr/>
                <p14:nvPr/>
              </p14:nvContentPartPr>
              <p14:xfrm>
                <a:off x="4070533" y="3841147"/>
                <a:ext cx="255960" cy="62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4533523-3C5D-4FD7-BE97-1525C1D551E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66213" y="3836827"/>
                  <a:ext cx="264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F295CD8-B64E-46F6-9A61-F40AD3B95A4C}"/>
                    </a:ext>
                  </a:extLst>
                </p14:cNvPr>
                <p14:cNvContentPartPr/>
                <p14:nvPr/>
              </p14:nvContentPartPr>
              <p14:xfrm>
                <a:off x="4266013" y="3884347"/>
                <a:ext cx="88560" cy="122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F295CD8-B64E-46F6-9A61-F40AD3B95A4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61693" y="3880027"/>
                  <a:ext cx="97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087F11E-2F87-46CC-92E3-0583B09A022D}"/>
                    </a:ext>
                  </a:extLst>
                </p14:cNvPr>
                <p14:cNvContentPartPr/>
                <p14:nvPr/>
              </p14:nvContentPartPr>
              <p14:xfrm>
                <a:off x="4270693" y="3722347"/>
                <a:ext cx="106560" cy="795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087F11E-2F87-46CC-92E3-0583B09A02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66373" y="3718027"/>
                  <a:ext cx="115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634C1D5-A7B3-464B-8A14-ECFABCA2FF57}"/>
                    </a:ext>
                  </a:extLst>
                </p14:cNvPr>
                <p14:cNvContentPartPr/>
                <p14:nvPr/>
              </p14:nvContentPartPr>
              <p14:xfrm>
                <a:off x="4457533" y="3780667"/>
                <a:ext cx="113400" cy="110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634C1D5-A7B3-464B-8A14-ECFABCA2FF5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53213" y="3776347"/>
                  <a:ext cx="122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7B8B94B-F9D0-4ED9-970C-DFE65AB3C127}"/>
                    </a:ext>
                  </a:extLst>
                </p14:cNvPr>
                <p14:cNvContentPartPr/>
                <p14:nvPr/>
              </p14:nvContentPartPr>
              <p14:xfrm>
                <a:off x="4597213" y="3800467"/>
                <a:ext cx="84960" cy="752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7B8B94B-F9D0-4ED9-970C-DFE65AB3C12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92893" y="3796147"/>
                  <a:ext cx="936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D5D27DF3-214C-4CF3-AA72-5A1F918FD9EF}"/>
              </a:ext>
            </a:extLst>
          </p:cNvPr>
          <p:cNvGrpSpPr/>
          <p:nvPr/>
        </p:nvGrpSpPr>
        <p:grpSpPr>
          <a:xfrm>
            <a:off x="4989613" y="3472147"/>
            <a:ext cx="2415600" cy="442800"/>
            <a:chOff x="4989613" y="3472147"/>
            <a:chExt cx="241560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83C4B1D-EA29-4A75-B877-BB846AE35DEF}"/>
                    </a:ext>
                  </a:extLst>
                </p14:cNvPr>
                <p14:cNvContentPartPr/>
                <p14:nvPr/>
              </p14:nvContentPartPr>
              <p14:xfrm>
                <a:off x="4989613" y="3613627"/>
                <a:ext cx="36000" cy="118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83C4B1D-EA29-4A75-B877-BB846AE35DE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85293" y="3609307"/>
                  <a:ext cx="44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F1F7050-B81A-40DB-9269-5A32DA7556EC}"/>
                    </a:ext>
                  </a:extLst>
                </p14:cNvPr>
                <p14:cNvContentPartPr/>
                <p14:nvPr/>
              </p14:nvContentPartPr>
              <p14:xfrm>
                <a:off x="5143333" y="3567547"/>
                <a:ext cx="70200" cy="71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F1F7050-B81A-40DB-9269-5A32DA7556E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39013" y="3563227"/>
                  <a:ext cx="78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62BCE19-33A2-48C8-B8FD-110EB57A3283}"/>
                    </a:ext>
                  </a:extLst>
                </p14:cNvPr>
                <p14:cNvContentPartPr/>
                <p14:nvPr/>
              </p14:nvContentPartPr>
              <p14:xfrm>
                <a:off x="5240173" y="3567187"/>
                <a:ext cx="52560" cy="78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62BCE19-33A2-48C8-B8FD-110EB57A328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35853" y="3562867"/>
                  <a:ext cx="61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9E7CAEC-3917-4B56-9A46-25AE3B93CD9D}"/>
                    </a:ext>
                  </a:extLst>
                </p14:cNvPr>
                <p14:cNvContentPartPr/>
                <p14:nvPr/>
              </p14:nvContentPartPr>
              <p14:xfrm>
                <a:off x="5398933" y="3556027"/>
                <a:ext cx="102960" cy="78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9E7CAEC-3917-4B56-9A46-25AE3B93CD9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94613" y="3551707"/>
                  <a:ext cx="111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C14651F-59D8-4E1A-9B0A-34714659B3B4}"/>
                    </a:ext>
                  </a:extLst>
                </p14:cNvPr>
                <p14:cNvContentPartPr/>
                <p14:nvPr/>
              </p14:nvContentPartPr>
              <p14:xfrm>
                <a:off x="5554813" y="3592027"/>
                <a:ext cx="66240" cy="10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C14651F-59D8-4E1A-9B0A-34714659B3B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50493" y="3587707"/>
                  <a:ext cx="748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CD35791-A4AE-4F29-83E9-46A2712A0892}"/>
                    </a:ext>
                  </a:extLst>
                </p14:cNvPr>
                <p14:cNvContentPartPr/>
                <p14:nvPr/>
              </p14:nvContentPartPr>
              <p14:xfrm>
                <a:off x="5664253" y="3549187"/>
                <a:ext cx="85320" cy="110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CD35791-A4AE-4F29-83E9-46A2712A089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59933" y="3544867"/>
                  <a:ext cx="93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C36AD22-2B73-4C6B-BCC2-B9A52D8A9292}"/>
                    </a:ext>
                  </a:extLst>
                </p14:cNvPr>
                <p14:cNvContentPartPr/>
                <p14:nvPr/>
              </p14:nvContentPartPr>
              <p14:xfrm>
                <a:off x="5663173" y="3521827"/>
                <a:ext cx="111240" cy="9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C36AD22-2B73-4C6B-BCC2-B9A52D8A929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58853" y="3517507"/>
                  <a:ext cx="11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9A2FF22-50D8-4C72-974A-5A849797EE98}"/>
                    </a:ext>
                  </a:extLst>
                </p14:cNvPr>
                <p14:cNvContentPartPr/>
                <p14:nvPr/>
              </p14:nvContentPartPr>
              <p14:xfrm>
                <a:off x="5928493" y="3590587"/>
                <a:ext cx="140760" cy="3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9A2FF22-50D8-4C72-974A-5A849797EE9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24173" y="3586267"/>
                  <a:ext cx="149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D7A9A7A-06F3-4A5F-8936-5ADAA227F7A9}"/>
                    </a:ext>
                  </a:extLst>
                </p14:cNvPr>
                <p14:cNvContentPartPr/>
                <p14:nvPr/>
              </p14:nvContentPartPr>
              <p14:xfrm>
                <a:off x="5943973" y="3608587"/>
                <a:ext cx="142920" cy="11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D7A9A7A-06F3-4A5F-8936-5ADAA227F7A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39653" y="3604267"/>
                  <a:ext cx="151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C6F0839-D791-41D7-8A62-DED71C2569F7}"/>
                    </a:ext>
                  </a:extLst>
                </p14:cNvPr>
                <p14:cNvContentPartPr/>
                <p14:nvPr/>
              </p14:nvContentPartPr>
              <p14:xfrm>
                <a:off x="6042253" y="3546667"/>
                <a:ext cx="115200" cy="141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C6F0839-D791-41D7-8A62-DED71C2569F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37933" y="3542347"/>
                  <a:ext cx="123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0965D1D-14A6-490F-B022-512E44C76227}"/>
                    </a:ext>
                  </a:extLst>
                </p14:cNvPr>
                <p14:cNvContentPartPr/>
                <p14:nvPr/>
              </p14:nvContentPartPr>
              <p14:xfrm>
                <a:off x="6336013" y="3592027"/>
                <a:ext cx="25920" cy="16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0965D1D-14A6-490F-B022-512E44C7622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31693" y="3587707"/>
                  <a:ext cx="3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FFA357E-20ED-44FB-84DE-38E55EAB2593}"/>
                    </a:ext>
                  </a:extLst>
                </p14:cNvPr>
                <p14:cNvContentPartPr/>
                <p14:nvPr/>
              </p14:nvContentPartPr>
              <p14:xfrm>
                <a:off x="6333853" y="3502747"/>
                <a:ext cx="124560" cy="154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FFA357E-20ED-44FB-84DE-38E55EAB259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29533" y="3498427"/>
                  <a:ext cx="133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8F44EDF-B740-440E-BE35-FB538DC53B6B}"/>
                    </a:ext>
                  </a:extLst>
                </p14:cNvPr>
                <p14:cNvContentPartPr/>
                <p14:nvPr/>
              </p14:nvContentPartPr>
              <p14:xfrm>
                <a:off x="6436813" y="3496987"/>
                <a:ext cx="15840" cy="1414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8F44EDF-B740-440E-BE35-FB538DC53B6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32493" y="3492667"/>
                  <a:ext cx="24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3CEED5F-40E7-4919-BAAF-CF896F221C45}"/>
                    </a:ext>
                  </a:extLst>
                </p14:cNvPr>
                <p14:cNvContentPartPr/>
                <p14:nvPr/>
              </p14:nvContentPartPr>
              <p14:xfrm>
                <a:off x="6366973" y="3560347"/>
                <a:ext cx="153720" cy="241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3CEED5F-40E7-4919-BAAF-CF896F221C4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62653" y="3556027"/>
                  <a:ext cx="162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AA0D2AF-C0F6-4C8D-8B67-A8A7F95C67AA}"/>
                    </a:ext>
                  </a:extLst>
                </p14:cNvPr>
                <p14:cNvContentPartPr/>
                <p14:nvPr/>
              </p14:nvContentPartPr>
              <p14:xfrm>
                <a:off x="6487933" y="3493027"/>
                <a:ext cx="94320" cy="130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AA0D2AF-C0F6-4C8D-8B67-A8A7F95C67A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83613" y="3488707"/>
                  <a:ext cx="102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5D533E9-42AA-4C97-8AAE-809F34F621F7}"/>
                    </a:ext>
                  </a:extLst>
                </p14:cNvPr>
                <p14:cNvContentPartPr/>
                <p14:nvPr/>
              </p14:nvContentPartPr>
              <p14:xfrm>
                <a:off x="6604933" y="3548107"/>
                <a:ext cx="75240" cy="60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5D533E9-42AA-4C97-8AAE-809F34F621F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600613" y="3543787"/>
                  <a:ext cx="83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D9F5638-11E1-442C-8DFF-48A75053C0F6}"/>
                    </a:ext>
                  </a:extLst>
                </p14:cNvPr>
                <p14:cNvContentPartPr/>
                <p14:nvPr/>
              </p14:nvContentPartPr>
              <p14:xfrm>
                <a:off x="6725893" y="3472147"/>
                <a:ext cx="133560" cy="134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D9F5638-11E1-442C-8DFF-48A75053C0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21573" y="3467827"/>
                  <a:ext cx="142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9BE2A7F-ED08-452C-A53E-E64762FFD7C1}"/>
                    </a:ext>
                  </a:extLst>
                </p14:cNvPr>
                <p14:cNvContentPartPr/>
                <p14:nvPr/>
              </p14:nvContentPartPr>
              <p14:xfrm>
                <a:off x="6856213" y="3563227"/>
                <a:ext cx="80280" cy="42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9BE2A7F-ED08-452C-A53E-E64762FFD7C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51893" y="3558907"/>
                  <a:ext cx="88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A65F9F6-928D-40F9-ACE2-BC443CEE750A}"/>
                    </a:ext>
                  </a:extLst>
                </p14:cNvPr>
                <p14:cNvContentPartPr/>
                <p14:nvPr/>
              </p14:nvContentPartPr>
              <p14:xfrm>
                <a:off x="6981493" y="3476107"/>
                <a:ext cx="298440" cy="2278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A65F9F6-928D-40F9-ACE2-BC443CEE750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77173" y="3471787"/>
                  <a:ext cx="307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B36EFFE-96FF-409D-BC0D-9B269F9050E9}"/>
                    </a:ext>
                  </a:extLst>
                </p14:cNvPr>
                <p14:cNvContentPartPr/>
                <p14:nvPr/>
              </p14:nvContentPartPr>
              <p14:xfrm>
                <a:off x="5019853" y="3800107"/>
                <a:ext cx="133560" cy="954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B36EFFE-96FF-409D-BC0D-9B269F9050E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15533" y="3795787"/>
                  <a:ext cx="142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CBD8D37-FC3E-4489-A0EF-B74E9B131833}"/>
                    </a:ext>
                  </a:extLst>
                </p14:cNvPr>
                <p14:cNvContentPartPr/>
                <p14:nvPr/>
              </p14:nvContentPartPr>
              <p14:xfrm>
                <a:off x="5186533" y="3811267"/>
                <a:ext cx="81000" cy="60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CBD8D37-FC3E-4489-A0EF-B74E9B13183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82213" y="3806947"/>
                  <a:ext cx="89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149C57F-B90B-4D53-841A-506E3B0D9A59}"/>
                    </a:ext>
                  </a:extLst>
                </p14:cNvPr>
                <p14:cNvContentPartPr/>
                <p14:nvPr/>
              </p14:nvContentPartPr>
              <p14:xfrm>
                <a:off x="5322973" y="3797947"/>
                <a:ext cx="109800" cy="1018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149C57F-B90B-4D53-841A-506E3B0D9A5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18653" y="3793627"/>
                  <a:ext cx="118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1B0D08A-E844-4A52-B4A1-5353C8F7E0BC}"/>
                    </a:ext>
                  </a:extLst>
                </p14:cNvPr>
                <p14:cNvContentPartPr/>
                <p14:nvPr/>
              </p14:nvContentPartPr>
              <p14:xfrm>
                <a:off x="5533213" y="3788947"/>
                <a:ext cx="102600" cy="1058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1B0D08A-E844-4A52-B4A1-5353C8F7E0B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28893" y="3784627"/>
                  <a:ext cx="111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E6CA8BA-96C4-43A0-BA25-A599301C6689}"/>
                    </a:ext>
                  </a:extLst>
                </p14:cNvPr>
                <p14:cNvContentPartPr/>
                <p14:nvPr/>
              </p14:nvContentPartPr>
              <p14:xfrm>
                <a:off x="5690533" y="3805507"/>
                <a:ext cx="56160" cy="81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E6CA8BA-96C4-43A0-BA25-A599301C668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86213" y="3801187"/>
                  <a:ext cx="64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F818328-1F85-4C14-AF63-9433CD95BCBC}"/>
                    </a:ext>
                  </a:extLst>
                </p14:cNvPr>
                <p14:cNvContentPartPr/>
                <p14:nvPr/>
              </p14:nvContentPartPr>
              <p14:xfrm>
                <a:off x="5933173" y="3840067"/>
                <a:ext cx="118080" cy="3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F818328-1F85-4C14-AF63-9433CD95BCB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28853" y="3835747"/>
                  <a:ext cx="1267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3947A3D-98CA-41B7-9DC0-99AC5BDD938A}"/>
                    </a:ext>
                  </a:extLst>
                </p14:cNvPr>
                <p14:cNvContentPartPr/>
                <p14:nvPr/>
              </p14:nvContentPartPr>
              <p14:xfrm>
                <a:off x="5889613" y="3859507"/>
                <a:ext cx="144360" cy="190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3947A3D-98CA-41B7-9DC0-99AC5BDD93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85293" y="3855187"/>
                  <a:ext cx="153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62B6081-F176-4F7C-B959-34255284D53B}"/>
                    </a:ext>
                  </a:extLst>
                </p14:cNvPr>
                <p14:cNvContentPartPr/>
                <p14:nvPr/>
              </p14:nvContentPartPr>
              <p14:xfrm>
                <a:off x="6063133" y="3780307"/>
                <a:ext cx="60480" cy="124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62B6081-F176-4F7C-B959-34255284D5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58813" y="3775987"/>
                  <a:ext cx="69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F4F6CDA-15C1-4A2B-AB6A-197719F3BFDD}"/>
                    </a:ext>
                  </a:extLst>
                </p14:cNvPr>
                <p14:cNvContentPartPr/>
                <p14:nvPr/>
              </p14:nvContentPartPr>
              <p14:xfrm>
                <a:off x="6301093" y="3729187"/>
                <a:ext cx="87480" cy="1087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F4F6CDA-15C1-4A2B-AB6A-197719F3BFD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96773" y="3724867"/>
                  <a:ext cx="96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DFF1F34-46C3-448B-919E-0E9DD622201A}"/>
                    </a:ext>
                  </a:extLst>
                </p14:cNvPr>
                <p14:cNvContentPartPr/>
                <p14:nvPr/>
              </p14:nvContentPartPr>
              <p14:xfrm>
                <a:off x="6365533" y="3742147"/>
                <a:ext cx="42840" cy="1087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DFF1F34-46C3-448B-919E-0E9DD622201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61213" y="3737827"/>
                  <a:ext cx="51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0BD319E-D79F-4E48-B414-609D4B06EC00}"/>
                    </a:ext>
                  </a:extLst>
                </p14:cNvPr>
                <p14:cNvContentPartPr/>
                <p14:nvPr/>
              </p14:nvContentPartPr>
              <p14:xfrm>
                <a:off x="6308293" y="3787147"/>
                <a:ext cx="146880" cy="68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0BD319E-D79F-4E48-B414-609D4B06EC0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03973" y="3782827"/>
                  <a:ext cx="155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FDA874C-7400-440D-9C45-F3250F482A00}"/>
                    </a:ext>
                  </a:extLst>
                </p14:cNvPr>
                <p14:cNvContentPartPr/>
                <p14:nvPr/>
              </p14:nvContentPartPr>
              <p14:xfrm>
                <a:off x="6462373" y="3710107"/>
                <a:ext cx="86400" cy="110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FDA874C-7400-440D-9C45-F3250F482A0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58053" y="3705787"/>
                  <a:ext cx="95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2D9DF83-6DCE-4B62-850A-94AC3CDA7F2E}"/>
                    </a:ext>
                  </a:extLst>
                </p14:cNvPr>
                <p14:cNvContentPartPr/>
                <p14:nvPr/>
              </p14:nvContentPartPr>
              <p14:xfrm>
                <a:off x="6559213" y="3756547"/>
                <a:ext cx="88560" cy="795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2D9DF83-6DCE-4B62-850A-94AC3CDA7F2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554893" y="3752227"/>
                  <a:ext cx="97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27CC0A6-8174-415A-B0BB-E055F36BA9FB}"/>
                    </a:ext>
                  </a:extLst>
                </p14:cNvPr>
                <p14:cNvContentPartPr/>
                <p14:nvPr/>
              </p14:nvContentPartPr>
              <p14:xfrm>
                <a:off x="6684133" y="3702547"/>
                <a:ext cx="125280" cy="1112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27CC0A6-8174-415A-B0BB-E055F36BA9F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79813" y="3698227"/>
                  <a:ext cx="133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B932B53-FACA-4952-AD88-527FFF19833D}"/>
                    </a:ext>
                  </a:extLst>
                </p14:cNvPr>
                <p14:cNvContentPartPr/>
                <p14:nvPr/>
              </p14:nvContentPartPr>
              <p14:xfrm>
                <a:off x="6834613" y="3775267"/>
                <a:ext cx="102600" cy="360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B932B53-FACA-4952-AD88-527FFF19833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830293" y="3770947"/>
                  <a:ext cx="111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E32CF60-5BDB-4428-8E78-F39981721243}"/>
                    </a:ext>
                  </a:extLst>
                </p14:cNvPr>
                <p14:cNvContentPartPr/>
                <p14:nvPr/>
              </p14:nvContentPartPr>
              <p14:xfrm>
                <a:off x="6963133" y="3700027"/>
                <a:ext cx="442080" cy="2149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E32CF60-5BDB-4428-8E78-F3998172124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58813" y="3695707"/>
                  <a:ext cx="45072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02F67834-FE49-4542-8B34-F11065C76B06}"/>
                  </a:ext>
                </a:extLst>
              </p14:cNvPr>
              <p14:cNvContentPartPr/>
              <p14:nvPr/>
            </p14:nvContentPartPr>
            <p14:xfrm>
              <a:off x="5106973" y="2642707"/>
              <a:ext cx="2017080" cy="22644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02F67834-FE49-4542-8B34-F11065C76B0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102653" y="2638387"/>
                <a:ext cx="20257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6E4F4A3E-EEE2-471E-91D9-91EACC865FA0}"/>
                  </a:ext>
                </a:extLst>
              </p14:cNvPr>
              <p14:cNvContentPartPr/>
              <p14:nvPr/>
            </p14:nvContentPartPr>
            <p14:xfrm>
              <a:off x="3201853" y="4201507"/>
              <a:ext cx="11160" cy="10044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6E4F4A3E-EEE2-471E-91D9-91EACC865FA0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197533" y="4197187"/>
                <a:ext cx="198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13B4F9A8-E7F3-49B5-B447-AF156DCC61BF}"/>
                  </a:ext>
                </a:extLst>
              </p14:cNvPr>
              <p14:cNvContentPartPr/>
              <p14:nvPr/>
            </p14:nvContentPartPr>
            <p14:xfrm>
              <a:off x="6703573" y="2699947"/>
              <a:ext cx="788760" cy="54036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13B4F9A8-E7F3-49B5-B447-AF156DCC61B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699253" y="2695627"/>
                <a:ext cx="79740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40959D2B-D755-4177-A98E-08BE4A502590}"/>
                  </a:ext>
                </a:extLst>
              </p14:cNvPr>
              <p14:cNvContentPartPr/>
              <p14:nvPr/>
            </p14:nvContentPartPr>
            <p14:xfrm>
              <a:off x="3736813" y="2776987"/>
              <a:ext cx="770760" cy="4471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40959D2B-D755-4177-A98E-08BE4A50259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732493" y="2772667"/>
                <a:ext cx="77940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C026CC08-C9B6-4F64-BB5C-8071FD359516}"/>
                  </a:ext>
                </a:extLst>
              </p14:cNvPr>
              <p14:cNvContentPartPr/>
              <p14:nvPr/>
            </p14:nvContentPartPr>
            <p14:xfrm>
              <a:off x="5099413" y="1689067"/>
              <a:ext cx="2324160" cy="32220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C026CC08-C9B6-4F64-BB5C-8071FD35951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095093" y="1684747"/>
                <a:ext cx="233280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ACB6B565-631C-4B18-9B2B-B6ACD360A80F}"/>
              </a:ext>
            </a:extLst>
          </p:cNvPr>
          <p:cNvGrpSpPr/>
          <p:nvPr/>
        </p:nvGrpSpPr>
        <p:grpSpPr>
          <a:xfrm>
            <a:off x="3124813" y="4015747"/>
            <a:ext cx="4256280" cy="617400"/>
            <a:chOff x="3124813" y="4015747"/>
            <a:chExt cx="425628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23F166B-B040-48F5-8F16-2BC3455CA887}"/>
                    </a:ext>
                  </a:extLst>
                </p14:cNvPr>
                <p14:cNvContentPartPr/>
                <p14:nvPr/>
              </p14:nvContentPartPr>
              <p14:xfrm>
                <a:off x="3152173" y="4161907"/>
                <a:ext cx="139320" cy="10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23F166B-B040-48F5-8F16-2BC3455CA88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47853" y="4157587"/>
                  <a:ext cx="147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AE0BB10-4DF5-4661-802F-B8B8406E812F}"/>
                    </a:ext>
                  </a:extLst>
                </p14:cNvPr>
                <p14:cNvContentPartPr/>
                <p14:nvPr/>
              </p14:nvContentPartPr>
              <p14:xfrm>
                <a:off x="3124813" y="4222747"/>
                <a:ext cx="113400" cy="104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AE0BB10-4DF5-4661-802F-B8B8406E812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20493" y="4218427"/>
                  <a:ext cx="122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12F0301-C159-46A2-9128-6F381AFA319F}"/>
                    </a:ext>
                  </a:extLst>
                </p14:cNvPr>
                <p14:cNvContentPartPr/>
                <p14:nvPr/>
              </p14:nvContentPartPr>
              <p14:xfrm>
                <a:off x="3322453" y="4240387"/>
                <a:ext cx="61920" cy="57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12F0301-C159-46A2-9128-6F381AFA319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318133" y="4236067"/>
                  <a:ext cx="70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E38FE55-6A47-4988-9BAB-CE66F835B0A8}"/>
                    </a:ext>
                  </a:extLst>
                </p14:cNvPr>
                <p14:cNvContentPartPr/>
                <p14:nvPr/>
              </p14:nvContentPartPr>
              <p14:xfrm>
                <a:off x="3314173" y="4272427"/>
                <a:ext cx="57600" cy="28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E38FE55-6A47-4988-9BAB-CE66F835B0A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09853" y="4268107"/>
                  <a:ext cx="66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A459235-2E2E-4F93-BA36-DDF8A2252E6A}"/>
                    </a:ext>
                  </a:extLst>
                </p14:cNvPr>
                <p14:cNvContentPartPr/>
                <p14:nvPr/>
              </p14:nvContentPartPr>
              <p14:xfrm>
                <a:off x="3435853" y="4242187"/>
                <a:ext cx="67680" cy="28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A459235-2E2E-4F93-BA36-DDF8A2252E6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431533" y="4237867"/>
                  <a:ext cx="76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C0F9A10-A1A5-4FFB-BCEA-8A1522B2DD51}"/>
                    </a:ext>
                  </a:extLst>
                </p14:cNvPr>
                <p14:cNvContentPartPr/>
                <p14:nvPr/>
              </p14:nvContentPartPr>
              <p14:xfrm>
                <a:off x="3548893" y="4195387"/>
                <a:ext cx="116640" cy="838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C0F9A10-A1A5-4FFB-BCEA-8A1522B2DD5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44573" y="4191067"/>
                  <a:ext cx="125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7BA6A2F-42C6-4F63-9FA5-C4F4CAE043B7}"/>
                    </a:ext>
                  </a:extLst>
                </p14:cNvPr>
                <p14:cNvContentPartPr/>
                <p14:nvPr/>
              </p14:nvContentPartPr>
              <p14:xfrm>
                <a:off x="3682453" y="4224547"/>
                <a:ext cx="97560" cy="684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7BA6A2F-42C6-4F63-9FA5-C4F4CAE043B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78133" y="4220227"/>
                  <a:ext cx="106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CD633E6-3032-40B3-82AE-E278A48C2B7B}"/>
                    </a:ext>
                  </a:extLst>
                </p14:cNvPr>
                <p14:cNvContentPartPr/>
                <p14:nvPr/>
              </p14:nvContentPartPr>
              <p14:xfrm>
                <a:off x="3913213" y="4229227"/>
                <a:ext cx="18360" cy="1209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CD633E6-3032-40B3-82AE-E278A48C2B7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908893" y="4224907"/>
                  <a:ext cx="27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BCBACC4-5816-483B-AEDC-8E852F29C027}"/>
                    </a:ext>
                  </a:extLst>
                </p14:cNvPr>
                <p14:cNvContentPartPr/>
                <p14:nvPr/>
              </p14:nvContentPartPr>
              <p14:xfrm>
                <a:off x="4047493" y="4168027"/>
                <a:ext cx="37440" cy="93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BCBACC4-5816-483B-AEDC-8E852F29C02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043173" y="4163707"/>
                  <a:ext cx="46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B903358-5670-4E6D-A7D5-3DEC795D87DF}"/>
                    </a:ext>
                  </a:extLst>
                </p14:cNvPr>
                <p14:cNvContentPartPr/>
                <p14:nvPr/>
              </p14:nvContentPartPr>
              <p14:xfrm>
                <a:off x="4096093" y="4177387"/>
                <a:ext cx="15840" cy="1029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B903358-5670-4E6D-A7D5-3DEC795D87D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091773" y="4173067"/>
                  <a:ext cx="24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6D61F22-A39E-48B2-A6BD-A29F85466E23}"/>
                    </a:ext>
                  </a:extLst>
                </p14:cNvPr>
                <p14:cNvContentPartPr/>
                <p14:nvPr/>
              </p14:nvContentPartPr>
              <p14:xfrm>
                <a:off x="4058293" y="4184227"/>
                <a:ext cx="295560" cy="565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6D61F22-A39E-48B2-A6BD-A29F85466E2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053973" y="4179907"/>
                  <a:ext cx="304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6D00641-EE45-4121-990F-5C43461E1B8E}"/>
                    </a:ext>
                  </a:extLst>
                </p14:cNvPr>
                <p14:cNvContentPartPr/>
                <p14:nvPr/>
              </p14:nvContentPartPr>
              <p14:xfrm>
                <a:off x="4279693" y="4209427"/>
                <a:ext cx="91800" cy="90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6D00641-EE45-4121-990F-5C43461E1B8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275373" y="4205107"/>
                  <a:ext cx="100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033B8BE-9B48-48C1-9F1C-92285074C292}"/>
                    </a:ext>
                  </a:extLst>
                </p14:cNvPr>
                <p14:cNvContentPartPr/>
                <p14:nvPr/>
              </p14:nvContentPartPr>
              <p14:xfrm>
                <a:off x="4444933" y="4199707"/>
                <a:ext cx="85680" cy="122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033B8BE-9B48-48C1-9F1C-92285074C29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40613" y="4195387"/>
                  <a:ext cx="94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A9E27EB-CF7A-4903-883F-AFB2D36767CD}"/>
                    </a:ext>
                  </a:extLst>
                </p14:cNvPr>
                <p14:cNvContentPartPr/>
                <p14:nvPr/>
              </p14:nvContentPartPr>
              <p14:xfrm>
                <a:off x="4586053" y="4137427"/>
                <a:ext cx="93960" cy="1116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A9E27EB-CF7A-4903-883F-AFB2D36767C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81733" y="4133107"/>
                  <a:ext cx="102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09B5765-1B40-4232-8197-FFAC0540839F}"/>
                    </a:ext>
                  </a:extLst>
                </p14:cNvPr>
                <p14:cNvContentPartPr/>
                <p14:nvPr/>
              </p14:nvContentPartPr>
              <p14:xfrm>
                <a:off x="4606213" y="4118347"/>
                <a:ext cx="136800" cy="154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09B5765-1B40-4232-8197-FFAC0540839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01893" y="4114027"/>
                  <a:ext cx="145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85F257A-27BF-4581-BF5B-D092CF74B010}"/>
                    </a:ext>
                  </a:extLst>
                </p14:cNvPr>
                <p14:cNvContentPartPr/>
                <p14:nvPr/>
              </p14:nvContentPartPr>
              <p14:xfrm>
                <a:off x="4941013" y="4180627"/>
                <a:ext cx="76320" cy="54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85F257A-27BF-4581-BF5B-D092CF74B01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36693" y="4176307"/>
                  <a:ext cx="84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21BBDFE-01D6-4930-A225-B050AB55C6C4}"/>
                    </a:ext>
                  </a:extLst>
                </p14:cNvPr>
                <p14:cNvContentPartPr/>
                <p14:nvPr/>
              </p14:nvContentPartPr>
              <p14:xfrm>
                <a:off x="5072053" y="4134187"/>
                <a:ext cx="100080" cy="972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21BBDFE-01D6-4930-A225-B050AB55C6C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067733" y="4129867"/>
                  <a:ext cx="108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2A0D327-8634-4FD8-8BD5-690492FED099}"/>
                    </a:ext>
                  </a:extLst>
                </p14:cNvPr>
                <p14:cNvContentPartPr/>
                <p14:nvPr/>
              </p14:nvContentPartPr>
              <p14:xfrm>
                <a:off x="5221813" y="4139587"/>
                <a:ext cx="79200" cy="590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2A0D327-8634-4FD8-8BD5-690492FED09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217493" y="4135267"/>
                  <a:ext cx="87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BF41435-CAEB-456D-8B7F-009066187DFB}"/>
                    </a:ext>
                  </a:extLst>
                </p14:cNvPr>
                <p14:cNvContentPartPr/>
                <p14:nvPr/>
              </p14:nvContentPartPr>
              <p14:xfrm>
                <a:off x="5377333" y="4107187"/>
                <a:ext cx="105120" cy="903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BF41435-CAEB-456D-8B7F-009066187DF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373013" y="4102867"/>
                  <a:ext cx="113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9BB96CC-4A0E-497D-90BA-EDB1D155A1C4}"/>
                    </a:ext>
                  </a:extLst>
                </p14:cNvPr>
                <p14:cNvContentPartPr/>
                <p14:nvPr/>
              </p14:nvContentPartPr>
              <p14:xfrm>
                <a:off x="5504413" y="4133467"/>
                <a:ext cx="104040" cy="111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9BB96CC-4A0E-497D-90BA-EDB1D155A1C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500093" y="4129147"/>
                  <a:ext cx="112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143C380-A12A-493E-A5C0-D47B54B4E811}"/>
                    </a:ext>
                  </a:extLst>
                </p14:cNvPr>
                <p14:cNvContentPartPr/>
                <p14:nvPr/>
              </p14:nvContentPartPr>
              <p14:xfrm>
                <a:off x="5646253" y="4088107"/>
                <a:ext cx="83520" cy="950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143C380-A12A-493E-A5C0-D47B54B4E81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641933" y="4083787"/>
                  <a:ext cx="92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D626AF3-D477-4B71-AE8F-9FD29935D276}"/>
                    </a:ext>
                  </a:extLst>
                </p14:cNvPr>
                <p14:cNvContentPartPr/>
                <p14:nvPr/>
              </p14:nvContentPartPr>
              <p14:xfrm>
                <a:off x="5655613" y="4066867"/>
                <a:ext cx="129960" cy="16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D626AF3-D477-4B71-AE8F-9FD29935D27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51293" y="4062547"/>
                  <a:ext cx="138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13DFF45-1D9A-40C3-9026-EE88E4FB9C57}"/>
                    </a:ext>
                  </a:extLst>
                </p14:cNvPr>
                <p14:cNvContentPartPr/>
                <p14:nvPr/>
              </p14:nvContentPartPr>
              <p14:xfrm>
                <a:off x="5924533" y="4152187"/>
                <a:ext cx="187920" cy="1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13DFF45-1D9A-40C3-9026-EE88E4FB9C5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920213" y="4147867"/>
                  <a:ext cx="1965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B1F15B1-816B-4DB7-B803-975157692716}"/>
                    </a:ext>
                  </a:extLst>
                </p14:cNvPr>
                <p14:cNvContentPartPr/>
                <p14:nvPr/>
              </p14:nvContentPartPr>
              <p14:xfrm>
                <a:off x="5955493" y="4172707"/>
                <a:ext cx="131400" cy="3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B1F15B1-816B-4DB7-B803-97515769271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951173" y="4168387"/>
                  <a:ext cx="1400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D6BCC63-E463-446B-B988-3412CD6E1F08}"/>
                    </a:ext>
                  </a:extLst>
                </p14:cNvPr>
                <p14:cNvContentPartPr/>
                <p14:nvPr/>
              </p14:nvContentPartPr>
              <p14:xfrm>
                <a:off x="6135493" y="4094227"/>
                <a:ext cx="70560" cy="896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D6BCC63-E463-446B-B988-3412CD6E1F0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131173" y="4089907"/>
                  <a:ext cx="79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224E89D-93B0-4C0C-A9CD-C8360F7624CA}"/>
                    </a:ext>
                  </a:extLst>
                </p14:cNvPr>
                <p14:cNvContentPartPr/>
                <p14:nvPr/>
              </p14:nvContentPartPr>
              <p14:xfrm>
                <a:off x="6390373" y="4058227"/>
                <a:ext cx="83160" cy="1278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224E89D-93B0-4C0C-A9CD-C8360F7624C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86053" y="4053907"/>
                  <a:ext cx="91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B3D7725-A476-443A-8049-53EEE938882B}"/>
                    </a:ext>
                  </a:extLst>
                </p14:cNvPr>
                <p14:cNvContentPartPr/>
                <p14:nvPr/>
              </p14:nvContentPartPr>
              <p14:xfrm>
                <a:off x="6385693" y="4088107"/>
                <a:ext cx="97200" cy="820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B3D7725-A476-443A-8049-53EEE938882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81373" y="4083787"/>
                  <a:ext cx="105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929BD36-1F59-4832-9417-2788F7E114B6}"/>
                    </a:ext>
                  </a:extLst>
                </p14:cNvPr>
                <p14:cNvContentPartPr/>
                <p14:nvPr/>
              </p14:nvContentPartPr>
              <p14:xfrm>
                <a:off x="6492613" y="4046707"/>
                <a:ext cx="110160" cy="1065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929BD36-1F59-4832-9417-2788F7E114B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488293" y="4042387"/>
                  <a:ext cx="118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5AA9166-0EE3-4F80-A932-C1CE0FF2781B}"/>
                    </a:ext>
                  </a:extLst>
                </p14:cNvPr>
                <p14:cNvContentPartPr/>
                <p14:nvPr/>
              </p14:nvContentPartPr>
              <p14:xfrm>
                <a:off x="6622933" y="4101427"/>
                <a:ext cx="70920" cy="565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5AA9166-0EE3-4F80-A932-C1CE0FF2781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18613" y="4097107"/>
                  <a:ext cx="79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CC4AF36-9474-4075-AC17-80CCC99E0875}"/>
                    </a:ext>
                  </a:extLst>
                </p14:cNvPr>
                <p14:cNvContentPartPr/>
                <p14:nvPr/>
              </p14:nvContentPartPr>
              <p14:xfrm>
                <a:off x="6722653" y="4024747"/>
                <a:ext cx="136800" cy="1213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CC4AF36-9474-4075-AC17-80CCC99E087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718333" y="4020427"/>
                  <a:ext cx="145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8F03AAF-9B1D-4DC8-AC35-D6F36AD22FAC}"/>
                    </a:ext>
                  </a:extLst>
                </p14:cNvPr>
                <p14:cNvContentPartPr/>
                <p14:nvPr/>
              </p14:nvContentPartPr>
              <p14:xfrm>
                <a:off x="6883933" y="4097107"/>
                <a:ext cx="65160" cy="464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8F03AAF-9B1D-4DC8-AC35-D6F36AD22FA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879613" y="4092787"/>
                  <a:ext cx="73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798787B-7DA2-4689-A8A0-94E395EB2FC2}"/>
                    </a:ext>
                  </a:extLst>
                </p14:cNvPr>
                <p14:cNvContentPartPr/>
                <p14:nvPr/>
              </p14:nvContentPartPr>
              <p14:xfrm>
                <a:off x="6979693" y="4015747"/>
                <a:ext cx="148320" cy="1346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798787B-7DA2-4689-A8A0-94E395EB2FC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75373" y="4011427"/>
                  <a:ext cx="156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C11C89D-29D3-4985-847C-72D0780CFDCD}"/>
                    </a:ext>
                  </a:extLst>
                </p14:cNvPr>
                <p14:cNvContentPartPr/>
                <p14:nvPr/>
              </p14:nvContentPartPr>
              <p14:xfrm>
                <a:off x="7125853" y="4079467"/>
                <a:ext cx="255240" cy="2286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C11C89D-29D3-4985-847C-72D0780CFDC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21533" y="4075147"/>
                  <a:ext cx="263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11C9716-2D1B-4B83-969C-4878368B22D8}"/>
                    </a:ext>
                  </a:extLst>
                </p14:cNvPr>
                <p14:cNvContentPartPr/>
                <p14:nvPr/>
              </p14:nvContentPartPr>
              <p14:xfrm>
                <a:off x="3188893" y="4475107"/>
                <a:ext cx="38880" cy="1508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11C9716-2D1B-4B83-969C-4878368B22D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84573" y="4470787"/>
                  <a:ext cx="47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CA96D4C-11C3-4D87-AC91-7BAB1004AAE2}"/>
                    </a:ext>
                  </a:extLst>
                </p14:cNvPr>
                <p14:cNvContentPartPr/>
                <p14:nvPr/>
              </p14:nvContentPartPr>
              <p14:xfrm>
                <a:off x="3152173" y="4462147"/>
                <a:ext cx="109440" cy="180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CA96D4C-11C3-4D87-AC91-7BAB1004AAE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147853" y="4457827"/>
                  <a:ext cx="118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6956863-9170-48EA-99C1-E696A7E34DE3}"/>
                    </a:ext>
                  </a:extLst>
                </p14:cNvPr>
                <p14:cNvContentPartPr/>
                <p14:nvPr/>
              </p14:nvContentPartPr>
              <p14:xfrm>
                <a:off x="3139573" y="4503907"/>
                <a:ext cx="132120" cy="1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6956863-9170-48EA-99C1-E696A7E34DE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135253" y="4499587"/>
                  <a:ext cx="1407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7A5D282-004E-4D5C-8E7B-5C85F0081DEC}"/>
                    </a:ext>
                  </a:extLst>
                </p14:cNvPr>
                <p14:cNvContentPartPr/>
                <p14:nvPr/>
              </p14:nvContentPartPr>
              <p14:xfrm>
                <a:off x="3316333" y="4508587"/>
                <a:ext cx="107280" cy="14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7A5D282-004E-4D5C-8E7B-5C85F0081DE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12013" y="4504267"/>
                  <a:ext cx="11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918069A-4E41-4F41-A4F0-C51B00A639AD}"/>
                    </a:ext>
                  </a:extLst>
                </p14:cNvPr>
                <p14:cNvContentPartPr/>
                <p14:nvPr/>
              </p14:nvContentPartPr>
              <p14:xfrm>
                <a:off x="3318133" y="4540987"/>
                <a:ext cx="91800" cy="133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918069A-4E41-4F41-A4F0-C51B00A639A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313813" y="4536667"/>
                  <a:ext cx="100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5B663C6-BA64-4DCA-B300-A8496B51256E}"/>
                    </a:ext>
                  </a:extLst>
                </p14:cNvPr>
                <p14:cNvContentPartPr/>
                <p14:nvPr/>
              </p14:nvContentPartPr>
              <p14:xfrm>
                <a:off x="3485893" y="4444867"/>
                <a:ext cx="114120" cy="99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5B663C6-BA64-4DCA-B300-A8496B51256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481573" y="4440547"/>
                  <a:ext cx="122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BE229EC-0E90-4FAF-AA58-6D2BCFCF105B}"/>
                    </a:ext>
                  </a:extLst>
                </p14:cNvPr>
                <p14:cNvContentPartPr/>
                <p14:nvPr/>
              </p14:nvContentPartPr>
              <p14:xfrm>
                <a:off x="3645733" y="4463587"/>
                <a:ext cx="96120" cy="680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BE229EC-0E90-4FAF-AA58-6D2BCFCF105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641413" y="4459267"/>
                  <a:ext cx="104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E2AE1E5-0A23-4AE4-B3F7-6DDE1650BDF6}"/>
                    </a:ext>
                  </a:extLst>
                </p14:cNvPr>
                <p14:cNvContentPartPr/>
                <p14:nvPr/>
              </p14:nvContentPartPr>
              <p14:xfrm>
                <a:off x="3887653" y="4483747"/>
                <a:ext cx="12960" cy="136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E2AE1E5-0A23-4AE4-B3F7-6DDE1650BDF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83333" y="4479427"/>
                  <a:ext cx="21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CFB9E1C-4606-4CC9-A68E-C0AC53392602}"/>
                    </a:ext>
                  </a:extLst>
                </p14:cNvPr>
                <p14:cNvContentPartPr/>
                <p14:nvPr/>
              </p14:nvContentPartPr>
              <p14:xfrm>
                <a:off x="3874333" y="4539547"/>
                <a:ext cx="20520" cy="936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CFB9E1C-4606-4CC9-A68E-C0AC5339260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870013" y="4535227"/>
                  <a:ext cx="2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44988EA-60D8-4E3A-AA81-77CDB0121B8D}"/>
                    </a:ext>
                  </a:extLst>
                </p14:cNvPr>
                <p14:cNvContentPartPr/>
                <p14:nvPr/>
              </p14:nvContentPartPr>
              <p14:xfrm>
                <a:off x="4008973" y="4439467"/>
                <a:ext cx="82080" cy="936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44988EA-60D8-4E3A-AA81-77CDB0121B8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004653" y="4435147"/>
                  <a:ext cx="90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63830813-99AA-413B-819D-601D2ECC743D}"/>
                    </a:ext>
                  </a:extLst>
                </p14:cNvPr>
                <p14:cNvContentPartPr/>
                <p14:nvPr/>
              </p14:nvContentPartPr>
              <p14:xfrm>
                <a:off x="4044253" y="4445587"/>
                <a:ext cx="134280" cy="1292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63830813-99AA-413B-819D-601D2ECC743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039933" y="4441267"/>
                  <a:ext cx="142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2FDC9CE-0E19-46CB-88F2-2E3C89394E02}"/>
                    </a:ext>
                  </a:extLst>
                </p14:cNvPr>
                <p14:cNvContentPartPr/>
                <p14:nvPr/>
              </p14:nvContentPartPr>
              <p14:xfrm>
                <a:off x="4241173" y="4473307"/>
                <a:ext cx="50760" cy="133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2FDC9CE-0E19-46CB-88F2-2E3C89394E0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236853" y="4468987"/>
                  <a:ext cx="59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94555B7-7B50-4F7A-A758-3E3D85F199D2}"/>
                    </a:ext>
                  </a:extLst>
                </p14:cNvPr>
                <p14:cNvContentPartPr/>
                <p14:nvPr/>
              </p14:nvContentPartPr>
              <p14:xfrm>
                <a:off x="4220293" y="4502467"/>
                <a:ext cx="84240" cy="129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94555B7-7B50-4F7A-A758-3E3D85F199D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215973" y="4498147"/>
                  <a:ext cx="92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230D339-2F0B-4555-8637-A52A45FF045D}"/>
                    </a:ext>
                  </a:extLst>
                </p14:cNvPr>
                <p14:cNvContentPartPr/>
                <p14:nvPr/>
              </p14:nvContentPartPr>
              <p14:xfrm>
                <a:off x="4194373" y="4348387"/>
                <a:ext cx="123480" cy="82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230D339-2F0B-4555-8637-A52A45FF045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190053" y="4344067"/>
                  <a:ext cx="132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EA8758E-D3A7-4F14-B339-4BD93DFD9077}"/>
                    </a:ext>
                  </a:extLst>
                </p14:cNvPr>
                <p14:cNvContentPartPr/>
                <p14:nvPr/>
              </p14:nvContentPartPr>
              <p14:xfrm>
                <a:off x="3326773" y="4368547"/>
                <a:ext cx="68400" cy="428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EA8758E-D3A7-4F14-B339-4BD93DFD907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22453" y="4364227"/>
                  <a:ext cx="77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069D9AF-C60A-4C11-8A41-CBF216EA76F1}"/>
                    </a:ext>
                  </a:extLst>
                </p14:cNvPr>
                <p14:cNvContentPartPr/>
                <p14:nvPr/>
              </p14:nvContentPartPr>
              <p14:xfrm>
                <a:off x="3325693" y="4103587"/>
                <a:ext cx="133560" cy="550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069D9AF-C60A-4C11-8A41-CBF216EA76F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321373" y="4099267"/>
                  <a:ext cx="142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37CE5A1-D196-4FD8-811E-B21F6A8F155B}"/>
                    </a:ext>
                  </a:extLst>
                </p14:cNvPr>
                <p14:cNvContentPartPr/>
                <p14:nvPr/>
              </p14:nvContentPartPr>
              <p14:xfrm>
                <a:off x="4172773" y="4053907"/>
                <a:ext cx="113400" cy="734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37CE5A1-D196-4FD8-811E-B21F6A8F155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168453" y="4049587"/>
                  <a:ext cx="122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F532397-2078-4334-AD07-7B3261E54C82}"/>
                    </a:ext>
                  </a:extLst>
                </p14:cNvPr>
                <p14:cNvContentPartPr/>
                <p14:nvPr/>
              </p14:nvContentPartPr>
              <p14:xfrm>
                <a:off x="4438093" y="4417147"/>
                <a:ext cx="138960" cy="1317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F532397-2078-4334-AD07-7B3261E54C8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433773" y="4412827"/>
                  <a:ext cx="147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B24D2BA-A86E-4B02-831B-8B8D88AD2F20}"/>
                    </a:ext>
                  </a:extLst>
                </p14:cNvPr>
                <p14:cNvContentPartPr/>
                <p14:nvPr/>
              </p14:nvContentPartPr>
              <p14:xfrm>
                <a:off x="4577053" y="4438027"/>
                <a:ext cx="97200" cy="885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B24D2BA-A86E-4B02-831B-8B8D88AD2F2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572733" y="4433707"/>
                  <a:ext cx="1058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uppieren 312">
            <a:extLst>
              <a:ext uri="{FF2B5EF4-FFF2-40B4-BE49-F238E27FC236}">
                <a16:creationId xmlns:a16="http://schemas.microsoft.com/office/drawing/2014/main" id="{7CF4EF46-A06F-455C-ABDA-28223E566F49}"/>
              </a:ext>
            </a:extLst>
          </p:cNvPr>
          <p:cNvGrpSpPr/>
          <p:nvPr/>
        </p:nvGrpSpPr>
        <p:grpSpPr>
          <a:xfrm>
            <a:off x="4934893" y="4292587"/>
            <a:ext cx="2550240" cy="287640"/>
            <a:chOff x="4934893" y="4292587"/>
            <a:chExt cx="255024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AD86442-C66F-44BC-BFF8-2E1F2AA0B81A}"/>
                    </a:ext>
                  </a:extLst>
                </p14:cNvPr>
                <p14:cNvContentPartPr/>
                <p14:nvPr/>
              </p14:nvContentPartPr>
              <p14:xfrm>
                <a:off x="4934893" y="4393747"/>
                <a:ext cx="117360" cy="928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AD86442-C66F-44BC-BFF8-2E1F2AA0B81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930573" y="4389427"/>
                  <a:ext cx="126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957ACD5-F3EA-4446-B573-928DDE1C49A7}"/>
                    </a:ext>
                  </a:extLst>
                </p14:cNvPr>
                <p14:cNvContentPartPr/>
                <p14:nvPr/>
              </p14:nvContentPartPr>
              <p14:xfrm>
                <a:off x="5130733" y="4404547"/>
                <a:ext cx="99000" cy="691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957ACD5-F3EA-4446-B573-928DDE1C49A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126413" y="4400227"/>
                  <a:ext cx="107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180212A-1A06-4843-A44E-E285926E9DE3}"/>
                    </a:ext>
                  </a:extLst>
                </p14:cNvPr>
                <p14:cNvContentPartPr/>
                <p14:nvPr/>
              </p14:nvContentPartPr>
              <p14:xfrm>
                <a:off x="5359333" y="4378267"/>
                <a:ext cx="106200" cy="939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180212A-1A06-4843-A44E-E285926E9DE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355013" y="4373947"/>
                  <a:ext cx="114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6419681-85F6-4A53-B91F-71C91C58B96F}"/>
                    </a:ext>
                  </a:extLst>
                </p14:cNvPr>
                <p14:cNvContentPartPr/>
                <p14:nvPr/>
              </p14:nvContentPartPr>
              <p14:xfrm>
                <a:off x="6026773" y="4404187"/>
                <a:ext cx="123480" cy="241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6419681-85F6-4A53-B91F-71C91C58B96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022453" y="4399867"/>
                  <a:ext cx="132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E055B0C-62C0-472F-946F-9A9BC66F8D81}"/>
                    </a:ext>
                  </a:extLst>
                </p14:cNvPr>
                <p14:cNvContentPartPr/>
                <p14:nvPr/>
              </p14:nvContentPartPr>
              <p14:xfrm>
                <a:off x="5988973" y="4360987"/>
                <a:ext cx="249840" cy="1288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E055B0C-62C0-472F-946F-9A9BC66F8D8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984653" y="4356667"/>
                  <a:ext cx="258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75B43F7-5584-4A6F-9F71-6301B3830EDD}"/>
                    </a:ext>
                  </a:extLst>
                </p14:cNvPr>
                <p14:cNvContentPartPr/>
                <p14:nvPr/>
              </p14:nvContentPartPr>
              <p14:xfrm>
                <a:off x="5555533" y="4318507"/>
                <a:ext cx="123480" cy="127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75B43F7-5584-4A6F-9F71-6301B3830ED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551213" y="4314187"/>
                  <a:ext cx="132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0B79B74-B54E-4943-B390-689DE4F05E77}"/>
                    </a:ext>
                  </a:extLst>
                </p14:cNvPr>
                <p14:cNvContentPartPr/>
                <p14:nvPr/>
              </p14:nvContentPartPr>
              <p14:xfrm>
                <a:off x="5703853" y="4336147"/>
                <a:ext cx="60840" cy="662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0B79B74-B54E-4943-B390-689DE4F05E7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699533" y="4331827"/>
                  <a:ext cx="69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7A6EC18-F46F-4538-8333-7C58614A2CB0}"/>
                    </a:ext>
                  </a:extLst>
                </p14:cNvPr>
                <p14:cNvContentPartPr/>
                <p14:nvPr/>
              </p14:nvContentPartPr>
              <p14:xfrm>
                <a:off x="6332413" y="4346947"/>
                <a:ext cx="98640" cy="1350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7A6EC18-F46F-4538-8333-7C58614A2CB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328093" y="4342627"/>
                  <a:ext cx="107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B8B5F0E-73E3-41ED-ADC4-559CE711A336}"/>
                    </a:ext>
                  </a:extLst>
                </p14:cNvPr>
                <p14:cNvContentPartPr/>
                <p14:nvPr/>
              </p14:nvContentPartPr>
              <p14:xfrm>
                <a:off x="6330613" y="4399507"/>
                <a:ext cx="126000" cy="316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B8B5F0E-73E3-41ED-ADC4-559CE711A33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326293" y="4395187"/>
                  <a:ext cx="134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E8913D4-F85E-4201-A97C-BF8B568583A1}"/>
                    </a:ext>
                  </a:extLst>
                </p14:cNvPr>
                <p14:cNvContentPartPr/>
                <p14:nvPr/>
              </p14:nvContentPartPr>
              <p14:xfrm>
                <a:off x="6457693" y="4347307"/>
                <a:ext cx="78480" cy="1119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E8913D4-F85E-4201-A97C-BF8B568583A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453373" y="4342987"/>
                  <a:ext cx="87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3347418-4D4C-4065-B92B-684E18B2D31E}"/>
                    </a:ext>
                  </a:extLst>
                </p14:cNvPr>
                <p14:cNvContentPartPr/>
                <p14:nvPr/>
              </p14:nvContentPartPr>
              <p14:xfrm>
                <a:off x="6555973" y="4371067"/>
                <a:ext cx="90360" cy="82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3347418-4D4C-4065-B92B-684E18B2D31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551653" y="4366747"/>
                  <a:ext cx="99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9CA910A-715E-43DB-9807-0E554D4140ED}"/>
                    </a:ext>
                  </a:extLst>
                </p14:cNvPr>
                <p14:cNvContentPartPr/>
                <p14:nvPr/>
              </p14:nvContentPartPr>
              <p14:xfrm>
                <a:off x="6678373" y="4307707"/>
                <a:ext cx="149400" cy="1468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9CA910A-715E-43DB-9807-0E554D4140E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674053" y="4303387"/>
                  <a:ext cx="158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9D5BB48-B703-468E-9C2D-DDFFB172EE8C}"/>
                    </a:ext>
                  </a:extLst>
                </p14:cNvPr>
                <p14:cNvContentPartPr/>
                <p14:nvPr/>
              </p14:nvContentPartPr>
              <p14:xfrm>
                <a:off x="6858733" y="4391947"/>
                <a:ext cx="71640" cy="410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9D5BB48-B703-468E-9C2D-DDFFB172EE8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854413" y="4387627"/>
                  <a:ext cx="80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FC7B4F8-82DF-428A-9C53-14AF06AA0FC8}"/>
                    </a:ext>
                  </a:extLst>
                </p14:cNvPr>
                <p14:cNvContentPartPr/>
                <p14:nvPr/>
              </p14:nvContentPartPr>
              <p14:xfrm>
                <a:off x="6968533" y="4292587"/>
                <a:ext cx="516600" cy="2876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FC7B4F8-82DF-428A-9C53-14AF06AA0FC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964213" y="4288267"/>
                  <a:ext cx="52524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6451DEA0-4434-4C66-9EDC-72669785AD68}"/>
                  </a:ext>
                </a:extLst>
              </p14:cNvPr>
              <p14:cNvContentPartPr/>
              <p14:nvPr/>
            </p14:nvContentPartPr>
            <p14:xfrm>
              <a:off x="6711493" y="1917307"/>
              <a:ext cx="902880" cy="55152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6451DEA0-4434-4C66-9EDC-72669785AD68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707173" y="1912987"/>
                <a:ext cx="91152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8C35CD68-E72A-42AD-9A6E-FC0CC2D4E278}"/>
                  </a:ext>
                </a:extLst>
              </p14:cNvPr>
              <p14:cNvContentPartPr/>
              <p14:nvPr/>
            </p14:nvContentPartPr>
            <p14:xfrm>
              <a:off x="5783413" y="2546227"/>
              <a:ext cx="2022120" cy="81684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8C35CD68-E72A-42AD-9A6E-FC0CC2D4E278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779093" y="2541907"/>
                <a:ext cx="203076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2243D6F-2B5F-44C8-8EDC-89B99766567A}"/>
                  </a:ext>
                </a:extLst>
              </p14:cNvPr>
              <p14:cNvContentPartPr/>
              <p14:nvPr/>
            </p14:nvContentPartPr>
            <p14:xfrm>
              <a:off x="1958773" y="2355067"/>
              <a:ext cx="14760" cy="22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2243D6F-2B5F-44C8-8EDC-89B99766567A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954453" y="2350747"/>
                <a:ext cx="23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6329746-36EC-4489-8CCF-2042C0B8F7A7}"/>
                  </a:ext>
                </a:extLst>
              </p14:cNvPr>
              <p14:cNvContentPartPr/>
              <p14:nvPr/>
            </p14:nvContentPartPr>
            <p14:xfrm>
              <a:off x="1985773" y="2305027"/>
              <a:ext cx="891000" cy="392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6329746-36EC-4489-8CCF-2042C0B8F7A7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981453" y="2300707"/>
                <a:ext cx="899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9031A4E-11CD-4EE1-BCEE-166054111980}"/>
                  </a:ext>
                </a:extLst>
              </p14:cNvPr>
              <p14:cNvContentPartPr/>
              <p14:nvPr/>
            </p14:nvContentPartPr>
            <p14:xfrm>
              <a:off x="1868413" y="3033667"/>
              <a:ext cx="1256760" cy="702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9031A4E-11CD-4EE1-BCEE-166054111980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864093" y="3029347"/>
                <a:ext cx="12654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DCDB62D-1D09-46A0-8558-313B2D367923}"/>
                  </a:ext>
                </a:extLst>
              </p14:cNvPr>
              <p14:cNvContentPartPr/>
              <p14:nvPr/>
            </p14:nvContentPartPr>
            <p14:xfrm>
              <a:off x="6103453" y="1667467"/>
              <a:ext cx="1483920" cy="381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DCDB62D-1D09-46A0-8558-313B2D367923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6099133" y="1663147"/>
                <a:ext cx="1492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396919C-ECA8-443E-B391-E0903DE1B42B}"/>
                  </a:ext>
                </a:extLst>
              </p14:cNvPr>
              <p14:cNvContentPartPr/>
              <p14:nvPr/>
            </p14:nvContentPartPr>
            <p14:xfrm>
              <a:off x="4806013" y="2344627"/>
              <a:ext cx="504360" cy="115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396919C-ECA8-443E-B391-E0903DE1B42B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801693" y="2340307"/>
                <a:ext cx="513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7439F1C-9BD3-46AF-BC75-978D5BA063B1}"/>
                  </a:ext>
                </a:extLst>
              </p14:cNvPr>
              <p14:cNvContentPartPr/>
              <p14:nvPr/>
            </p14:nvContentPartPr>
            <p14:xfrm>
              <a:off x="4756693" y="3126547"/>
              <a:ext cx="804960" cy="234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7439F1C-9BD3-46AF-BC75-978D5BA063B1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752373" y="3122227"/>
                <a:ext cx="813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BB35FD7-83AC-491D-8172-4C0232E13F70}"/>
                  </a:ext>
                </a:extLst>
              </p14:cNvPr>
              <p14:cNvContentPartPr/>
              <p14:nvPr/>
            </p14:nvContentPartPr>
            <p14:xfrm>
              <a:off x="3806293" y="1952587"/>
              <a:ext cx="714960" cy="12387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BB35FD7-83AC-491D-8172-4C0232E13F70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801973" y="1948267"/>
                <a:ext cx="72360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B9B54A5D-F4BA-4F56-A3E9-7E13304E3954}"/>
                  </a:ext>
                </a:extLst>
              </p14:cNvPr>
              <p14:cNvContentPartPr/>
              <p14:nvPr/>
            </p14:nvContentPartPr>
            <p14:xfrm>
              <a:off x="226453" y="4260547"/>
              <a:ext cx="26640" cy="1807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B9B54A5D-F4BA-4F56-A3E9-7E13304E3954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22133" y="4256227"/>
                <a:ext cx="352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934A8E3A-9002-4C47-AD26-673C897D76B4}"/>
                  </a:ext>
                </a:extLst>
              </p14:cNvPr>
              <p14:cNvContentPartPr/>
              <p14:nvPr/>
            </p14:nvContentPartPr>
            <p14:xfrm>
              <a:off x="220693" y="4259107"/>
              <a:ext cx="144720" cy="79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934A8E3A-9002-4C47-AD26-673C897D76B4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16373" y="4254787"/>
                <a:ext cx="1533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0FDC5A20-2E45-41D9-B9FA-0283F865A030}"/>
                  </a:ext>
                </a:extLst>
              </p14:cNvPr>
              <p14:cNvContentPartPr/>
              <p14:nvPr/>
            </p14:nvContentPartPr>
            <p14:xfrm>
              <a:off x="255613" y="4323547"/>
              <a:ext cx="106560" cy="3240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0FDC5A20-2E45-41D9-B9FA-0283F865A030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251293" y="4319227"/>
                <a:ext cx="1152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7A430D0-A902-4D91-9D23-9AC7BA6DE049}"/>
                  </a:ext>
                </a:extLst>
              </p14:cNvPr>
              <p14:cNvContentPartPr/>
              <p14:nvPr/>
            </p14:nvContentPartPr>
            <p14:xfrm>
              <a:off x="242293" y="4433347"/>
              <a:ext cx="143640" cy="212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7A430D0-A902-4D91-9D23-9AC7BA6DE049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37973" y="4429027"/>
                <a:ext cx="152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AB686B64-EC07-4E6D-B891-8F3C06566455}"/>
                  </a:ext>
                </a:extLst>
              </p14:cNvPr>
              <p14:cNvContentPartPr/>
              <p14:nvPr/>
            </p14:nvContentPartPr>
            <p14:xfrm>
              <a:off x="457573" y="4283587"/>
              <a:ext cx="155520" cy="11808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AB686B64-EC07-4E6D-B891-8F3C0656645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53253" y="4279267"/>
                <a:ext cx="164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9E0CF63A-51DB-41E6-9FAE-7C731F7829C8}"/>
                  </a:ext>
                </a:extLst>
              </p14:cNvPr>
              <p14:cNvContentPartPr/>
              <p14:nvPr/>
            </p14:nvContentPartPr>
            <p14:xfrm>
              <a:off x="716053" y="4324267"/>
              <a:ext cx="25920" cy="2520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9E0CF63A-51DB-41E6-9FAE-7C731F7829C8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711733" y="4319947"/>
                <a:ext cx="345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8559305B-38BF-47B2-B92E-48B889342AF0}"/>
                  </a:ext>
                </a:extLst>
              </p14:cNvPr>
              <p14:cNvContentPartPr/>
              <p14:nvPr/>
            </p14:nvContentPartPr>
            <p14:xfrm>
              <a:off x="741613" y="4412467"/>
              <a:ext cx="12960" cy="792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8559305B-38BF-47B2-B92E-48B889342AF0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737293" y="4408147"/>
                <a:ext cx="216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7095E604-D3BF-4118-B3F2-4ACB9B3BA379}"/>
                  </a:ext>
                </a:extLst>
              </p14:cNvPr>
              <p14:cNvContentPartPr/>
              <p14:nvPr/>
            </p14:nvContentPartPr>
            <p14:xfrm>
              <a:off x="879853" y="4310227"/>
              <a:ext cx="77760" cy="16956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7095E604-D3BF-4118-B3F2-4ACB9B3BA379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875533" y="4305907"/>
                <a:ext cx="864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B0333E22-982F-405E-944B-7A6331CBCA36}"/>
                  </a:ext>
                </a:extLst>
              </p14:cNvPr>
              <p14:cNvContentPartPr/>
              <p14:nvPr/>
            </p14:nvContentPartPr>
            <p14:xfrm>
              <a:off x="1018093" y="4282147"/>
              <a:ext cx="92520" cy="680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B0333E22-982F-405E-944B-7A6331CBCA3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13773" y="4277827"/>
                <a:ext cx="101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023A445A-7AD4-4B86-9B43-E502D27F1C88}"/>
                  </a:ext>
                </a:extLst>
              </p14:cNvPr>
              <p14:cNvContentPartPr/>
              <p14:nvPr/>
            </p14:nvContentPartPr>
            <p14:xfrm>
              <a:off x="1109893" y="4276027"/>
              <a:ext cx="138960" cy="18108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023A445A-7AD4-4B86-9B43-E502D27F1C88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105573" y="4271707"/>
                <a:ext cx="147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BC2B302D-FA83-43D2-A621-3B758FB0596E}"/>
                  </a:ext>
                </a:extLst>
              </p14:cNvPr>
              <p14:cNvContentPartPr/>
              <p14:nvPr/>
            </p14:nvContentPartPr>
            <p14:xfrm>
              <a:off x="1278013" y="4209427"/>
              <a:ext cx="79200" cy="11592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BC2B302D-FA83-43D2-A621-3B758FB0596E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273693" y="4205107"/>
                <a:ext cx="878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25AA5079-3B8D-4BD6-9B4A-61ECD909663F}"/>
                  </a:ext>
                </a:extLst>
              </p14:cNvPr>
              <p14:cNvContentPartPr/>
              <p14:nvPr/>
            </p14:nvContentPartPr>
            <p14:xfrm>
              <a:off x="1381693" y="4266307"/>
              <a:ext cx="161640" cy="4212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25AA5079-3B8D-4BD6-9B4A-61ECD909663F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377373" y="4261987"/>
                <a:ext cx="1702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28BBF2C7-AD34-49CA-A317-9C3FD4046F10}"/>
                  </a:ext>
                </a:extLst>
              </p14:cNvPr>
              <p14:cNvContentPartPr/>
              <p14:nvPr/>
            </p14:nvContentPartPr>
            <p14:xfrm>
              <a:off x="1636573" y="4235347"/>
              <a:ext cx="137160" cy="10260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28BBF2C7-AD34-49CA-A317-9C3FD4046F10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632253" y="4231027"/>
                <a:ext cx="145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6985BC95-27F8-4070-B0DC-BF3423FDE832}"/>
                  </a:ext>
                </a:extLst>
              </p14:cNvPr>
              <p14:cNvContentPartPr/>
              <p14:nvPr/>
            </p14:nvContentPartPr>
            <p14:xfrm>
              <a:off x="1802533" y="4218067"/>
              <a:ext cx="57960" cy="9972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6985BC95-27F8-4070-B0DC-BF3423FDE832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798213" y="4213747"/>
                <a:ext cx="666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868D1219-C8BC-4D9B-BF94-C45F53E779DD}"/>
                  </a:ext>
                </a:extLst>
              </p14:cNvPr>
              <p14:cNvContentPartPr/>
              <p14:nvPr/>
            </p14:nvContentPartPr>
            <p14:xfrm>
              <a:off x="1905853" y="4203667"/>
              <a:ext cx="73800" cy="10188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868D1219-C8BC-4D9B-BF94-C45F53E779DD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901533" y="4199347"/>
                <a:ext cx="824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EA7CE43D-B1A1-4261-99C2-6A61D1519AF8}"/>
                  </a:ext>
                </a:extLst>
              </p14:cNvPr>
              <p14:cNvContentPartPr/>
              <p14:nvPr/>
            </p14:nvContentPartPr>
            <p14:xfrm>
              <a:off x="1921333" y="4209067"/>
              <a:ext cx="74880" cy="1267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EA7CE43D-B1A1-4261-99C2-6A61D1519AF8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917013" y="4204747"/>
                <a:ext cx="83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8C1662F-524A-4A1B-8C03-2EBA6A5CD24E}"/>
                  </a:ext>
                </a:extLst>
              </p14:cNvPr>
              <p14:cNvContentPartPr/>
              <p14:nvPr/>
            </p14:nvContentPartPr>
            <p14:xfrm>
              <a:off x="2049133" y="4277107"/>
              <a:ext cx="84960" cy="1440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8C1662F-524A-4A1B-8C03-2EBA6A5CD24E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044813" y="4272787"/>
                <a:ext cx="936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679CF409-0AA2-4EEA-8641-980EFD50C31F}"/>
                  </a:ext>
                </a:extLst>
              </p14:cNvPr>
              <p14:cNvContentPartPr/>
              <p14:nvPr/>
            </p14:nvContentPartPr>
            <p14:xfrm>
              <a:off x="2106373" y="4250467"/>
              <a:ext cx="68040" cy="8028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679CF409-0AA2-4EEA-8641-980EFD50C31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2102053" y="4246147"/>
                <a:ext cx="766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A39713E5-F197-4556-A195-2AF3784783BD}"/>
                  </a:ext>
                </a:extLst>
              </p14:cNvPr>
              <p14:cNvContentPartPr/>
              <p14:nvPr/>
            </p14:nvContentPartPr>
            <p14:xfrm>
              <a:off x="2196733" y="4220587"/>
              <a:ext cx="60840" cy="11556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A39713E5-F197-4556-A195-2AF3784783BD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2192413" y="4216267"/>
                <a:ext cx="69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9FFF7117-70A9-43D3-918E-ECE876815C2E}"/>
                  </a:ext>
                </a:extLst>
              </p14:cNvPr>
              <p14:cNvContentPartPr/>
              <p14:nvPr/>
            </p14:nvContentPartPr>
            <p14:xfrm>
              <a:off x="2287093" y="4211587"/>
              <a:ext cx="61560" cy="9828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9FFF7117-70A9-43D3-918E-ECE876815C2E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282773" y="4207267"/>
                <a:ext cx="7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7599B2E8-8E43-438C-BA56-E68CDA259DBC}"/>
                  </a:ext>
                </a:extLst>
              </p14:cNvPr>
              <p14:cNvContentPartPr/>
              <p14:nvPr/>
            </p14:nvContentPartPr>
            <p14:xfrm>
              <a:off x="2336413" y="4226347"/>
              <a:ext cx="64440" cy="9468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7599B2E8-8E43-438C-BA56-E68CDA259DBC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2332093" y="4222027"/>
                <a:ext cx="730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BDA7B595-6342-4C01-A29F-1CCA12D1BD5F}"/>
                  </a:ext>
                </a:extLst>
              </p14:cNvPr>
              <p14:cNvContentPartPr/>
              <p14:nvPr/>
            </p14:nvContentPartPr>
            <p14:xfrm>
              <a:off x="2394373" y="4187107"/>
              <a:ext cx="150840" cy="1342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BDA7B595-6342-4C01-A29F-1CCA12D1BD5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390053" y="4182787"/>
                <a:ext cx="1594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237471EE-49A7-4395-8A9E-04DACD03F372}"/>
                  </a:ext>
                </a:extLst>
              </p14:cNvPr>
              <p14:cNvContentPartPr/>
              <p14:nvPr/>
            </p14:nvContentPartPr>
            <p14:xfrm>
              <a:off x="2544493" y="4174867"/>
              <a:ext cx="203760" cy="2725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237471EE-49A7-4395-8A9E-04DACD03F372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2540173" y="4170547"/>
                <a:ext cx="2124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3291B898-3B40-4F56-8521-995C968055C5}"/>
                  </a:ext>
                </a:extLst>
              </p14:cNvPr>
              <p14:cNvContentPartPr/>
              <p14:nvPr/>
            </p14:nvContentPartPr>
            <p14:xfrm>
              <a:off x="2863093" y="4292227"/>
              <a:ext cx="128160" cy="1116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3291B898-3B40-4F56-8521-995C968055C5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2858773" y="4287907"/>
                <a:ext cx="1368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C3B44B25-9191-4253-B76E-54FA32338B23}"/>
                  </a:ext>
                </a:extLst>
              </p14:cNvPr>
              <p14:cNvContentPartPr/>
              <p14:nvPr/>
            </p14:nvContentPartPr>
            <p14:xfrm>
              <a:off x="2950573" y="4224547"/>
              <a:ext cx="133560" cy="13860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C3B44B25-9191-4253-B76E-54FA32338B23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946253" y="4220227"/>
                <a:ext cx="1422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C8266865-D438-4ECD-8E8E-2E7BF8B42C0A}"/>
                  </a:ext>
                </a:extLst>
              </p14:cNvPr>
              <p14:cNvContentPartPr/>
              <p14:nvPr/>
            </p14:nvContentPartPr>
            <p14:xfrm>
              <a:off x="414373" y="3035107"/>
              <a:ext cx="459360" cy="144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C8266865-D438-4ECD-8E8E-2E7BF8B42C0A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10053" y="3030787"/>
                <a:ext cx="4680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87E90D8B-0EE5-411B-B02A-3BDDA35D7243}"/>
                  </a:ext>
                </a:extLst>
              </p14:cNvPr>
              <p14:cNvContentPartPr/>
              <p14:nvPr/>
            </p14:nvContentPartPr>
            <p14:xfrm>
              <a:off x="788053" y="2951227"/>
              <a:ext cx="260280" cy="25128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87E90D8B-0EE5-411B-B02A-3BDDA35D7243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83733" y="2946907"/>
                <a:ext cx="2689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3E15DF68-3626-4C07-8D95-9A85BFD7988A}"/>
                  </a:ext>
                </a:extLst>
              </p14:cNvPr>
              <p14:cNvContentPartPr/>
              <p14:nvPr/>
            </p14:nvContentPartPr>
            <p14:xfrm>
              <a:off x="1093333" y="4592467"/>
              <a:ext cx="50760" cy="806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3E15DF68-3626-4C07-8D95-9A85BFD7988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089013" y="4588147"/>
                <a:ext cx="594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33129B61-639B-44AD-81EB-D74A22862C55}"/>
                  </a:ext>
                </a:extLst>
              </p14:cNvPr>
              <p14:cNvContentPartPr/>
              <p14:nvPr/>
            </p14:nvContentPartPr>
            <p14:xfrm>
              <a:off x="1169293" y="4585987"/>
              <a:ext cx="29880" cy="4212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33129B61-639B-44AD-81EB-D74A22862C5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164973" y="4581667"/>
                <a:ext cx="385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0C45AE96-A7FA-473E-87C2-F12DCE8B50F6}"/>
                  </a:ext>
                </a:extLst>
              </p14:cNvPr>
              <p14:cNvContentPartPr/>
              <p14:nvPr/>
            </p14:nvContentPartPr>
            <p14:xfrm>
              <a:off x="1943293" y="4605427"/>
              <a:ext cx="131760" cy="327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0C45AE96-A7FA-473E-87C2-F12DCE8B50F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938973" y="4601107"/>
                <a:ext cx="140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68597843-46B6-4AFF-AA9F-2F9A6869845E}"/>
                  </a:ext>
                </a:extLst>
              </p14:cNvPr>
              <p14:cNvContentPartPr/>
              <p14:nvPr/>
            </p14:nvContentPartPr>
            <p14:xfrm>
              <a:off x="2047333" y="4553227"/>
              <a:ext cx="70920" cy="12564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68597843-46B6-4AFF-AA9F-2F9A6869845E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2043013" y="4548907"/>
                <a:ext cx="795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729EA00A-13DA-46FB-90CC-78FE40F8CF5F}"/>
                  </a:ext>
                </a:extLst>
              </p14:cNvPr>
              <p14:cNvContentPartPr/>
              <p14:nvPr/>
            </p14:nvContentPartPr>
            <p14:xfrm>
              <a:off x="2176933" y="4549267"/>
              <a:ext cx="15120" cy="9612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729EA00A-13DA-46FB-90CC-78FE40F8CF5F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2172613" y="4544947"/>
                <a:ext cx="237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CB3DD521-5336-4809-BA7B-D70C1606C2CF}"/>
                  </a:ext>
                </a:extLst>
              </p14:cNvPr>
              <p14:cNvContentPartPr/>
              <p14:nvPr/>
            </p14:nvContentPartPr>
            <p14:xfrm>
              <a:off x="2107453" y="4538467"/>
              <a:ext cx="125280" cy="201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CB3DD521-5336-4809-BA7B-D70C1606C2CF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103133" y="4534147"/>
                <a:ext cx="133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D2A7B99E-2FA6-40D3-B9FE-E35A4F78C8CD}"/>
                  </a:ext>
                </a:extLst>
              </p14:cNvPr>
              <p14:cNvContentPartPr/>
              <p14:nvPr/>
            </p14:nvContentPartPr>
            <p14:xfrm>
              <a:off x="2121133" y="4597147"/>
              <a:ext cx="93240" cy="1404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D2A7B99E-2FA6-40D3-B9FE-E35A4F78C8CD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2116813" y="4592827"/>
                <a:ext cx="1018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7DEC8BC7-BEB6-43FB-9928-C2167C00A810}"/>
                  </a:ext>
                </a:extLst>
              </p14:cNvPr>
              <p14:cNvContentPartPr/>
              <p14:nvPr/>
            </p14:nvContentPartPr>
            <p14:xfrm>
              <a:off x="2214373" y="4570867"/>
              <a:ext cx="188640" cy="738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7DEC8BC7-BEB6-43FB-9928-C2167C00A810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2210053" y="4566547"/>
                <a:ext cx="1972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8457A7F5-6F2C-435B-AEB8-4C4A195F7CF0}"/>
                  </a:ext>
                </a:extLst>
              </p14:cNvPr>
              <p14:cNvContentPartPr/>
              <p14:nvPr/>
            </p14:nvContentPartPr>
            <p14:xfrm>
              <a:off x="2369893" y="4473667"/>
              <a:ext cx="95040" cy="14328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8457A7F5-6F2C-435B-AEB8-4C4A195F7CF0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2365573" y="4469347"/>
                <a:ext cx="1036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59BF0158-171C-47D5-901C-5A06A809AC21}"/>
                  </a:ext>
                </a:extLst>
              </p14:cNvPr>
              <p14:cNvContentPartPr/>
              <p14:nvPr/>
            </p14:nvContentPartPr>
            <p14:xfrm>
              <a:off x="2498773" y="4574107"/>
              <a:ext cx="141480" cy="3240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59BF0158-171C-47D5-901C-5A06A809AC21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2494453" y="4569787"/>
                <a:ext cx="150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F6B47A1A-0DD9-47E7-9450-904935967D20}"/>
                  </a:ext>
                </a:extLst>
              </p14:cNvPr>
              <p14:cNvContentPartPr/>
              <p14:nvPr/>
            </p14:nvContentPartPr>
            <p14:xfrm>
              <a:off x="2618653" y="4511467"/>
              <a:ext cx="200520" cy="1072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F6B47A1A-0DD9-47E7-9450-904935967D20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2614333" y="4507147"/>
                <a:ext cx="2091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3A95F520-13EC-4325-8075-57D79A2B9511}"/>
                  </a:ext>
                </a:extLst>
              </p14:cNvPr>
              <p14:cNvContentPartPr/>
              <p14:nvPr/>
            </p14:nvContentPartPr>
            <p14:xfrm>
              <a:off x="2834293" y="4578787"/>
              <a:ext cx="138960" cy="1476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3A95F520-13EC-4325-8075-57D79A2B9511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2829973" y="4574467"/>
                <a:ext cx="147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82647720-0DCF-401A-B675-8F098D67BFC4}"/>
                  </a:ext>
                </a:extLst>
              </p14:cNvPr>
              <p14:cNvContentPartPr/>
              <p14:nvPr/>
            </p14:nvContentPartPr>
            <p14:xfrm>
              <a:off x="2986933" y="4517587"/>
              <a:ext cx="112320" cy="12960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82647720-0DCF-401A-B675-8F098D67BFC4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2982613" y="4513267"/>
                <a:ext cx="1209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42BD3000-1AA1-42AE-B43E-32D4BC0E2501}"/>
                  </a:ext>
                </a:extLst>
              </p14:cNvPr>
              <p14:cNvContentPartPr/>
              <p14:nvPr/>
            </p14:nvContentPartPr>
            <p14:xfrm>
              <a:off x="408253" y="2182267"/>
              <a:ext cx="382680" cy="187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42BD3000-1AA1-42AE-B43E-32D4BC0E2501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403933" y="2177947"/>
                <a:ext cx="3913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3A9232E3-1619-4638-ABE7-F24215C005AE}"/>
                  </a:ext>
                </a:extLst>
              </p14:cNvPr>
              <p14:cNvContentPartPr/>
              <p14:nvPr/>
            </p14:nvContentPartPr>
            <p14:xfrm>
              <a:off x="740173" y="2097307"/>
              <a:ext cx="139320" cy="21636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A9232E3-1619-4638-ABE7-F24215C005AE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735853" y="2092987"/>
                <a:ext cx="147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7ADFFCD-8C3E-467F-9605-02EAEE0FB01B}"/>
                  </a:ext>
                </a:extLst>
              </p14:cNvPr>
              <p14:cNvContentPartPr/>
              <p14:nvPr/>
            </p14:nvContentPartPr>
            <p14:xfrm>
              <a:off x="6809773" y="2358667"/>
              <a:ext cx="623160" cy="324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7ADFFCD-8C3E-467F-9605-02EAEE0FB01B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6805453" y="2354347"/>
                <a:ext cx="6318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4B30B6A-26FC-40FB-AE70-F2D4984CFCD1}"/>
                  </a:ext>
                </a:extLst>
              </p14:cNvPr>
              <p14:cNvContentPartPr/>
              <p14:nvPr/>
            </p14:nvContentPartPr>
            <p14:xfrm>
              <a:off x="6836773" y="3165067"/>
              <a:ext cx="456120" cy="223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4B30B6A-26FC-40FB-AE70-F2D4984CFCD1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832453" y="3160747"/>
                <a:ext cx="4647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D2015B45-33CE-4F5C-A94F-3EB81E51D390}"/>
                  </a:ext>
                </a:extLst>
              </p14:cNvPr>
              <p14:cNvContentPartPr/>
              <p14:nvPr/>
            </p14:nvContentPartPr>
            <p14:xfrm>
              <a:off x="7430413" y="3487627"/>
              <a:ext cx="359280" cy="103788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D2015B45-33CE-4F5C-A94F-3EB81E51D390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7426093" y="3483307"/>
                <a:ext cx="367920" cy="10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DD377415-DDFE-44AB-B274-E49FC5EE5C0B}"/>
                  </a:ext>
                </a:extLst>
              </p14:cNvPr>
              <p14:cNvContentPartPr/>
              <p14:nvPr/>
            </p14:nvContentPartPr>
            <p14:xfrm>
              <a:off x="7814893" y="3530107"/>
              <a:ext cx="257040" cy="29052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DD377415-DDFE-44AB-B274-E49FC5EE5C0B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7810573" y="3525787"/>
                <a:ext cx="265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AD026240-0A9D-40BA-B24B-5BF6D70361D6}"/>
                  </a:ext>
                </a:extLst>
              </p14:cNvPr>
              <p14:cNvContentPartPr/>
              <p14:nvPr/>
            </p14:nvContentPartPr>
            <p14:xfrm>
              <a:off x="7952773" y="3392227"/>
              <a:ext cx="50040" cy="2520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AD026240-0A9D-40BA-B24B-5BF6D70361D6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7948453" y="3387907"/>
                <a:ext cx="586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E9E61181-33C2-48F6-A16B-EA3B0ED339E8}"/>
                  </a:ext>
                </a:extLst>
              </p14:cNvPr>
              <p14:cNvContentPartPr/>
              <p14:nvPr/>
            </p14:nvContentPartPr>
            <p14:xfrm>
              <a:off x="8189293" y="3289987"/>
              <a:ext cx="83520" cy="19512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E9E61181-33C2-48F6-A16B-EA3B0ED339E8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8184973" y="3285667"/>
                <a:ext cx="92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22E6280C-0BCC-4E3B-9C03-7F5066D704AB}"/>
                  </a:ext>
                </a:extLst>
              </p14:cNvPr>
              <p14:cNvContentPartPr/>
              <p14:nvPr/>
            </p14:nvContentPartPr>
            <p14:xfrm>
              <a:off x="8329693" y="3299347"/>
              <a:ext cx="149040" cy="9756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22E6280C-0BCC-4E3B-9C03-7F5066D704AB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8325373" y="3294667"/>
                <a:ext cx="1576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B158E6F6-E426-4791-98CA-FFEF7E66EF96}"/>
                  </a:ext>
                </a:extLst>
              </p14:cNvPr>
              <p14:cNvContentPartPr/>
              <p14:nvPr/>
            </p14:nvContentPartPr>
            <p14:xfrm>
              <a:off x="8439853" y="3172627"/>
              <a:ext cx="21240" cy="2520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B158E6F6-E426-4791-98CA-FFEF7E66EF96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8435533" y="3168307"/>
                <a:ext cx="298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2F8BF759-C55D-4516-A86C-F4869CA933E2}"/>
                  </a:ext>
                </a:extLst>
              </p14:cNvPr>
              <p14:cNvContentPartPr/>
              <p14:nvPr/>
            </p14:nvContentPartPr>
            <p14:xfrm>
              <a:off x="8544613" y="3098107"/>
              <a:ext cx="143640" cy="16848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2F8BF759-C55D-4516-A86C-F4869CA933E2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8540293" y="3093787"/>
                <a:ext cx="1522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99DDE965-0639-4519-9338-EE87D79D0DA7}"/>
                  </a:ext>
                </a:extLst>
              </p14:cNvPr>
              <p14:cNvContentPartPr/>
              <p14:nvPr/>
            </p14:nvContentPartPr>
            <p14:xfrm>
              <a:off x="8666293" y="3132667"/>
              <a:ext cx="69120" cy="5832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99DDE965-0639-4519-9338-EE87D79D0DA7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8661973" y="3128347"/>
                <a:ext cx="77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1B71447F-9F3E-4050-973A-09F541E701A3}"/>
                  </a:ext>
                </a:extLst>
              </p14:cNvPr>
              <p14:cNvContentPartPr/>
              <p14:nvPr/>
            </p14:nvContentPartPr>
            <p14:xfrm>
              <a:off x="8858173" y="2927107"/>
              <a:ext cx="115920" cy="17496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1B71447F-9F3E-4050-973A-09F541E701A3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8853853" y="2922787"/>
                <a:ext cx="1245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5251748B-3A5F-4AA5-BCAC-35BA5E18B864}"/>
                  </a:ext>
                </a:extLst>
              </p14:cNvPr>
              <p14:cNvContentPartPr/>
              <p14:nvPr/>
            </p14:nvContentPartPr>
            <p14:xfrm>
              <a:off x="8984173" y="2969947"/>
              <a:ext cx="189000" cy="9504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5251748B-3A5F-4AA5-BCAC-35BA5E18B864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8979853" y="2965627"/>
                <a:ext cx="1976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11E2B56D-D50F-4CB4-836F-26609CB15D0C}"/>
                  </a:ext>
                </a:extLst>
              </p14:cNvPr>
              <p14:cNvContentPartPr/>
              <p14:nvPr/>
            </p14:nvContentPartPr>
            <p14:xfrm>
              <a:off x="9205573" y="2767627"/>
              <a:ext cx="293400" cy="19548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11E2B56D-D50F-4CB4-836F-26609CB15D0C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9201253" y="2763307"/>
                <a:ext cx="302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D2206D37-9972-40E8-B722-A593B1709D07}"/>
                  </a:ext>
                </a:extLst>
              </p14:cNvPr>
              <p14:cNvContentPartPr/>
              <p14:nvPr/>
            </p14:nvContentPartPr>
            <p14:xfrm>
              <a:off x="8975173" y="2751787"/>
              <a:ext cx="128160" cy="5976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D2206D37-9972-40E8-B722-A593B1709D07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8970853" y="2747467"/>
                <a:ext cx="136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DD59DD19-E7F6-439D-A4C5-EC94A8DE68AD}"/>
                  </a:ext>
                </a:extLst>
              </p14:cNvPr>
              <p14:cNvContentPartPr/>
              <p14:nvPr/>
            </p14:nvContentPartPr>
            <p14:xfrm>
              <a:off x="9666013" y="2613907"/>
              <a:ext cx="46080" cy="10476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DD59DD19-E7F6-439D-A4C5-EC94A8DE68AD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9661693" y="2609587"/>
                <a:ext cx="547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30C52EA0-B3BD-4783-A8D4-552080DC74E1}"/>
                  </a:ext>
                </a:extLst>
              </p14:cNvPr>
              <p14:cNvContentPartPr/>
              <p14:nvPr/>
            </p14:nvContentPartPr>
            <p14:xfrm>
              <a:off x="9641173" y="2515627"/>
              <a:ext cx="39960" cy="2232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30C52EA0-B3BD-4783-A8D4-552080DC74E1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9636853" y="2511307"/>
                <a:ext cx="486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863EEA78-C612-445E-838B-E2786CDA2D36}"/>
                  </a:ext>
                </a:extLst>
              </p14:cNvPr>
              <p14:cNvContentPartPr/>
              <p14:nvPr/>
            </p14:nvContentPartPr>
            <p14:xfrm>
              <a:off x="9726493" y="2543347"/>
              <a:ext cx="100800" cy="12420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863EEA78-C612-445E-838B-E2786CDA2D36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9722173" y="2539027"/>
                <a:ext cx="1094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DA6E9675-9E3A-4173-8EDF-CB6277B37247}"/>
                  </a:ext>
                </a:extLst>
              </p14:cNvPr>
              <p14:cNvContentPartPr/>
              <p14:nvPr/>
            </p14:nvContentPartPr>
            <p14:xfrm>
              <a:off x="9812533" y="2395387"/>
              <a:ext cx="113400" cy="20052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DA6E9675-9E3A-4173-8EDF-CB6277B37247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9808213" y="2391067"/>
                <a:ext cx="1220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1DDD7587-6673-4F5B-8C51-D2C5EDFCED12}"/>
                  </a:ext>
                </a:extLst>
              </p14:cNvPr>
              <p14:cNvContentPartPr/>
              <p14:nvPr/>
            </p14:nvContentPartPr>
            <p14:xfrm>
              <a:off x="10123213" y="2238067"/>
              <a:ext cx="92520" cy="16632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1DDD7587-6673-4F5B-8C51-D2C5EDFCED12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0118893" y="2233747"/>
                <a:ext cx="1011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ED8C0391-4A06-45FC-8BBB-EBD20A63A0D8}"/>
                  </a:ext>
                </a:extLst>
              </p14:cNvPr>
              <p14:cNvContentPartPr/>
              <p14:nvPr/>
            </p14:nvContentPartPr>
            <p14:xfrm>
              <a:off x="10206733" y="2168947"/>
              <a:ext cx="91800" cy="16884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ED8C0391-4A06-45FC-8BBB-EBD20A63A0D8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0202413" y="2164627"/>
                <a:ext cx="100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0CB77415-C2F0-40A7-82C3-FD2B43CBD85E}"/>
                  </a:ext>
                </a:extLst>
              </p14:cNvPr>
              <p14:cNvContentPartPr/>
              <p14:nvPr/>
            </p14:nvContentPartPr>
            <p14:xfrm>
              <a:off x="10315093" y="2168947"/>
              <a:ext cx="86400" cy="12600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0CB77415-C2F0-40A7-82C3-FD2B43CBD85E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0310773" y="2164627"/>
                <a:ext cx="950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FCF81CC9-1F35-4581-9EEA-FD172057488F}"/>
                  </a:ext>
                </a:extLst>
              </p14:cNvPr>
              <p14:cNvContentPartPr/>
              <p14:nvPr/>
            </p14:nvContentPartPr>
            <p14:xfrm>
              <a:off x="10450813" y="1992907"/>
              <a:ext cx="133920" cy="22860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FCF81CC9-1F35-4581-9EEA-FD172057488F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0446493" y="1988587"/>
                <a:ext cx="142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9E949A34-354C-45D4-8E42-1CDE14030ADD}"/>
                  </a:ext>
                </a:extLst>
              </p14:cNvPr>
              <p14:cNvContentPartPr/>
              <p14:nvPr/>
            </p14:nvContentPartPr>
            <p14:xfrm>
              <a:off x="10599853" y="1981747"/>
              <a:ext cx="114840" cy="16200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9E949A34-354C-45D4-8E42-1CDE14030ADD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0595533" y="1977427"/>
                <a:ext cx="1234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F4F11175-D760-47BD-BC5D-48CF225CC1F8}"/>
                  </a:ext>
                </a:extLst>
              </p14:cNvPr>
              <p14:cNvContentPartPr/>
              <p14:nvPr/>
            </p14:nvContentPartPr>
            <p14:xfrm>
              <a:off x="10694893" y="1784467"/>
              <a:ext cx="496800" cy="30960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F4F11175-D760-47BD-BC5D-48CF225CC1F8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0690573" y="1780147"/>
                <a:ext cx="5054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08B5724C-ACD4-4BE7-8535-E207FABF12BE}"/>
                  </a:ext>
                </a:extLst>
              </p14:cNvPr>
              <p14:cNvContentPartPr/>
              <p14:nvPr/>
            </p14:nvContentPartPr>
            <p14:xfrm>
              <a:off x="10691293" y="1792747"/>
              <a:ext cx="125280" cy="16848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08B5724C-ACD4-4BE7-8535-E207FABF12BE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0686973" y="1788427"/>
                <a:ext cx="133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2C552C4F-EE3E-492D-8CBA-824B925CD58E}"/>
                  </a:ext>
                </a:extLst>
              </p14:cNvPr>
              <p14:cNvContentPartPr/>
              <p14:nvPr/>
            </p14:nvContentPartPr>
            <p14:xfrm>
              <a:off x="10716853" y="1852867"/>
              <a:ext cx="70200" cy="4608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2C552C4F-EE3E-492D-8CBA-824B925CD58E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0712533" y="1848547"/>
                <a:ext cx="7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A88AA127-90F0-44CC-8823-65BF5FD06DFE}"/>
                  </a:ext>
                </a:extLst>
              </p14:cNvPr>
              <p14:cNvContentPartPr/>
              <p14:nvPr/>
            </p14:nvContentPartPr>
            <p14:xfrm>
              <a:off x="8183173" y="3662587"/>
              <a:ext cx="252720" cy="18864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A88AA127-90F0-44CC-8823-65BF5FD06DFE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8178853" y="3658267"/>
                <a:ext cx="2613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13798A88-D63E-48D9-B4E2-5904808457C1}"/>
                  </a:ext>
                </a:extLst>
              </p14:cNvPr>
              <p14:cNvContentPartPr/>
              <p14:nvPr/>
            </p14:nvContentPartPr>
            <p14:xfrm>
              <a:off x="8303413" y="3552787"/>
              <a:ext cx="360" cy="3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13798A88-D63E-48D9-B4E2-5904808457C1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8299093" y="35484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6B8BAFAF-46EA-47F8-B60F-19C0A6A9AFE1}"/>
                  </a:ext>
                </a:extLst>
              </p14:cNvPr>
              <p14:cNvContentPartPr/>
              <p14:nvPr/>
            </p14:nvContentPartPr>
            <p14:xfrm>
              <a:off x="8546413" y="3445147"/>
              <a:ext cx="109800" cy="15948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6B8BAFAF-46EA-47F8-B60F-19C0A6A9AFE1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8542093" y="3440827"/>
                <a:ext cx="1184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80B08ED4-570C-43B5-BA36-ACF5117A2395}"/>
                  </a:ext>
                </a:extLst>
              </p14:cNvPr>
              <p14:cNvContentPartPr/>
              <p14:nvPr/>
            </p14:nvContentPartPr>
            <p14:xfrm>
              <a:off x="8654413" y="3417427"/>
              <a:ext cx="112680" cy="10872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80B08ED4-570C-43B5-BA36-ACF5117A2395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8650093" y="3413107"/>
                <a:ext cx="1213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C72CB72C-28FD-4EAE-A2C3-862CA7D2B1A9}"/>
                  </a:ext>
                </a:extLst>
              </p14:cNvPr>
              <p14:cNvContentPartPr/>
              <p14:nvPr/>
            </p14:nvContentPartPr>
            <p14:xfrm>
              <a:off x="8757013" y="3374227"/>
              <a:ext cx="86040" cy="11088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C72CB72C-28FD-4EAE-A2C3-862CA7D2B1A9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8752693" y="3369907"/>
                <a:ext cx="946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F7DBD36C-C640-4872-AB79-761E03E6D609}"/>
                  </a:ext>
                </a:extLst>
              </p14:cNvPr>
              <p14:cNvContentPartPr/>
              <p14:nvPr/>
            </p14:nvContentPartPr>
            <p14:xfrm>
              <a:off x="8834053" y="3260107"/>
              <a:ext cx="153000" cy="13860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F7DBD36C-C640-4872-AB79-761E03E6D609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8829733" y="3255787"/>
                <a:ext cx="1616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5F607118-06CA-499D-B2F0-2787516243B1}"/>
                  </a:ext>
                </a:extLst>
              </p14:cNvPr>
              <p14:cNvContentPartPr/>
              <p14:nvPr/>
            </p14:nvContentPartPr>
            <p14:xfrm>
              <a:off x="9110533" y="3123667"/>
              <a:ext cx="117000" cy="16596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5F607118-06CA-499D-B2F0-2787516243B1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9106213" y="3119347"/>
                <a:ext cx="1256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542E3C22-F44F-4CAE-BECE-4A19EFED5AD1}"/>
                  </a:ext>
                </a:extLst>
              </p14:cNvPr>
              <p14:cNvContentPartPr/>
              <p14:nvPr/>
            </p14:nvContentPartPr>
            <p14:xfrm>
              <a:off x="9198733" y="3032587"/>
              <a:ext cx="167760" cy="18252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542E3C22-F44F-4CAE-BECE-4A19EFED5AD1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9194413" y="3028267"/>
                <a:ext cx="1764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5A8C3331-674E-4181-8A43-FB1EB8B626C6}"/>
                  </a:ext>
                </a:extLst>
              </p14:cNvPr>
              <p14:cNvContentPartPr/>
              <p14:nvPr/>
            </p14:nvContentPartPr>
            <p14:xfrm>
              <a:off x="9143293" y="3042667"/>
              <a:ext cx="122040" cy="5976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5A8C3331-674E-4181-8A43-FB1EB8B626C6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9138973" y="3038347"/>
                <a:ext cx="1306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80AEE953-0688-44F4-9FBB-F114E0A1B8C2}"/>
                  </a:ext>
                </a:extLst>
              </p14:cNvPr>
              <p14:cNvContentPartPr/>
              <p14:nvPr/>
            </p14:nvContentPartPr>
            <p14:xfrm>
              <a:off x="9383773" y="2993707"/>
              <a:ext cx="108720" cy="13536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80AEE953-0688-44F4-9FBB-F114E0A1B8C2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9379453" y="2989387"/>
                <a:ext cx="117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60F8F41B-88E2-43C6-9F69-29267EE0EFE5}"/>
                  </a:ext>
                </a:extLst>
              </p14:cNvPr>
              <p14:cNvContentPartPr/>
              <p14:nvPr/>
            </p14:nvContentPartPr>
            <p14:xfrm>
              <a:off x="9539653" y="2887867"/>
              <a:ext cx="233280" cy="32616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60F8F41B-88E2-43C6-9F69-29267EE0EFE5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9535333" y="2883547"/>
                <a:ext cx="2419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0417630D-6235-4428-983C-AA06877D2D50}"/>
                  </a:ext>
                </a:extLst>
              </p14:cNvPr>
              <p14:cNvContentPartPr/>
              <p14:nvPr/>
            </p14:nvContentPartPr>
            <p14:xfrm>
              <a:off x="9638653" y="2762587"/>
              <a:ext cx="7200" cy="1980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0417630D-6235-4428-983C-AA06877D2D50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9634333" y="2758267"/>
                <a:ext cx="15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98FD2167-7550-43E3-AB91-70F8EB1BF36D}"/>
                  </a:ext>
                </a:extLst>
              </p14:cNvPr>
              <p14:cNvContentPartPr/>
              <p14:nvPr/>
            </p14:nvContentPartPr>
            <p14:xfrm>
              <a:off x="9802813" y="2811187"/>
              <a:ext cx="51120" cy="9108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98FD2167-7550-43E3-AB91-70F8EB1BF36D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9798493" y="2806867"/>
                <a:ext cx="59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52536441-7FAC-4857-96B1-A09CFC20A66D}"/>
                  </a:ext>
                </a:extLst>
              </p14:cNvPr>
              <p14:cNvContentPartPr/>
              <p14:nvPr/>
            </p14:nvContentPartPr>
            <p14:xfrm>
              <a:off x="9591493" y="2856547"/>
              <a:ext cx="183240" cy="9936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52536441-7FAC-4857-96B1-A09CFC20A66D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9587173" y="2852227"/>
                <a:ext cx="1918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C0A01AC6-C46D-407A-BE83-79574387C6D5}"/>
                  </a:ext>
                </a:extLst>
              </p14:cNvPr>
              <p14:cNvContentPartPr/>
              <p14:nvPr/>
            </p14:nvContentPartPr>
            <p14:xfrm>
              <a:off x="9817933" y="2753587"/>
              <a:ext cx="192600" cy="24444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C0A01AC6-C46D-407A-BE83-79574387C6D5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9813613" y="2749267"/>
                <a:ext cx="201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54E85782-B51C-4F2A-B6DA-AF747B04474A}"/>
                  </a:ext>
                </a:extLst>
              </p14:cNvPr>
              <p14:cNvContentPartPr/>
              <p14:nvPr/>
            </p14:nvContentPartPr>
            <p14:xfrm>
              <a:off x="9911533" y="2650267"/>
              <a:ext cx="360" cy="36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54E85782-B51C-4F2A-B6DA-AF747B04474A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9907213" y="26459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9190B9FA-FF60-4531-95DB-24BE56D1F048}"/>
                  </a:ext>
                </a:extLst>
              </p14:cNvPr>
              <p14:cNvContentPartPr/>
              <p14:nvPr/>
            </p14:nvContentPartPr>
            <p14:xfrm>
              <a:off x="10130773" y="2702467"/>
              <a:ext cx="51480" cy="10404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9190B9FA-FF60-4531-95DB-24BE56D1F048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10126453" y="2698147"/>
                <a:ext cx="601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0390E4A5-8264-45DE-8F4E-8DF23C8E8777}"/>
                  </a:ext>
                </a:extLst>
              </p14:cNvPr>
              <p14:cNvContentPartPr/>
              <p14:nvPr/>
            </p14:nvContentPartPr>
            <p14:xfrm>
              <a:off x="10220053" y="2523187"/>
              <a:ext cx="78840" cy="13608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0390E4A5-8264-45DE-8F4E-8DF23C8E8777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10215733" y="2518867"/>
                <a:ext cx="874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96FEE16B-D70A-4B77-A286-7B11A99A4A82}"/>
                  </a:ext>
                </a:extLst>
              </p14:cNvPr>
              <p14:cNvContentPartPr/>
              <p14:nvPr/>
            </p14:nvContentPartPr>
            <p14:xfrm>
              <a:off x="10314733" y="2467027"/>
              <a:ext cx="114120" cy="27036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96FEE16B-D70A-4B77-A286-7B11A99A4A82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0310413" y="2462707"/>
                <a:ext cx="1227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67FDE9B9-9C6F-4A04-AF41-D31F611EB52E}"/>
                  </a:ext>
                </a:extLst>
              </p14:cNvPr>
              <p14:cNvContentPartPr/>
              <p14:nvPr/>
            </p14:nvContentPartPr>
            <p14:xfrm>
              <a:off x="10417693" y="2287747"/>
              <a:ext cx="245880" cy="24732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67FDE9B9-9C6F-4A04-AF41-D31F611EB52E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0413373" y="2283427"/>
                <a:ext cx="2545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0107C5B6-9088-4624-9F89-145E9E805777}"/>
                  </a:ext>
                </a:extLst>
              </p14:cNvPr>
              <p14:cNvContentPartPr/>
              <p14:nvPr/>
            </p14:nvContentPartPr>
            <p14:xfrm>
              <a:off x="10740973" y="2207107"/>
              <a:ext cx="194760" cy="16056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0107C5B6-9088-4624-9F89-145E9E80577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10736653" y="2202787"/>
                <a:ext cx="2034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1EEF7E9A-888F-41CF-903C-9BDB784479A5}"/>
                  </a:ext>
                </a:extLst>
              </p14:cNvPr>
              <p14:cNvContentPartPr/>
              <p14:nvPr/>
            </p14:nvContentPartPr>
            <p14:xfrm>
              <a:off x="11010253" y="2143027"/>
              <a:ext cx="102960" cy="9540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1EEF7E9A-888F-41CF-903C-9BDB784479A5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11005933" y="2138707"/>
                <a:ext cx="111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C98ABD9A-4C6D-4A6C-8201-47F4350204AD}"/>
                  </a:ext>
                </a:extLst>
              </p14:cNvPr>
              <p14:cNvContentPartPr/>
              <p14:nvPr/>
            </p14:nvContentPartPr>
            <p14:xfrm>
              <a:off x="11118973" y="2070307"/>
              <a:ext cx="96480" cy="14976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C98ABD9A-4C6D-4A6C-8201-47F4350204AD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1114653" y="2065987"/>
                <a:ext cx="1051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64B9D74A-193F-4C7D-9661-639B7F8EC7E0}"/>
                  </a:ext>
                </a:extLst>
              </p14:cNvPr>
              <p14:cNvContentPartPr/>
              <p14:nvPr/>
            </p14:nvContentPartPr>
            <p14:xfrm>
              <a:off x="8800573" y="3562507"/>
              <a:ext cx="99720" cy="24696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64B9D74A-193F-4C7D-9661-639B7F8EC7E0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8796253" y="3558187"/>
                <a:ext cx="1083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37796537-15A0-478A-9C1C-56FD8A2E5697}"/>
                  </a:ext>
                </a:extLst>
              </p14:cNvPr>
              <p14:cNvContentPartPr/>
              <p14:nvPr/>
            </p14:nvContentPartPr>
            <p14:xfrm>
              <a:off x="8916133" y="3571147"/>
              <a:ext cx="84600" cy="14940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37796537-15A0-478A-9C1C-56FD8A2E5697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8911813" y="3566827"/>
                <a:ext cx="932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C7498B73-C46D-4AD0-BB09-BAFD8360B310}"/>
                  </a:ext>
                </a:extLst>
              </p14:cNvPr>
              <p14:cNvContentPartPr/>
              <p14:nvPr/>
            </p14:nvContentPartPr>
            <p14:xfrm>
              <a:off x="9026293" y="3513907"/>
              <a:ext cx="68760" cy="11880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C7498B73-C46D-4AD0-BB09-BAFD8360B310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9021973" y="3509587"/>
                <a:ext cx="77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7932BD36-DFEA-44F0-9485-2132BB25A167}"/>
                  </a:ext>
                </a:extLst>
              </p14:cNvPr>
              <p14:cNvContentPartPr/>
              <p14:nvPr/>
            </p14:nvContentPartPr>
            <p14:xfrm>
              <a:off x="9235093" y="3391867"/>
              <a:ext cx="234360" cy="12096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7932BD36-DFEA-44F0-9485-2132BB25A167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9230773" y="3387547"/>
                <a:ext cx="2430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48752264-1F55-442E-8EEC-59611D9B8039}"/>
                  </a:ext>
                </a:extLst>
              </p14:cNvPr>
              <p14:cNvContentPartPr/>
              <p14:nvPr/>
            </p14:nvContentPartPr>
            <p14:xfrm>
              <a:off x="9534253" y="3164707"/>
              <a:ext cx="317160" cy="23292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48752264-1F55-442E-8EEC-59611D9B8039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9529933" y="3160387"/>
                <a:ext cx="325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C24B8C5B-123D-4F8C-825E-27207E12A0AE}"/>
                  </a:ext>
                </a:extLst>
              </p14:cNvPr>
              <p14:cNvContentPartPr/>
              <p14:nvPr/>
            </p14:nvContentPartPr>
            <p14:xfrm>
              <a:off x="9942133" y="2993347"/>
              <a:ext cx="144000" cy="16596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C24B8C5B-123D-4F8C-825E-27207E12A0AE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9937813" y="2989027"/>
                <a:ext cx="1526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FB3BA8B2-113E-4CBE-97A4-3D7CF7F6F275}"/>
                  </a:ext>
                </a:extLst>
              </p14:cNvPr>
              <p14:cNvContentPartPr/>
              <p14:nvPr/>
            </p14:nvContentPartPr>
            <p14:xfrm>
              <a:off x="10087573" y="2989747"/>
              <a:ext cx="172440" cy="11124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FB3BA8B2-113E-4CBE-97A4-3D7CF7F6F275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0083253" y="2985427"/>
                <a:ext cx="1810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E82643B4-BB5A-4088-B8AC-0D66F796DF39}"/>
                  </a:ext>
                </a:extLst>
              </p14:cNvPr>
              <p14:cNvContentPartPr/>
              <p14:nvPr/>
            </p14:nvContentPartPr>
            <p14:xfrm>
              <a:off x="10282333" y="2848987"/>
              <a:ext cx="150480" cy="16704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E82643B4-BB5A-4088-B8AC-0D66F796DF39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0278013" y="2844667"/>
                <a:ext cx="1591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A4CB0FAE-7D3A-42D5-A565-D11E43A41DCB}"/>
                  </a:ext>
                </a:extLst>
              </p14:cNvPr>
              <p14:cNvContentPartPr/>
              <p14:nvPr/>
            </p14:nvContentPartPr>
            <p14:xfrm>
              <a:off x="10544773" y="2716507"/>
              <a:ext cx="187920" cy="10944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A4CB0FAE-7D3A-42D5-A565-D11E43A41DCB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0540453" y="2712187"/>
                <a:ext cx="196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F0574452-6F3C-49A7-A7E7-67483A1C9103}"/>
                  </a:ext>
                </a:extLst>
              </p14:cNvPr>
              <p14:cNvContentPartPr/>
              <p14:nvPr/>
            </p14:nvContentPartPr>
            <p14:xfrm>
              <a:off x="10773733" y="2436427"/>
              <a:ext cx="306360" cy="27828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F0574452-6F3C-49A7-A7E7-67483A1C9103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0769413" y="2432107"/>
                <a:ext cx="3150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D49803F2-DD26-402F-B505-7A2A4B608DED}"/>
                  </a:ext>
                </a:extLst>
              </p14:cNvPr>
              <p14:cNvContentPartPr/>
              <p14:nvPr/>
            </p14:nvContentPartPr>
            <p14:xfrm>
              <a:off x="11054173" y="2344987"/>
              <a:ext cx="132120" cy="18576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D49803F2-DD26-402F-B505-7A2A4B608DED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1049853" y="2340667"/>
                <a:ext cx="1407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DB88FA7C-E092-4204-94FB-F509EBBCAA07}"/>
                  </a:ext>
                </a:extLst>
              </p14:cNvPr>
              <p14:cNvContentPartPr/>
              <p14:nvPr/>
            </p14:nvContentPartPr>
            <p14:xfrm>
              <a:off x="11307613" y="2136187"/>
              <a:ext cx="70200" cy="17820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DB88FA7C-E092-4204-94FB-F509EBBCAA07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1303293" y="2131867"/>
                <a:ext cx="788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51FD2423-2584-4895-8343-9F153E431E70}"/>
                  </a:ext>
                </a:extLst>
              </p14:cNvPr>
              <p14:cNvContentPartPr/>
              <p14:nvPr/>
            </p14:nvContentPartPr>
            <p14:xfrm>
              <a:off x="11397253" y="2403307"/>
              <a:ext cx="360" cy="36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51FD2423-2584-4895-8343-9F153E431E70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1392933" y="23989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15721A8D-DA6D-4954-A59B-E41D7F9893D9}"/>
                  </a:ext>
                </a:extLst>
              </p14:cNvPr>
              <p14:cNvContentPartPr/>
              <p14:nvPr/>
            </p14:nvContentPartPr>
            <p14:xfrm>
              <a:off x="3744373" y="1933867"/>
              <a:ext cx="1919520" cy="53424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15721A8D-DA6D-4954-A59B-E41D7F9893D9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740053" y="1929547"/>
                <a:ext cx="192816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46401D76-3342-4375-A891-FF9EA1F1CF6F}"/>
                  </a:ext>
                </a:extLst>
              </p14:cNvPr>
              <p14:cNvContentPartPr/>
              <p14:nvPr/>
            </p14:nvContentPartPr>
            <p14:xfrm>
              <a:off x="2661493" y="5042467"/>
              <a:ext cx="17280" cy="7560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46401D76-3342-4375-A891-FF9EA1F1CF6F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2657173" y="5038147"/>
                <a:ext cx="25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887232D6-3AE0-42CF-B07E-043369105F9A}"/>
                  </a:ext>
                </a:extLst>
              </p14:cNvPr>
              <p14:cNvContentPartPr/>
              <p14:nvPr/>
            </p14:nvContentPartPr>
            <p14:xfrm>
              <a:off x="2849413" y="4898467"/>
              <a:ext cx="109080" cy="18648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887232D6-3AE0-42CF-B07E-043369105F9A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2845093" y="4894147"/>
                <a:ext cx="117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DA76727C-E1C3-4145-B411-19869E3E4276}"/>
                  </a:ext>
                </a:extLst>
              </p14:cNvPr>
              <p14:cNvContentPartPr/>
              <p14:nvPr/>
            </p14:nvContentPartPr>
            <p14:xfrm>
              <a:off x="2991253" y="4922227"/>
              <a:ext cx="88920" cy="13716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DA76727C-E1C3-4145-B411-19869E3E4276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2986933" y="4917907"/>
                <a:ext cx="97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21AE184E-5EA4-43D5-95F5-CE71B33AE6DA}"/>
                  </a:ext>
                </a:extLst>
              </p14:cNvPr>
              <p14:cNvContentPartPr/>
              <p14:nvPr/>
            </p14:nvContentPartPr>
            <p14:xfrm>
              <a:off x="3078013" y="5012587"/>
              <a:ext cx="108720" cy="6804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21AE184E-5EA4-43D5-95F5-CE71B33AE6DA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3073693" y="5008267"/>
                <a:ext cx="117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E99DC683-47E9-445C-A2B7-6AF2C7C6AA15}"/>
                  </a:ext>
                </a:extLst>
              </p14:cNvPr>
              <p14:cNvContentPartPr/>
              <p14:nvPr/>
            </p14:nvContentPartPr>
            <p14:xfrm>
              <a:off x="3192493" y="4937707"/>
              <a:ext cx="207000" cy="14832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E99DC683-47E9-445C-A2B7-6AF2C7C6AA15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3188173" y="4933387"/>
                <a:ext cx="2156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2FA5AE61-FB81-451D-8AC5-D80981B86B8E}"/>
                  </a:ext>
                </a:extLst>
              </p14:cNvPr>
              <p14:cNvContentPartPr/>
              <p14:nvPr/>
            </p14:nvContentPartPr>
            <p14:xfrm>
              <a:off x="3442333" y="4934467"/>
              <a:ext cx="502200" cy="24948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2FA5AE61-FB81-451D-8AC5-D80981B86B8E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3438013" y="4930147"/>
                <a:ext cx="5108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21A13F01-598D-4B59-AA0C-60DC905E9B99}"/>
                  </a:ext>
                </a:extLst>
              </p14:cNvPr>
              <p14:cNvContentPartPr/>
              <p14:nvPr/>
            </p14:nvContentPartPr>
            <p14:xfrm>
              <a:off x="3829333" y="4821787"/>
              <a:ext cx="246600" cy="40536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21A13F01-598D-4B59-AA0C-60DC905E9B99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3825013" y="4817467"/>
                <a:ext cx="2552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7FC013B8-FCBA-455D-A328-EF7F7081B692}"/>
                  </a:ext>
                </a:extLst>
              </p14:cNvPr>
              <p14:cNvContentPartPr/>
              <p14:nvPr/>
            </p14:nvContentPartPr>
            <p14:xfrm>
              <a:off x="654133" y="5052907"/>
              <a:ext cx="160920" cy="1080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7FC013B8-FCBA-455D-A328-EF7F7081B692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649813" y="5048587"/>
                <a:ext cx="1695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1AAC74A6-3BF3-4D09-9DF7-A83C96406286}"/>
                  </a:ext>
                </a:extLst>
              </p14:cNvPr>
              <p14:cNvContentPartPr/>
              <p14:nvPr/>
            </p14:nvContentPartPr>
            <p14:xfrm>
              <a:off x="665653" y="5100067"/>
              <a:ext cx="162360" cy="3564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1AAC74A6-3BF3-4D09-9DF7-A83C96406286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661333" y="5095747"/>
                <a:ext cx="171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B9A0A27C-F0C6-4EA7-99E3-357040C4731A}"/>
                  </a:ext>
                </a:extLst>
              </p14:cNvPr>
              <p14:cNvContentPartPr/>
              <p14:nvPr/>
            </p14:nvContentPartPr>
            <p14:xfrm>
              <a:off x="891733" y="4952827"/>
              <a:ext cx="101160" cy="1796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B9A0A27C-F0C6-4EA7-99E3-357040C4731A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887413" y="4948507"/>
                <a:ext cx="1098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8CD1D9C1-83BF-45E9-A412-8D0FBF278A81}"/>
                  </a:ext>
                </a:extLst>
              </p14:cNvPr>
              <p14:cNvContentPartPr/>
              <p14:nvPr/>
            </p14:nvContentPartPr>
            <p14:xfrm>
              <a:off x="1313653" y="4913587"/>
              <a:ext cx="132120" cy="17316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8CD1D9C1-83BF-45E9-A412-8D0FBF278A81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309333" y="4909267"/>
                <a:ext cx="1407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27A14DCF-CC3A-4648-9A03-9166F1575122}"/>
                  </a:ext>
                </a:extLst>
              </p14:cNvPr>
              <p14:cNvContentPartPr/>
              <p14:nvPr/>
            </p14:nvContentPartPr>
            <p14:xfrm>
              <a:off x="1458373" y="4924387"/>
              <a:ext cx="10440" cy="16056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27A14DCF-CC3A-4648-9A03-9166F1575122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1454053" y="4920067"/>
                <a:ext cx="190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4883B1DD-68E9-4313-8746-1E7473FEE89B}"/>
                  </a:ext>
                </a:extLst>
              </p14:cNvPr>
              <p14:cNvContentPartPr/>
              <p14:nvPr/>
            </p14:nvContentPartPr>
            <p14:xfrm>
              <a:off x="1360093" y="5009707"/>
              <a:ext cx="124200" cy="2268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4883B1DD-68E9-4313-8746-1E7473FEE89B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355773" y="5005387"/>
                <a:ext cx="1328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AAE32B3F-6024-4001-9201-8CC61D2001C6}"/>
                  </a:ext>
                </a:extLst>
              </p14:cNvPr>
              <p14:cNvContentPartPr/>
              <p14:nvPr/>
            </p14:nvContentPartPr>
            <p14:xfrm>
              <a:off x="1571053" y="4933387"/>
              <a:ext cx="101160" cy="13932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AAE32B3F-6024-4001-9201-8CC61D2001C6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1566733" y="4929067"/>
                <a:ext cx="109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7AF84B5A-9DF1-46AB-BFDA-7B8A4C09F12F}"/>
                  </a:ext>
                </a:extLst>
              </p14:cNvPr>
              <p14:cNvContentPartPr/>
              <p14:nvPr/>
            </p14:nvContentPartPr>
            <p14:xfrm>
              <a:off x="1705333" y="5005027"/>
              <a:ext cx="97200" cy="8316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7AF84B5A-9DF1-46AB-BFDA-7B8A4C09F12F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701013" y="5000707"/>
                <a:ext cx="1058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8B83E5B9-E745-4820-9B73-1B899B13ED5E}"/>
                  </a:ext>
                </a:extLst>
              </p14:cNvPr>
              <p14:cNvContentPartPr/>
              <p14:nvPr/>
            </p14:nvContentPartPr>
            <p14:xfrm>
              <a:off x="1838893" y="4932307"/>
              <a:ext cx="115920" cy="1486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8B83E5B9-E745-4820-9B73-1B899B13ED5E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834573" y="4927987"/>
                <a:ext cx="1245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6F920CD8-781E-4BCE-9112-C944BF1FA3C4}"/>
                  </a:ext>
                </a:extLst>
              </p14:cNvPr>
              <p14:cNvContentPartPr/>
              <p14:nvPr/>
            </p14:nvContentPartPr>
            <p14:xfrm>
              <a:off x="1976773" y="5014027"/>
              <a:ext cx="106200" cy="6840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6F920CD8-781E-4BCE-9112-C944BF1FA3C4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1972453" y="5009707"/>
                <a:ext cx="114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2AC639E6-6336-4B89-B32F-BCD58649A814}"/>
                  </a:ext>
                </a:extLst>
              </p14:cNvPr>
              <p14:cNvContentPartPr/>
              <p14:nvPr/>
            </p14:nvContentPartPr>
            <p14:xfrm>
              <a:off x="2117533" y="4922587"/>
              <a:ext cx="351360" cy="26100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2AC639E6-6336-4B89-B32F-BCD58649A814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2113213" y="4918267"/>
                <a:ext cx="3600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B41BB272-88CA-45E4-80A0-95C7FE1DCFDB}"/>
                  </a:ext>
                </a:extLst>
              </p14:cNvPr>
              <p14:cNvContentPartPr/>
              <p14:nvPr/>
            </p14:nvContentPartPr>
            <p14:xfrm>
              <a:off x="1162093" y="4833667"/>
              <a:ext cx="176400" cy="38088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B41BB272-88CA-45E4-80A0-95C7FE1DCFDB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157773" y="4829347"/>
                <a:ext cx="1850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14E22534-555D-40FB-82A0-76C75AE8371A}"/>
                  </a:ext>
                </a:extLst>
              </p14:cNvPr>
              <p14:cNvContentPartPr/>
              <p14:nvPr/>
            </p14:nvContentPartPr>
            <p14:xfrm>
              <a:off x="4323973" y="4878307"/>
              <a:ext cx="76680" cy="18612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14E22534-555D-40FB-82A0-76C75AE8371A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4319653" y="4873987"/>
                <a:ext cx="85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D87D2747-BE78-4DFC-8D00-D12AAC523C00}"/>
                  </a:ext>
                </a:extLst>
              </p14:cNvPr>
              <p14:cNvContentPartPr/>
              <p14:nvPr/>
            </p14:nvContentPartPr>
            <p14:xfrm>
              <a:off x="4323613" y="4884427"/>
              <a:ext cx="147960" cy="13392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D87D2747-BE78-4DFC-8D00-D12AAC523C00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4319293" y="4880107"/>
                <a:ext cx="156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DABBEBA0-D98B-4D8F-8C14-E202223CE868}"/>
                  </a:ext>
                </a:extLst>
              </p14:cNvPr>
              <p14:cNvContentPartPr/>
              <p14:nvPr/>
            </p14:nvContentPartPr>
            <p14:xfrm>
              <a:off x="4482013" y="4985587"/>
              <a:ext cx="112320" cy="5796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DABBEBA0-D98B-4D8F-8C14-E202223CE868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4477693" y="4981267"/>
                <a:ext cx="1209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CA1D7DC3-7E3C-4572-87B4-3326DDA24DB5}"/>
                  </a:ext>
                </a:extLst>
              </p14:cNvPr>
              <p14:cNvContentPartPr/>
              <p14:nvPr/>
            </p14:nvContentPartPr>
            <p14:xfrm>
              <a:off x="4608373" y="4961107"/>
              <a:ext cx="109800" cy="8316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CA1D7DC3-7E3C-4572-87B4-3326DDA24DB5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4604053" y="4956787"/>
                <a:ext cx="1184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18CD76AE-5387-49EA-9AB0-F985AD673401}"/>
                  </a:ext>
                </a:extLst>
              </p14:cNvPr>
              <p14:cNvContentPartPr/>
              <p14:nvPr/>
            </p14:nvContentPartPr>
            <p14:xfrm>
              <a:off x="4719973" y="4858507"/>
              <a:ext cx="106920" cy="17532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18CD76AE-5387-49EA-9AB0-F985AD673401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715653" y="4854187"/>
                <a:ext cx="1155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E316C7DD-4AC8-455E-A26C-CE98CF5DA45B}"/>
                  </a:ext>
                </a:extLst>
              </p14:cNvPr>
              <p14:cNvContentPartPr/>
              <p14:nvPr/>
            </p14:nvContentPartPr>
            <p14:xfrm>
              <a:off x="4871173" y="4997107"/>
              <a:ext cx="168480" cy="720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E316C7DD-4AC8-455E-A26C-CE98CF5DA45B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866853" y="4992787"/>
                <a:ext cx="1771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617BF069-C1D4-4B76-9034-F8125F7B9DC3}"/>
                  </a:ext>
                </a:extLst>
              </p14:cNvPr>
              <p14:cNvContentPartPr/>
              <p14:nvPr/>
            </p14:nvContentPartPr>
            <p14:xfrm>
              <a:off x="5104813" y="4858507"/>
              <a:ext cx="190800" cy="22032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617BF069-C1D4-4B76-9034-F8125F7B9DC3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5100493" y="4854187"/>
                <a:ext cx="1994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6E13DDEC-CCED-4615-ABF6-1475CA486489}"/>
                  </a:ext>
                </a:extLst>
              </p14:cNvPr>
              <p14:cNvContentPartPr/>
              <p14:nvPr/>
            </p14:nvContentPartPr>
            <p14:xfrm>
              <a:off x="5356093" y="4852747"/>
              <a:ext cx="233280" cy="28080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6E13DDEC-CCED-4615-ABF6-1475CA486489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5351773" y="4848427"/>
                <a:ext cx="2419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2FDFF4E3-9320-4223-9287-288EE9FE8343}"/>
                  </a:ext>
                </a:extLst>
              </p14:cNvPr>
              <p14:cNvContentPartPr/>
              <p14:nvPr/>
            </p14:nvContentPartPr>
            <p14:xfrm>
              <a:off x="366853" y="5443867"/>
              <a:ext cx="211680" cy="24444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2FDFF4E3-9320-4223-9287-288EE9FE8343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362533" y="5439547"/>
                <a:ext cx="2203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AF508584-F40C-45BE-9CB0-BB05A618B501}"/>
                  </a:ext>
                </a:extLst>
              </p14:cNvPr>
              <p14:cNvContentPartPr/>
              <p14:nvPr/>
            </p14:nvContentPartPr>
            <p14:xfrm>
              <a:off x="525253" y="5443507"/>
              <a:ext cx="63720" cy="25236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AF508584-F40C-45BE-9CB0-BB05A618B501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520933" y="5439187"/>
                <a:ext cx="723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D30EDD4E-EADF-4411-BF14-D3A8F174D680}"/>
                  </a:ext>
                </a:extLst>
              </p14:cNvPr>
              <p14:cNvContentPartPr/>
              <p14:nvPr/>
            </p14:nvContentPartPr>
            <p14:xfrm>
              <a:off x="456493" y="5574547"/>
              <a:ext cx="132120" cy="4860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D30EDD4E-EADF-4411-BF14-D3A8F174D680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452173" y="5570227"/>
                <a:ext cx="140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518FA56F-3514-4126-AE81-E1737FCFD071}"/>
                  </a:ext>
                </a:extLst>
              </p14:cNvPr>
              <p14:cNvContentPartPr/>
              <p14:nvPr/>
            </p14:nvContentPartPr>
            <p14:xfrm>
              <a:off x="632173" y="5446747"/>
              <a:ext cx="129240" cy="23184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518FA56F-3514-4126-AE81-E1737FCFD071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627853" y="5442427"/>
                <a:ext cx="1378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AC52FFD2-9AA0-4133-9925-11C6D106D974}"/>
                  </a:ext>
                </a:extLst>
              </p14:cNvPr>
              <p14:cNvContentPartPr/>
              <p14:nvPr/>
            </p14:nvContentPartPr>
            <p14:xfrm>
              <a:off x="775813" y="5522707"/>
              <a:ext cx="353160" cy="11988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AC52FFD2-9AA0-4133-9925-11C6D106D974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771493" y="5518387"/>
                <a:ext cx="361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B146ECAA-4AEB-4739-823B-FE42029E0FD0}"/>
                  </a:ext>
                </a:extLst>
              </p14:cNvPr>
              <p14:cNvContentPartPr/>
              <p14:nvPr/>
            </p14:nvContentPartPr>
            <p14:xfrm>
              <a:off x="334453" y="5678587"/>
              <a:ext cx="837360" cy="8748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B146ECAA-4AEB-4739-823B-FE42029E0FD0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330133" y="5674267"/>
                <a:ext cx="8460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9D243FF6-F633-40B0-8DAF-1556E500332B}"/>
                  </a:ext>
                </a:extLst>
              </p14:cNvPr>
              <p14:cNvContentPartPr/>
              <p14:nvPr/>
            </p14:nvContentPartPr>
            <p14:xfrm>
              <a:off x="1296733" y="5313907"/>
              <a:ext cx="15120" cy="11556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9D243FF6-F633-40B0-8DAF-1556E500332B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292413" y="5309587"/>
                <a:ext cx="23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A3CCE543-55FE-4689-964B-FD845CAE4843}"/>
                  </a:ext>
                </a:extLst>
              </p14:cNvPr>
              <p14:cNvContentPartPr/>
              <p14:nvPr/>
            </p14:nvContentPartPr>
            <p14:xfrm>
              <a:off x="1281613" y="5556547"/>
              <a:ext cx="21960" cy="1512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A3CCE543-55FE-4689-964B-FD845CAE4843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277293" y="5552227"/>
                <a:ext cx="30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8D53D685-891B-4D4E-9325-1442AEB8811E}"/>
                  </a:ext>
                </a:extLst>
              </p14:cNvPr>
              <p14:cNvContentPartPr/>
              <p14:nvPr/>
            </p14:nvContentPartPr>
            <p14:xfrm>
              <a:off x="1143733" y="5502907"/>
              <a:ext cx="38520" cy="9288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8D53D685-891B-4D4E-9325-1442AEB8811E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1139413" y="5498587"/>
                <a:ext cx="47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E54AC674-FEDC-4522-A606-B406A3C640E1}"/>
                  </a:ext>
                </a:extLst>
              </p14:cNvPr>
              <p14:cNvContentPartPr/>
              <p14:nvPr/>
            </p14:nvContentPartPr>
            <p14:xfrm>
              <a:off x="1524253" y="5395987"/>
              <a:ext cx="101880" cy="19080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E54AC674-FEDC-4522-A606-B406A3C640E1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519933" y="5391667"/>
                <a:ext cx="110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1A752F45-5454-4072-AC9C-C33ADA3A6911}"/>
                  </a:ext>
                </a:extLst>
              </p14:cNvPr>
              <p14:cNvContentPartPr/>
              <p14:nvPr/>
            </p14:nvContentPartPr>
            <p14:xfrm>
              <a:off x="1672573" y="5477347"/>
              <a:ext cx="251280" cy="9612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1A752F45-5454-4072-AC9C-C33ADA3A6911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668253" y="5473027"/>
                <a:ext cx="2599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16715645-0A0B-48F2-A5AD-346531ACC1F6}"/>
                  </a:ext>
                </a:extLst>
              </p14:cNvPr>
              <p14:cNvContentPartPr/>
              <p14:nvPr/>
            </p14:nvContentPartPr>
            <p14:xfrm>
              <a:off x="1889653" y="5400667"/>
              <a:ext cx="19800" cy="360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16715645-0A0B-48F2-A5AD-346531ACC1F6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885333" y="5396347"/>
                <a:ext cx="2844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12B98C31-015B-425D-9714-331428054F89}"/>
                  </a:ext>
                </a:extLst>
              </p14:cNvPr>
              <p14:cNvContentPartPr/>
              <p14:nvPr/>
            </p14:nvContentPartPr>
            <p14:xfrm>
              <a:off x="2193853" y="5395267"/>
              <a:ext cx="18720" cy="15336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12B98C31-015B-425D-9714-331428054F89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2189533" y="5390947"/>
                <a:ext cx="273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0E59FB36-98B0-4632-B677-A5127890B57B}"/>
                  </a:ext>
                </a:extLst>
              </p14:cNvPr>
              <p14:cNvContentPartPr/>
              <p14:nvPr/>
            </p14:nvContentPartPr>
            <p14:xfrm>
              <a:off x="2136613" y="5383387"/>
              <a:ext cx="193320" cy="3384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0E59FB36-98B0-4632-B677-A5127890B57B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2132293" y="5379067"/>
                <a:ext cx="201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F7966227-2A31-4A91-9214-0D81B45CCE79}"/>
                  </a:ext>
                </a:extLst>
              </p14:cNvPr>
              <p14:cNvContentPartPr/>
              <p14:nvPr/>
            </p14:nvContentPartPr>
            <p14:xfrm>
              <a:off x="2164693" y="5442067"/>
              <a:ext cx="148320" cy="900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F7966227-2A31-4A91-9214-0D81B45CCE79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2160373" y="5437747"/>
                <a:ext cx="1569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2F12E474-9652-4CEB-85DC-B78F1503D3FC}"/>
                  </a:ext>
                </a:extLst>
              </p14:cNvPr>
              <p14:cNvContentPartPr/>
              <p14:nvPr/>
            </p14:nvContentPartPr>
            <p14:xfrm>
              <a:off x="2325253" y="5448187"/>
              <a:ext cx="251640" cy="8784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2F12E474-9652-4CEB-85DC-B78F1503D3FC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2320933" y="5443867"/>
                <a:ext cx="2602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A39365E7-F0EA-4820-843E-418FC83B4FB8}"/>
                  </a:ext>
                </a:extLst>
              </p14:cNvPr>
              <p14:cNvContentPartPr/>
              <p14:nvPr/>
            </p14:nvContentPartPr>
            <p14:xfrm>
              <a:off x="2580853" y="5366827"/>
              <a:ext cx="10440" cy="2484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A39365E7-F0EA-4820-843E-418FC83B4FB8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2576533" y="5362507"/>
                <a:ext cx="19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704FF407-0FF5-4833-BFD1-E186D2C02CDC}"/>
                  </a:ext>
                </a:extLst>
              </p14:cNvPr>
              <p14:cNvContentPartPr/>
              <p14:nvPr/>
            </p14:nvContentPartPr>
            <p14:xfrm>
              <a:off x="2640613" y="5360347"/>
              <a:ext cx="93240" cy="16092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704FF407-0FF5-4833-BFD1-E186D2C02CDC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2636293" y="5356027"/>
                <a:ext cx="1018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71B7EC66-A861-4A8D-9724-BE870DBA0BD8}"/>
                  </a:ext>
                </a:extLst>
              </p14:cNvPr>
              <p14:cNvContentPartPr/>
              <p14:nvPr/>
            </p14:nvContentPartPr>
            <p14:xfrm>
              <a:off x="2773813" y="5387347"/>
              <a:ext cx="433440" cy="14436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71B7EC66-A861-4A8D-9724-BE870DBA0BD8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2769493" y="5383027"/>
                <a:ext cx="4420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AC90E47A-4E52-4516-9AA2-BFB9C4D43954}"/>
                  </a:ext>
                </a:extLst>
              </p14:cNvPr>
              <p14:cNvContentPartPr/>
              <p14:nvPr/>
            </p14:nvContentPartPr>
            <p14:xfrm>
              <a:off x="3311653" y="5504707"/>
              <a:ext cx="12960" cy="10368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AC90E47A-4E52-4516-9AA2-BFB9C4D43954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3307333" y="5500387"/>
                <a:ext cx="216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B93FCE1E-1F80-49DA-BEAF-AA9301E943A1}"/>
                  </a:ext>
                </a:extLst>
              </p14:cNvPr>
              <p14:cNvContentPartPr/>
              <p14:nvPr/>
            </p14:nvContentPartPr>
            <p14:xfrm>
              <a:off x="3499933" y="5372947"/>
              <a:ext cx="21960" cy="15372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B93FCE1E-1F80-49DA-BEAF-AA9301E943A1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3495613" y="5368627"/>
                <a:ext cx="306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5AD2785A-E704-4577-AC0A-DB8D97C4E373}"/>
                  </a:ext>
                </a:extLst>
              </p14:cNvPr>
              <p14:cNvContentPartPr/>
              <p14:nvPr/>
            </p14:nvContentPartPr>
            <p14:xfrm>
              <a:off x="3407773" y="5367187"/>
              <a:ext cx="183960" cy="8964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5AD2785A-E704-4577-AC0A-DB8D97C4E373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3403453" y="5362867"/>
                <a:ext cx="192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6B1C5E77-3CDA-452D-9F48-222CF0F966C1}"/>
                  </a:ext>
                </a:extLst>
              </p14:cNvPr>
              <p14:cNvContentPartPr/>
              <p14:nvPr/>
            </p14:nvContentPartPr>
            <p14:xfrm>
              <a:off x="3578053" y="5401747"/>
              <a:ext cx="284040" cy="13212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6B1C5E77-3CDA-452D-9F48-222CF0F966C1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3573733" y="5397427"/>
                <a:ext cx="292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0BE09EF0-F9EB-4354-8AF7-99CFD94EA0BC}"/>
                  </a:ext>
                </a:extLst>
              </p14:cNvPr>
              <p14:cNvContentPartPr/>
              <p14:nvPr/>
            </p14:nvContentPartPr>
            <p14:xfrm>
              <a:off x="3837253" y="5354947"/>
              <a:ext cx="360" cy="36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0BE09EF0-F9EB-4354-8AF7-99CFD94EA0BC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3832933" y="53506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9476DA1C-36A3-4B56-B7C3-DAC10BD0BBFC}"/>
                  </a:ext>
                </a:extLst>
              </p14:cNvPr>
              <p14:cNvContentPartPr/>
              <p14:nvPr/>
            </p14:nvContentPartPr>
            <p14:xfrm>
              <a:off x="3930493" y="5308507"/>
              <a:ext cx="102600" cy="19008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9476DA1C-36A3-4B56-B7C3-DAC10BD0BBFC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3926173" y="5304187"/>
                <a:ext cx="1112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16E68699-7E3A-4CEC-AD74-365F5EFB4082}"/>
                  </a:ext>
                </a:extLst>
              </p14:cNvPr>
              <p14:cNvContentPartPr/>
              <p14:nvPr/>
            </p14:nvContentPartPr>
            <p14:xfrm>
              <a:off x="4097533" y="5332987"/>
              <a:ext cx="521640" cy="15624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16E68699-7E3A-4CEC-AD74-365F5EFB4082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4093213" y="5328667"/>
                <a:ext cx="530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E22024DD-2B3C-4C00-8637-C880D4708C7F}"/>
                  </a:ext>
                </a:extLst>
              </p14:cNvPr>
              <p14:cNvContentPartPr/>
              <p14:nvPr/>
            </p14:nvContentPartPr>
            <p14:xfrm>
              <a:off x="4530973" y="5284387"/>
              <a:ext cx="193320" cy="28188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E22024DD-2B3C-4C00-8637-C880D4708C7F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4526653" y="5280067"/>
                <a:ext cx="201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0CABD4C2-7A36-4472-8E37-96CBD313BAEC}"/>
                  </a:ext>
                </a:extLst>
              </p14:cNvPr>
              <p14:cNvContentPartPr/>
              <p14:nvPr/>
            </p14:nvContentPartPr>
            <p14:xfrm>
              <a:off x="2028973" y="5291227"/>
              <a:ext cx="148320" cy="345240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0CABD4C2-7A36-4472-8E37-96CBD313BAEC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2024653" y="5286907"/>
                <a:ext cx="1569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1F69DC8C-AEE3-4E1A-AF2D-DAD0231650D7}"/>
                  </a:ext>
                </a:extLst>
              </p14:cNvPr>
              <p14:cNvContentPartPr/>
              <p14:nvPr/>
            </p14:nvContentPartPr>
            <p14:xfrm>
              <a:off x="4930213" y="5287987"/>
              <a:ext cx="146160" cy="19332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1F69DC8C-AEE3-4E1A-AF2D-DAD0231650D7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4925893" y="5283667"/>
                <a:ext cx="154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896EBF60-478A-4156-96AF-457A0E44BC6B}"/>
                  </a:ext>
                </a:extLst>
              </p14:cNvPr>
              <p14:cNvContentPartPr/>
              <p14:nvPr/>
            </p14:nvContentPartPr>
            <p14:xfrm>
              <a:off x="5110213" y="5285107"/>
              <a:ext cx="694080" cy="19368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896EBF60-478A-4156-96AF-457A0E44BC6B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5105893" y="5280787"/>
                <a:ext cx="702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30A9FABC-FB25-490B-8C86-CD260619A564}"/>
                  </a:ext>
                </a:extLst>
              </p14:cNvPr>
              <p14:cNvContentPartPr/>
              <p14:nvPr/>
            </p14:nvContentPartPr>
            <p14:xfrm>
              <a:off x="5165653" y="5257027"/>
              <a:ext cx="135360" cy="684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30A9FABC-FB25-490B-8C86-CD260619A564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5161333" y="5252707"/>
                <a:ext cx="1440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6306EEB2-A23E-4E10-9D92-E17DAD3453FE}"/>
                  </a:ext>
                </a:extLst>
              </p14:cNvPr>
              <p14:cNvContentPartPr/>
              <p14:nvPr/>
            </p14:nvContentPartPr>
            <p14:xfrm>
              <a:off x="5988973" y="5316067"/>
              <a:ext cx="98280" cy="1724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6306EEB2-A23E-4E10-9D92-E17DAD3453FE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5984653" y="5311747"/>
                <a:ext cx="1069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89CED948-20D5-4744-BDFC-5C43874EE1C4}"/>
                  </a:ext>
                </a:extLst>
              </p14:cNvPr>
              <p14:cNvContentPartPr/>
              <p14:nvPr/>
            </p14:nvContentPartPr>
            <p14:xfrm>
              <a:off x="6159253" y="5366827"/>
              <a:ext cx="173880" cy="8208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89CED948-20D5-4744-BDFC-5C43874EE1C4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6154933" y="5362507"/>
                <a:ext cx="182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A267824A-2153-47BF-8348-39B381D32184}"/>
                  </a:ext>
                </a:extLst>
              </p14:cNvPr>
              <p14:cNvContentPartPr/>
              <p14:nvPr/>
            </p14:nvContentPartPr>
            <p14:xfrm>
              <a:off x="6347173" y="5346307"/>
              <a:ext cx="58320" cy="4392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A267824A-2153-47BF-8348-39B381D32184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6342853" y="5341987"/>
                <a:ext cx="669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D83BA3A7-581F-47FC-B738-6E546E2AF44B}"/>
                  </a:ext>
                </a:extLst>
              </p14:cNvPr>
              <p14:cNvContentPartPr/>
              <p14:nvPr/>
            </p14:nvContentPartPr>
            <p14:xfrm>
              <a:off x="6399733" y="5351347"/>
              <a:ext cx="280080" cy="11484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D83BA3A7-581F-47FC-B738-6E546E2AF44B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6395413" y="5347027"/>
                <a:ext cx="2887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6F55B960-341F-40DB-9E73-6A136D580717}"/>
                  </a:ext>
                </a:extLst>
              </p14:cNvPr>
              <p14:cNvContentPartPr/>
              <p14:nvPr/>
            </p14:nvContentPartPr>
            <p14:xfrm>
              <a:off x="5905453" y="5525227"/>
              <a:ext cx="818640" cy="6804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6F55B960-341F-40DB-9E73-6A136D580717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5901133" y="5520907"/>
                <a:ext cx="827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90347226-A011-475E-B836-17357B1CFC42}"/>
                  </a:ext>
                </a:extLst>
              </p14:cNvPr>
              <p14:cNvContentPartPr/>
              <p14:nvPr/>
            </p14:nvContentPartPr>
            <p14:xfrm>
              <a:off x="6874933" y="5340907"/>
              <a:ext cx="510480" cy="13968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90347226-A011-475E-B836-17357B1CFC42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6870613" y="5336587"/>
                <a:ext cx="5191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9635B77F-8A4A-4889-82F9-883E976930B2}"/>
                  </a:ext>
                </a:extLst>
              </p14:cNvPr>
              <p14:cNvContentPartPr/>
              <p14:nvPr/>
            </p14:nvContentPartPr>
            <p14:xfrm>
              <a:off x="7398013" y="5388787"/>
              <a:ext cx="83160" cy="4032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9635B77F-8A4A-4889-82F9-883E976930B2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7393693" y="5384467"/>
                <a:ext cx="918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028B972F-AE0C-4976-B029-1D32BCDBC231}"/>
                  </a:ext>
                </a:extLst>
              </p14:cNvPr>
              <p14:cNvContentPartPr/>
              <p14:nvPr/>
            </p14:nvContentPartPr>
            <p14:xfrm>
              <a:off x="7401973" y="5230387"/>
              <a:ext cx="128160" cy="2354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028B972F-AE0C-4976-B029-1D32BCDBC231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7397653" y="5226067"/>
                <a:ext cx="1368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0237E893-8ED3-4FC8-802A-E1E9D073F776}"/>
                  </a:ext>
                </a:extLst>
              </p14:cNvPr>
              <p14:cNvContentPartPr/>
              <p14:nvPr/>
            </p14:nvContentPartPr>
            <p14:xfrm>
              <a:off x="1590493" y="5731867"/>
              <a:ext cx="88920" cy="16596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0237E893-8ED3-4FC8-802A-E1E9D073F776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586173" y="5727547"/>
                <a:ext cx="975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83F9673C-A497-42C2-86AE-24F3A3B5ED03}"/>
                  </a:ext>
                </a:extLst>
              </p14:cNvPr>
              <p14:cNvContentPartPr/>
              <p14:nvPr/>
            </p14:nvContentPartPr>
            <p14:xfrm>
              <a:off x="1639093" y="5737267"/>
              <a:ext cx="227520" cy="16452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83F9673C-A497-42C2-86AE-24F3A3B5ED03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1634773" y="5732947"/>
                <a:ext cx="236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3E0CA04C-EFC6-4249-BAA5-45B70529DFDE}"/>
                  </a:ext>
                </a:extLst>
              </p14:cNvPr>
              <p14:cNvContentPartPr/>
              <p14:nvPr/>
            </p14:nvContentPartPr>
            <p14:xfrm>
              <a:off x="1906573" y="5767507"/>
              <a:ext cx="119880" cy="10656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3E0CA04C-EFC6-4249-BAA5-45B70529DFDE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1902253" y="5763187"/>
                <a:ext cx="1285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FFD8132D-9C1C-4DEE-BC67-84F9E1F2C163}"/>
                  </a:ext>
                </a:extLst>
              </p14:cNvPr>
              <p14:cNvContentPartPr/>
              <p14:nvPr/>
            </p14:nvContentPartPr>
            <p14:xfrm>
              <a:off x="2089453" y="5752747"/>
              <a:ext cx="137520" cy="13320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FFD8132D-9C1C-4DEE-BC67-84F9E1F2C163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2085133" y="5748427"/>
                <a:ext cx="1461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D9B001C8-DD1B-4871-B88C-360D6E95F418}"/>
                  </a:ext>
                </a:extLst>
              </p14:cNvPr>
              <p14:cNvContentPartPr/>
              <p14:nvPr/>
            </p14:nvContentPartPr>
            <p14:xfrm>
              <a:off x="2142733" y="5800987"/>
              <a:ext cx="104400" cy="1188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D9B001C8-DD1B-4871-B88C-360D6E95F418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2138413" y="5796667"/>
                <a:ext cx="1130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FA423EDF-2268-4716-9F35-CFA798DB4DB8}"/>
                  </a:ext>
                </a:extLst>
              </p14:cNvPr>
              <p14:cNvContentPartPr/>
              <p14:nvPr/>
            </p14:nvContentPartPr>
            <p14:xfrm>
              <a:off x="2259733" y="5786227"/>
              <a:ext cx="140760" cy="7956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FA423EDF-2268-4716-9F35-CFA798DB4DB8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2255413" y="5781907"/>
                <a:ext cx="1494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E4B9B108-423E-4FB4-AF85-88F6FF00E7AC}"/>
                  </a:ext>
                </a:extLst>
              </p14:cNvPr>
              <p14:cNvContentPartPr/>
              <p14:nvPr/>
            </p14:nvContentPartPr>
            <p14:xfrm>
              <a:off x="2414533" y="5725027"/>
              <a:ext cx="504000" cy="30996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E4B9B108-423E-4FB4-AF85-88F6FF00E7AC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2410213" y="5720707"/>
                <a:ext cx="5126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1FAE9B67-E3B4-4E90-B9E2-E00A4559BE58}"/>
                  </a:ext>
                </a:extLst>
              </p14:cNvPr>
              <p14:cNvContentPartPr/>
              <p14:nvPr/>
            </p14:nvContentPartPr>
            <p14:xfrm>
              <a:off x="3184573" y="5764987"/>
              <a:ext cx="161640" cy="9756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1FAE9B67-E3B4-4E90-B9E2-E00A4559BE58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3180253" y="5760667"/>
                <a:ext cx="170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38DBEF1C-DD97-44DA-A7FC-5E6749E45635}"/>
                  </a:ext>
                </a:extLst>
              </p14:cNvPr>
              <p14:cNvContentPartPr/>
              <p14:nvPr/>
            </p14:nvContentPartPr>
            <p14:xfrm>
              <a:off x="3414613" y="5814307"/>
              <a:ext cx="217440" cy="5508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38DBEF1C-DD97-44DA-A7FC-5E6749E45635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3410293" y="5809987"/>
                <a:ext cx="226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35B4FAC2-5C31-4320-A2ED-C584B9FEFE6E}"/>
                  </a:ext>
                </a:extLst>
              </p14:cNvPr>
              <p14:cNvContentPartPr/>
              <p14:nvPr/>
            </p14:nvContentPartPr>
            <p14:xfrm>
              <a:off x="4096093" y="5711347"/>
              <a:ext cx="227520" cy="14652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35B4FAC2-5C31-4320-A2ED-C584B9FEFE6E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4091773" y="5707027"/>
                <a:ext cx="2361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553DB15E-AAA0-4F7B-B752-EE0853EE7185}"/>
                  </a:ext>
                </a:extLst>
              </p14:cNvPr>
              <p14:cNvContentPartPr/>
              <p14:nvPr/>
            </p14:nvContentPartPr>
            <p14:xfrm>
              <a:off x="4357453" y="5731867"/>
              <a:ext cx="139680" cy="11520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553DB15E-AAA0-4F7B-B752-EE0853EE7185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4353133" y="5727547"/>
                <a:ext cx="1483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40C58707-46FD-4E88-B159-1BBFCA844627}"/>
                  </a:ext>
                </a:extLst>
              </p14:cNvPr>
              <p14:cNvContentPartPr/>
              <p14:nvPr/>
            </p14:nvContentPartPr>
            <p14:xfrm>
              <a:off x="4629973" y="5833747"/>
              <a:ext cx="19800" cy="8028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40C58707-46FD-4E88-B159-1BBFCA844627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4625653" y="5829427"/>
                <a:ext cx="284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47F75FF4-BA32-4D6F-9481-CF42800D888C}"/>
                  </a:ext>
                </a:extLst>
              </p14:cNvPr>
              <p14:cNvContentPartPr/>
              <p14:nvPr/>
            </p14:nvContentPartPr>
            <p14:xfrm>
              <a:off x="4726093" y="5699827"/>
              <a:ext cx="194040" cy="15120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47F75FF4-BA32-4D6F-9481-CF42800D888C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4721773" y="5695507"/>
                <a:ext cx="2026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A7C9C181-FE29-4394-8490-E19A99EE18A8}"/>
                  </a:ext>
                </a:extLst>
              </p14:cNvPr>
              <p14:cNvContentPartPr/>
              <p14:nvPr/>
            </p14:nvContentPartPr>
            <p14:xfrm>
              <a:off x="4932373" y="5711707"/>
              <a:ext cx="131760" cy="12996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A7C9C181-FE29-4394-8490-E19A99EE18A8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4928053" y="5707387"/>
                <a:ext cx="1404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96629EF3-2B17-4ED0-84E8-202AAE7E5E2B}"/>
                  </a:ext>
                </a:extLst>
              </p14:cNvPr>
              <p14:cNvContentPartPr/>
              <p14:nvPr/>
            </p14:nvContentPartPr>
            <p14:xfrm>
              <a:off x="4922293" y="5629267"/>
              <a:ext cx="230760" cy="32184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96629EF3-2B17-4ED0-84E8-202AAE7E5E2B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4917973" y="5624947"/>
                <a:ext cx="2394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AE81B668-2BC5-4CBA-B9EF-73A78CB82085}"/>
                  </a:ext>
                </a:extLst>
              </p14:cNvPr>
              <p14:cNvContentPartPr/>
              <p14:nvPr/>
            </p14:nvContentPartPr>
            <p14:xfrm>
              <a:off x="3920773" y="5615587"/>
              <a:ext cx="160560" cy="33552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AE81B668-2BC5-4CBA-B9EF-73A78CB82085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3916453" y="5611267"/>
                <a:ext cx="1692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5A1C2A32-EA30-44EB-AD84-71DEAD227E37}"/>
                  </a:ext>
                </a:extLst>
              </p14:cNvPr>
              <p14:cNvContentPartPr/>
              <p14:nvPr/>
            </p14:nvContentPartPr>
            <p14:xfrm>
              <a:off x="5425213" y="5748067"/>
              <a:ext cx="374400" cy="11736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5A1C2A32-EA30-44EB-AD84-71DEAD227E37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5420893" y="5743747"/>
                <a:ext cx="383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A8E4AE83-AEFE-4E06-959B-C65165F0DE89}"/>
                  </a:ext>
                </a:extLst>
              </p14:cNvPr>
              <p14:cNvContentPartPr/>
              <p14:nvPr/>
            </p14:nvContentPartPr>
            <p14:xfrm>
              <a:off x="5767933" y="5702347"/>
              <a:ext cx="30600" cy="3348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A8E4AE83-AEFE-4E06-959B-C65165F0DE89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5763613" y="5698027"/>
                <a:ext cx="39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9264178A-4EC5-4745-9414-E68CA727824C}"/>
                  </a:ext>
                </a:extLst>
              </p14:cNvPr>
              <p14:cNvContentPartPr/>
              <p14:nvPr/>
            </p14:nvContentPartPr>
            <p14:xfrm>
              <a:off x="6012733" y="5751307"/>
              <a:ext cx="303480" cy="24768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9264178A-4EC5-4745-9414-E68CA727824C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6008413" y="5746987"/>
                <a:ext cx="3121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23E2C5B8-1C4F-44F6-9719-E52EEB7AC932}"/>
                  </a:ext>
                </a:extLst>
              </p14:cNvPr>
              <p14:cNvContentPartPr/>
              <p14:nvPr/>
            </p14:nvContentPartPr>
            <p14:xfrm>
              <a:off x="6352213" y="5717827"/>
              <a:ext cx="236520" cy="21960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23E2C5B8-1C4F-44F6-9719-E52EEB7AC932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6347893" y="5713507"/>
                <a:ext cx="2451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5E65BB00-57A7-43E0-895E-3745D719E6DB}"/>
                  </a:ext>
                </a:extLst>
              </p14:cNvPr>
              <p14:cNvContentPartPr/>
              <p14:nvPr/>
            </p14:nvContentPartPr>
            <p14:xfrm>
              <a:off x="6618253" y="5739787"/>
              <a:ext cx="163440" cy="8568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5E65BB00-57A7-43E0-895E-3745D719E6DB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6613933" y="5735467"/>
                <a:ext cx="1720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269AF7B1-B3C4-443F-9918-118C3BD63E58}"/>
                  </a:ext>
                </a:extLst>
              </p14:cNvPr>
              <p14:cNvContentPartPr/>
              <p14:nvPr/>
            </p14:nvContentPartPr>
            <p14:xfrm>
              <a:off x="6350773" y="5641147"/>
              <a:ext cx="137520" cy="1656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269AF7B1-B3C4-443F-9918-118C3BD63E58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6346453" y="5636827"/>
                <a:ext cx="1461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8BB55125-9AB2-4848-AEC7-DA15491D1E0F}"/>
                  </a:ext>
                </a:extLst>
              </p14:cNvPr>
              <p14:cNvContentPartPr/>
              <p14:nvPr/>
            </p14:nvContentPartPr>
            <p14:xfrm>
              <a:off x="6963133" y="5705947"/>
              <a:ext cx="29160" cy="12600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8BB55125-9AB2-4848-AEC7-DA15491D1E0F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6958813" y="5701627"/>
                <a:ext cx="378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1C37CF16-3CA0-448D-B2E4-E4F5DB268273}"/>
                  </a:ext>
                </a:extLst>
              </p14:cNvPr>
              <p14:cNvContentPartPr/>
              <p14:nvPr/>
            </p14:nvContentPartPr>
            <p14:xfrm>
              <a:off x="7037653" y="5756707"/>
              <a:ext cx="117360" cy="8064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1C37CF16-3CA0-448D-B2E4-E4F5DB268273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7033333" y="5752387"/>
                <a:ext cx="126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671F4772-61DB-4A12-9252-BF8F6F3A7136}"/>
                  </a:ext>
                </a:extLst>
              </p14:cNvPr>
              <p14:cNvContentPartPr/>
              <p14:nvPr/>
            </p14:nvContentPartPr>
            <p14:xfrm>
              <a:off x="7157533" y="5680387"/>
              <a:ext cx="83880" cy="15228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671F4772-61DB-4A12-9252-BF8F6F3A7136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7153213" y="5676067"/>
                <a:ext cx="92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3AD83E8-4BB3-4872-AC62-500153B0B4EF}"/>
                  </a:ext>
                </a:extLst>
              </p14:cNvPr>
              <p14:cNvContentPartPr/>
              <p14:nvPr/>
            </p14:nvContentPartPr>
            <p14:xfrm>
              <a:off x="7403773" y="5679667"/>
              <a:ext cx="254880" cy="12528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3AD83E8-4BB3-4872-AC62-500153B0B4EF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7399453" y="5675347"/>
                <a:ext cx="2635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BEE836B4-59A8-4E36-A189-EA8C42552D5F}"/>
                  </a:ext>
                </a:extLst>
              </p14:cNvPr>
              <p14:cNvContentPartPr/>
              <p14:nvPr/>
            </p14:nvContentPartPr>
            <p14:xfrm>
              <a:off x="7681693" y="5715307"/>
              <a:ext cx="132840" cy="950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BEE836B4-59A8-4E36-A189-EA8C42552D5F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7677373" y="5710987"/>
                <a:ext cx="141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EFE38078-AD84-4154-BD00-C20100AC6903}"/>
                  </a:ext>
                </a:extLst>
              </p14:cNvPr>
              <p14:cNvContentPartPr/>
              <p14:nvPr/>
            </p14:nvContentPartPr>
            <p14:xfrm>
              <a:off x="2982253" y="5993587"/>
              <a:ext cx="104400" cy="20052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EFE38078-AD84-4154-BD00-C20100AC6903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2977933" y="5989267"/>
                <a:ext cx="1130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389A2B9C-6B0C-4726-BB62-BE8BE7A73E77}"/>
                  </a:ext>
                </a:extLst>
              </p14:cNvPr>
              <p14:cNvContentPartPr/>
              <p14:nvPr/>
            </p14:nvContentPartPr>
            <p14:xfrm>
              <a:off x="3120853" y="6095107"/>
              <a:ext cx="124560" cy="8316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389A2B9C-6B0C-4726-BB62-BE8BE7A73E77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3116533" y="6090787"/>
                <a:ext cx="1332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923AE7F4-1626-4A1B-9392-A5BF9039CE53}"/>
                  </a:ext>
                </a:extLst>
              </p14:cNvPr>
              <p14:cNvContentPartPr/>
              <p14:nvPr/>
            </p14:nvContentPartPr>
            <p14:xfrm>
              <a:off x="3290773" y="6000067"/>
              <a:ext cx="215640" cy="17136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923AE7F4-1626-4A1B-9392-A5BF9039CE53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3286453" y="5995747"/>
                <a:ext cx="2242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8950FCBD-1786-4BA3-89FB-F2FE496B9E43}"/>
                  </a:ext>
                </a:extLst>
              </p14:cNvPr>
              <p14:cNvContentPartPr/>
              <p14:nvPr/>
            </p14:nvContentPartPr>
            <p14:xfrm>
              <a:off x="3049933" y="5969827"/>
              <a:ext cx="56880" cy="20628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8950FCBD-1786-4BA3-89FB-F2FE496B9E43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3045613" y="5965507"/>
                <a:ext cx="655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68DC7E63-D563-4B10-AC24-DEDA1809B244}"/>
                  </a:ext>
                </a:extLst>
              </p14:cNvPr>
              <p14:cNvContentPartPr/>
              <p14:nvPr/>
            </p14:nvContentPartPr>
            <p14:xfrm>
              <a:off x="3517933" y="6076387"/>
              <a:ext cx="119520" cy="6624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68DC7E63-D563-4B10-AC24-DEDA1809B244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3513613" y="6072067"/>
                <a:ext cx="1281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3E22DB6F-EADB-4E49-AA1A-7750D5140297}"/>
                  </a:ext>
                </a:extLst>
              </p14:cNvPr>
              <p14:cNvContentPartPr/>
              <p14:nvPr/>
            </p14:nvContentPartPr>
            <p14:xfrm>
              <a:off x="3633853" y="5997187"/>
              <a:ext cx="437760" cy="28872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3E22DB6F-EADB-4E49-AA1A-7750D5140297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3629533" y="5992867"/>
                <a:ext cx="4464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6BB2BF70-FE0B-4F10-84CD-ED9063110439}"/>
                  </a:ext>
                </a:extLst>
              </p14:cNvPr>
              <p14:cNvContentPartPr/>
              <p14:nvPr/>
            </p14:nvContentPartPr>
            <p14:xfrm>
              <a:off x="4209493" y="5941027"/>
              <a:ext cx="63720" cy="15120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6BB2BF70-FE0B-4F10-84CD-ED9063110439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4205173" y="5936707"/>
                <a:ext cx="723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8B769B89-319C-4481-B879-5E809F6A8143}"/>
                  </a:ext>
                </a:extLst>
              </p14:cNvPr>
              <p14:cNvContentPartPr/>
              <p14:nvPr/>
            </p14:nvContentPartPr>
            <p14:xfrm>
              <a:off x="4210933" y="6140107"/>
              <a:ext cx="360" cy="36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8B769B89-319C-4481-B879-5E809F6A8143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4206613" y="6135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765818FC-5EAD-40DB-B9F1-D6F493005681}"/>
                  </a:ext>
                </a:extLst>
              </p14:cNvPr>
              <p14:cNvContentPartPr/>
              <p14:nvPr/>
            </p14:nvContentPartPr>
            <p14:xfrm>
              <a:off x="4385173" y="6065587"/>
              <a:ext cx="202320" cy="1548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765818FC-5EAD-40DB-B9F1-D6F493005681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4380853" y="6061267"/>
                <a:ext cx="210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E41F0B8B-29E6-48E7-84F0-A2EE064DB4B6}"/>
                  </a:ext>
                </a:extLst>
              </p14:cNvPr>
              <p14:cNvContentPartPr/>
              <p14:nvPr/>
            </p14:nvContentPartPr>
            <p14:xfrm>
              <a:off x="4393813" y="6076027"/>
              <a:ext cx="261720" cy="4680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E41F0B8B-29E6-48E7-84F0-A2EE064DB4B6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4389493" y="6071707"/>
                <a:ext cx="2703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8307FB23-B6A3-486C-95F5-889EEE0A9059}"/>
                  </a:ext>
                </a:extLst>
              </p14:cNvPr>
              <p14:cNvContentPartPr/>
              <p14:nvPr/>
            </p14:nvContentPartPr>
            <p14:xfrm>
              <a:off x="4587493" y="5981707"/>
              <a:ext cx="117000" cy="19260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8307FB23-B6A3-486C-95F5-889EEE0A9059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4583173" y="5977387"/>
                <a:ext cx="1256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8AB12010-B772-4C7F-A871-CBCF79CEDCD2}"/>
                  </a:ext>
                </a:extLst>
              </p14:cNvPr>
              <p14:cNvContentPartPr/>
              <p14:nvPr/>
            </p14:nvContentPartPr>
            <p14:xfrm>
              <a:off x="4919413" y="6046147"/>
              <a:ext cx="114120" cy="13428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8AB12010-B772-4C7F-A871-CBCF79CEDCD2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4915093" y="6041827"/>
                <a:ext cx="1227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70F5D631-D067-4436-A25A-1E851D02AEC7}"/>
                  </a:ext>
                </a:extLst>
              </p14:cNvPr>
              <p14:cNvContentPartPr/>
              <p14:nvPr/>
            </p14:nvContentPartPr>
            <p14:xfrm>
              <a:off x="5068093" y="5951107"/>
              <a:ext cx="542520" cy="19800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70F5D631-D067-4436-A25A-1E851D02AEC7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5063773" y="5946787"/>
                <a:ext cx="551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C6B88963-AADF-4F95-8CD9-0374FBDFADD9}"/>
                  </a:ext>
                </a:extLst>
              </p14:cNvPr>
              <p14:cNvContentPartPr/>
              <p14:nvPr/>
            </p14:nvContentPartPr>
            <p14:xfrm>
              <a:off x="5838853" y="6022027"/>
              <a:ext cx="19440" cy="10512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C6B88963-AADF-4F95-8CD9-0374FBDFADD9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5834533" y="6017707"/>
                <a:ext cx="280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6DA862FC-6898-4243-A492-B409D7D7F049}"/>
                  </a:ext>
                </a:extLst>
              </p14:cNvPr>
              <p14:cNvContentPartPr/>
              <p14:nvPr/>
            </p14:nvContentPartPr>
            <p14:xfrm>
              <a:off x="5752453" y="6000067"/>
              <a:ext cx="183240" cy="864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6DA862FC-6898-4243-A492-B409D7D7F049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5748133" y="5995747"/>
                <a:ext cx="1918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E8BDC99C-D358-44CC-A30F-9D8E688CD12C}"/>
                  </a:ext>
                </a:extLst>
              </p14:cNvPr>
              <p14:cNvContentPartPr/>
              <p14:nvPr/>
            </p14:nvContentPartPr>
            <p14:xfrm>
              <a:off x="5769733" y="6062347"/>
              <a:ext cx="149760" cy="1368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E8BDC99C-D358-44CC-A30F-9D8E688CD12C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5765413" y="6058027"/>
                <a:ext cx="1584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01B8E02B-F24B-427B-AC56-B01C142CC2AF}"/>
                  </a:ext>
                </a:extLst>
              </p14:cNvPr>
              <p14:cNvContentPartPr/>
              <p14:nvPr/>
            </p14:nvContentPartPr>
            <p14:xfrm>
              <a:off x="5897893" y="6049747"/>
              <a:ext cx="288720" cy="8604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01B8E02B-F24B-427B-AC56-B01C142CC2AF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5893573" y="6045427"/>
                <a:ext cx="297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633F27A2-3910-44EF-97CF-ACAD2C64487D}"/>
                  </a:ext>
                </a:extLst>
              </p14:cNvPr>
              <p14:cNvContentPartPr/>
              <p14:nvPr/>
            </p14:nvContentPartPr>
            <p14:xfrm>
              <a:off x="6162493" y="5940307"/>
              <a:ext cx="40680" cy="5652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633F27A2-3910-44EF-97CF-ACAD2C64487D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6158173" y="5935987"/>
                <a:ext cx="493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E0DC7478-3843-4DF1-A5C3-97C76EBB3D6B}"/>
                  </a:ext>
                </a:extLst>
              </p14:cNvPr>
              <p14:cNvContentPartPr/>
              <p14:nvPr/>
            </p14:nvContentPartPr>
            <p14:xfrm>
              <a:off x="6242413" y="5967667"/>
              <a:ext cx="79200" cy="15516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E0DC7478-3843-4DF1-A5C3-97C76EBB3D6B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6238093" y="5963347"/>
                <a:ext cx="878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2F6E9567-C323-45DA-B338-E0067FA8EE16}"/>
                  </a:ext>
                </a:extLst>
              </p14:cNvPr>
              <p14:cNvContentPartPr/>
              <p14:nvPr/>
            </p14:nvContentPartPr>
            <p14:xfrm>
              <a:off x="6369133" y="6031027"/>
              <a:ext cx="508320" cy="104760"/>
            </p14:xfrm>
          </p:contentPart>
        </mc:Choice>
        <mc:Fallback xmlns=""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2F6E9567-C323-45DA-B338-E0067FA8EE16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6364813" y="6026707"/>
                <a:ext cx="5169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646A886F-04F6-4B08-9C36-4181D103EDD0}"/>
                  </a:ext>
                </a:extLst>
              </p14:cNvPr>
              <p14:cNvContentPartPr/>
              <p14:nvPr/>
            </p14:nvContentPartPr>
            <p14:xfrm>
              <a:off x="6878893" y="5940307"/>
              <a:ext cx="37440" cy="19800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646A886F-04F6-4B08-9C36-4181D103EDD0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6874573" y="5935987"/>
                <a:ext cx="460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D16324B2-424F-4C70-8DCD-243CC0AA43A0}"/>
                  </a:ext>
                </a:extLst>
              </p14:cNvPr>
              <p14:cNvContentPartPr/>
              <p14:nvPr/>
            </p14:nvContentPartPr>
            <p14:xfrm>
              <a:off x="7070773" y="5989987"/>
              <a:ext cx="455400" cy="12276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D16324B2-424F-4C70-8DCD-243CC0AA43A0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7066453" y="5985667"/>
                <a:ext cx="4640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B09512A9-7E04-4E87-8CE5-4E43D874D669}"/>
                  </a:ext>
                </a:extLst>
              </p14:cNvPr>
              <p14:cNvContentPartPr/>
              <p14:nvPr/>
            </p14:nvContentPartPr>
            <p14:xfrm>
              <a:off x="7451653" y="5954347"/>
              <a:ext cx="23760" cy="2880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B09512A9-7E04-4E87-8CE5-4E43D874D669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7447333" y="5950027"/>
                <a:ext cx="32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E8474532-0AAF-4DEC-AEF6-973D7E018BCA}"/>
                  </a:ext>
                </a:extLst>
              </p14:cNvPr>
              <p14:cNvContentPartPr/>
              <p14:nvPr/>
            </p14:nvContentPartPr>
            <p14:xfrm>
              <a:off x="7591693" y="6022387"/>
              <a:ext cx="126360" cy="8928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E8474532-0AAF-4DEC-AEF6-973D7E018BCA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7587373" y="6018067"/>
                <a:ext cx="135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9808ABF4-AB71-4E91-9169-7F0C95DF6BA2}"/>
                  </a:ext>
                </a:extLst>
              </p14:cNvPr>
              <p14:cNvContentPartPr/>
              <p14:nvPr/>
            </p14:nvContentPartPr>
            <p14:xfrm>
              <a:off x="1623613" y="6095107"/>
              <a:ext cx="120600" cy="15588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9808ABF4-AB71-4E91-9169-7F0C95DF6BA2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1619293" y="6090787"/>
                <a:ext cx="129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EDAE1A67-4CAC-48CB-9048-11A90BA0A3E1}"/>
                  </a:ext>
                </a:extLst>
              </p14:cNvPr>
              <p14:cNvContentPartPr/>
              <p14:nvPr/>
            </p14:nvContentPartPr>
            <p14:xfrm>
              <a:off x="1660693" y="6065227"/>
              <a:ext cx="160200" cy="1224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EDAE1A67-4CAC-48CB-9048-11A90BA0A3E1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1656373" y="6060907"/>
                <a:ext cx="1688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5432F969-AC3E-4EB3-8CA5-B1664E2DAE7D}"/>
                  </a:ext>
                </a:extLst>
              </p14:cNvPr>
              <p14:cNvContentPartPr/>
              <p14:nvPr/>
            </p14:nvContentPartPr>
            <p14:xfrm>
              <a:off x="1849693" y="6034267"/>
              <a:ext cx="162000" cy="20772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5432F969-AC3E-4EB3-8CA5-B1664E2DAE7D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1845373" y="6029947"/>
                <a:ext cx="1706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0F3E1E17-36CA-47D3-ABE5-327654FD98FD}"/>
                  </a:ext>
                </a:extLst>
              </p14:cNvPr>
              <p14:cNvContentPartPr/>
              <p14:nvPr/>
            </p14:nvContentPartPr>
            <p14:xfrm>
              <a:off x="1800373" y="6222187"/>
              <a:ext cx="18000" cy="6948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0F3E1E17-36CA-47D3-ABE5-327654FD98FD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1796053" y="6217867"/>
                <a:ext cx="266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722DED6A-FC17-4A68-ADEF-B8A25B70033E}"/>
                  </a:ext>
                </a:extLst>
              </p14:cNvPr>
              <p14:cNvContentPartPr/>
              <p14:nvPr/>
            </p14:nvContentPartPr>
            <p14:xfrm>
              <a:off x="1887853" y="6012667"/>
              <a:ext cx="193320" cy="33228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722DED6A-FC17-4A68-ADEF-B8A25B70033E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1883533" y="6008347"/>
                <a:ext cx="2019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9604647E-CED8-410E-A72A-224B88F8DCF3}"/>
                  </a:ext>
                </a:extLst>
              </p14:cNvPr>
              <p14:cNvContentPartPr/>
              <p14:nvPr/>
            </p14:nvContentPartPr>
            <p14:xfrm>
              <a:off x="1479613" y="5974507"/>
              <a:ext cx="136080" cy="34452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9604647E-CED8-410E-A72A-224B88F8DCF3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1475293" y="5970187"/>
                <a:ext cx="144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6561FD68-FA65-4BCD-A335-0A6DC0CDE08F}"/>
                  </a:ext>
                </a:extLst>
              </p14:cNvPr>
              <p14:cNvContentPartPr/>
              <p14:nvPr/>
            </p14:nvContentPartPr>
            <p14:xfrm>
              <a:off x="2210413" y="6045067"/>
              <a:ext cx="432000" cy="20520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6561FD68-FA65-4BCD-A335-0A6DC0CDE08F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2206093" y="6040747"/>
                <a:ext cx="4406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9D6B607B-2B5C-4856-8E99-80D0DD2BD92A}"/>
                  </a:ext>
                </a:extLst>
              </p14:cNvPr>
              <p14:cNvContentPartPr/>
              <p14:nvPr/>
            </p14:nvContentPartPr>
            <p14:xfrm>
              <a:off x="1477813" y="6159547"/>
              <a:ext cx="91080" cy="2304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9D6B607B-2B5C-4856-8E99-80D0DD2BD92A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1473493" y="6155227"/>
                <a:ext cx="997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757225F5-F19A-49FD-A5A6-27F3A7C88716}"/>
                  </a:ext>
                </a:extLst>
              </p14:cNvPr>
              <p14:cNvContentPartPr/>
              <p14:nvPr/>
            </p14:nvContentPartPr>
            <p14:xfrm>
              <a:off x="1787773" y="6151987"/>
              <a:ext cx="66240" cy="1008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757225F5-F19A-49FD-A5A6-27F3A7C88716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1783453" y="6147667"/>
                <a:ext cx="74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5F658915-62DC-447D-A857-CE15D28815C3}"/>
                  </a:ext>
                </a:extLst>
              </p14:cNvPr>
              <p14:cNvContentPartPr/>
              <p14:nvPr/>
            </p14:nvContentPartPr>
            <p14:xfrm>
              <a:off x="2585533" y="6069547"/>
              <a:ext cx="201240" cy="13536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5F658915-62DC-447D-A857-CE15D28815C3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2581213" y="6065227"/>
                <a:ext cx="209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1137FE23-1357-433C-BC50-630A2591EF2A}"/>
                  </a:ext>
                </a:extLst>
              </p14:cNvPr>
              <p14:cNvContentPartPr/>
              <p14:nvPr/>
            </p14:nvContentPartPr>
            <p14:xfrm>
              <a:off x="2731333" y="6004387"/>
              <a:ext cx="360" cy="36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1137FE23-1357-433C-BC50-630A2591EF2A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2727013" y="6000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67B8A223-1900-4CFA-B067-A557128001BB}"/>
                  </a:ext>
                </a:extLst>
              </p14:cNvPr>
              <p14:cNvContentPartPr/>
              <p14:nvPr/>
            </p14:nvContentPartPr>
            <p14:xfrm>
              <a:off x="1509133" y="6452587"/>
              <a:ext cx="124920" cy="18756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67B8A223-1900-4CFA-B067-A557128001BB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1504813" y="6448267"/>
                <a:ext cx="1335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13F7D5DE-9E6F-4213-97A8-D615D6A23371}"/>
                  </a:ext>
                </a:extLst>
              </p14:cNvPr>
              <p14:cNvContentPartPr/>
              <p14:nvPr/>
            </p14:nvContentPartPr>
            <p14:xfrm>
              <a:off x="1675813" y="6351787"/>
              <a:ext cx="481680" cy="16416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13F7D5DE-9E6F-4213-97A8-D615D6A23371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1671493" y="6347467"/>
                <a:ext cx="4903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CD7B78BD-B022-4C66-ADFA-B6CB9DA1932C}"/>
                  </a:ext>
                </a:extLst>
              </p14:cNvPr>
              <p14:cNvContentPartPr/>
              <p14:nvPr/>
            </p14:nvContentPartPr>
            <p14:xfrm>
              <a:off x="2170093" y="6439267"/>
              <a:ext cx="102600" cy="6444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CD7B78BD-B022-4C66-ADFA-B6CB9DA1932C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2165773" y="6434947"/>
                <a:ext cx="1112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8980021B-0E72-4169-8B82-838D86888AE0}"/>
                  </a:ext>
                </a:extLst>
              </p14:cNvPr>
              <p14:cNvContentPartPr/>
              <p14:nvPr/>
            </p14:nvContentPartPr>
            <p14:xfrm>
              <a:off x="2360533" y="6438907"/>
              <a:ext cx="108720" cy="792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8980021B-0E72-4169-8B82-838D86888AE0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2356213" y="6434587"/>
                <a:ext cx="1173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A8781BEE-611C-47BC-81CE-05E97A626A3C}"/>
                  </a:ext>
                </a:extLst>
              </p14:cNvPr>
              <p14:cNvContentPartPr/>
              <p14:nvPr/>
            </p14:nvContentPartPr>
            <p14:xfrm>
              <a:off x="2601733" y="6343507"/>
              <a:ext cx="183600" cy="14364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A8781BEE-611C-47BC-81CE-05E97A626A3C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2597413" y="6339187"/>
                <a:ext cx="1922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70F8F320-73AF-472C-890A-03439778FA57}"/>
                  </a:ext>
                </a:extLst>
              </p14:cNvPr>
              <p14:cNvContentPartPr/>
              <p14:nvPr/>
            </p14:nvContentPartPr>
            <p14:xfrm>
              <a:off x="2771653" y="6409387"/>
              <a:ext cx="196200" cy="8532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70F8F320-73AF-472C-890A-03439778FA57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2767333" y="6405067"/>
                <a:ext cx="204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300EBCC0-8997-40B7-A5C6-01A398ABC0BF}"/>
                  </a:ext>
                </a:extLst>
              </p14:cNvPr>
              <p14:cNvContentPartPr/>
              <p14:nvPr/>
            </p14:nvContentPartPr>
            <p14:xfrm>
              <a:off x="2985133" y="6325147"/>
              <a:ext cx="93600" cy="15660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300EBCC0-8997-40B7-A5C6-01A398ABC0BF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2980813" y="6320827"/>
                <a:ext cx="102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02B574DD-E164-4490-91BF-1B969A932A2E}"/>
                  </a:ext>
                </a:extLst>
              </p14:cNvPr>
              <p14:cNvContentPartPr/>
              <p14:nvPr/>
            </p14:nvContentPartPr>
            <p14:xfrm>
              <a:off x="3117613" y="6364387"/>
              <a:ext cx="104400" cy="10440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02B574DD-E164-4490-91BF-1B969A932A2E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3113293" y="6360067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E0D6CA84-C9D0-43F9-AE8E-C7C3B73ACD81}"/>
                  </a:ext>
                </a:extLst>
              </p14:cNvPr>
              <p14:cNvContentPartPr/>
              <p14:nvPr/>
            </p14:nvContentPartPr>
            <p14:xfrm>
              <a:off x="3233173" y="6384547"/>
              <a:ext cx="115200" cy="7668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E0D6CA84-C9D0-43F9-AE8E-C7C3B73ACD81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3228853" y="6380227"/>
                <a:ext cx="123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E455C4AE-6EDA-42D8-BBF7-D32627DCF5EB}"/>
                  </a:ext>
                </a:extLst>
              </p14:cNvPr>
              <p14:cNvContentPartPr/>
              <p14:nvPr/>
            </p14:nvContentPartPr>
            <p14:xfrm>
              <a:off x="3333253" y="6356467"/>
              <a:ext cx="118800" cy="10080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E455C4AE-6EDA-42D8-BBF7-D32627DCF5EB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3328933" y="6352147"/>
                <a:ext cx="1274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7BF639AD-0F71-4F19-A420-133829C53F19}"/>
                  </a:ext>
                </a:extLst>
              </p14:cNvPr>
              <p14:cNvContentPartPr/>
              <p14:nvPr/>
            </p14:nvContentPartPr>
            <p14:xfrm>
              <a:off x="3454573" y="6366547"/>
              <a:ext cx="505800" cy="17244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7BF639AD-0F71-4F19-A420-133829C53F19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3450253" y="6362227"/>
                <a:ext cx="514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BEFCAA5E-78A9-48A9-9A86-CCD493BCEBB0}"/>
                  </a:ext>
                </a:extLst>
              </p14:cNvPr>
              <p14:cNvContentPartPr/>
              <p14:nvPr/>
            </p14:nvContentPartPr>
            <p14:xfrm>
              <a:off x="4217773" y="6346747"/>
              <a:ext cx="206640" cy="19512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BEFCAA5E-78A9-48A9-9A86-CCD493BCEBB0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4213453" y="6342427"/>
                <a:ext cx="2152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528512E0-65D6-4CA6-99E1-8EA69D15E0BE}"/>
                  </a:ext>
                </a:extLst>
              </p14:cNvPr>
              <p14:cNvContentPartPr/>
              <p14:nvPr/>
            </p14:nvContentPartPr>
            <p14:xfrm>
              <a:off x="4425133" y="6344227"/>
              <a:ext cx="311760" cy="15156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528512E0-65D6-4CA6-99E1-8EA69D15E0BE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4420813" y="6339907"/>
                <a:ext cx="3204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F4C44862-6340-408C-8617-42779BD35D0C}"/>
                  </a:ext>
                </a:extLst>
              </p14:cNvPr>
              <p14:cNvContentPartPr/>
              <p14:nvPr/>
            </p14:nvContentPartPr>
            <p14:xfrm>
              <a:off x="4820773" y="6357187"/>
              <a:ext cx="156240" cy="5544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F4C44862-6340-408C-8617-42779BD35D0C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4816453" y="6352867"/>
                <a:ext cx="1648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DF43DECF-A669-4192-8AEF-AC040669FE35}"/>
                  </a:ext>
                </a:extLst>
              </p14:cNvPr>
              <p14:cNvContentPartPr/>
              <p14:nvPr/>
            </p14:nvContentPartPr>
            <p14:xfrm>
              <a:off x="4984573" y="6296707"/>
              <a:ext cx="90720" cy="11160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DF43DECF-A669-4192-8AEF-AC040669FE35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4980253" y="6292387"/>
                <a:ext cx="99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82A351D4-D142-437C-A3D1-68158787765F}"/>
                  </a:ext>
                </a:extLst>
              </p14:cNvPr>
              <p14:cNvContentPartPr/>
              <p14:nvPr/>
            </p14:nvContentPartPr>
            <p14:xfrm>
              <a:off x="5091493" y="6312907"/>
              <a:ext cx="231480" cy="6912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82A351D4-D142-437C-A3D1-68158787765F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5087173" y="6308587"/>
                <a:ext cx="240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0382056E-44BF-40D7-85A3-15B3D93E5B94}"/>
                  </a:ext>
                </a:extLst>
              </p14:cNvPr>
              <p14:cNvContentPartPr/>
              <p14:nvPr/>
            </p14:nvContentPartPr>
            <p14:xfrm>
              <a:off x="4796653" y="6244507"/>
              <a:ext cx="197280" cy="684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0382056E-44BF-40D7-85A3-15B3D93E5B94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4792333" y="6240187"/>
                <a:ext cx="2059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FCAD87E8-01C6-4227-8026-FCD827E854F1}"/>
                  </a:ext>
                </a:extLst>
              </p14:cNvPr>
              <p14:cNvContentPartPr/>
              <p14:nvPr/>
            </p14:nvContentPartPr>
            <p14:xfrm>
              <a:off x="5487853" y="6285907"/>
              <a:ext cx="318240" cy="12204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FCAD87E8-01C6-4227-8026-FCD827E854F1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5483533" y="6281587"/>
                <a:ext cx="3268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CA2B9BFD-65C4-4381-A85B-BE12B2D36E52}"/>
                  </a:ext>
                </a:extLst>
              </p14:cNvPr>
              <p14:cNvContentPartPr/>
              <p14:nvPr/>
            </p14:nvContentPartPr>
            <p14:xfrm>
              <a:off x="5938573" y="6280147"/>
              <a:ext cx="341640" cy="21312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CA2B9BFD-65C4-4381-A85B-BE12B2D36E52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5934253" y="6275827"/>
                <a:ext cx="3502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36506317-5393-40CC-9FC6-E2D5F7DBFAF3}"/>
                  </a:ext>
                </a:extLst>
              </p14:cNvPr>
              <p14:cNvContentPartPr/>
              <p14:nvPr/>
            </p14:nvContentPartPr>
            <p14:xfrm>
              <a:off x="6275533" y="6285187"/>
              <a:ext cx="19080" cy="3060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36506317-5393-40CC-9FC6-E2D5F7DBFAF3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6271213" y="6280867"/>
                <a:ext cx="27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66E71A7F-0BF5-44A8-9679-4BE0E36A3163}"/>
                  </a:ext>
                </a:extLst>
              </p14:cNvPr>
              <p14:cNvContentPartPr/>
              <p14:nvPr/>
            </p14:nvContentPartPr>
            <p14:xfrm>
              <a:off x="6319813" y="6247027"/>
              <a:ext cx="139680" cy="14508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66E71A7F-0BF5-44A8-9679-4BE0E36A3163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6315493" y="6242707"/>
                <a:ext cx="1483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3832CA1D-7763-4E13-8218-9567FB502F02}"/>
                  </a:ext>
                </a:extLst>
              </p14:cNvPr>
              <p14:cNvContentPartPr/>
              <p14:nvPr/>
            </p14:nvContentPartPr>
            <p14:xfrm>
              <a:off x="6481813" y="6288427"/>
              <a:ext cx="63720" cy="11664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3832CA1D-7763-4E13-8218-9567FB502F02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6477493" y="6284107"/>
                <a:ext cx="723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1A8A29D9-CE29-4472-AE94-20A2E0A76F9D}"/>
                  </a:ext>
                </a:extLst>
              </p14:cNvPr>
              <p14:cNvContentPartPr/>
              <p14:nvPr/>
            </p14:nvContentPartPr>
            <p14:xfrm>
              <a:off x="6474973" y="6349267"/>
              <a:ext cx="79560" cy="1008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1A8A29D9-CE29-4472-AE94-20A2E0A76F9D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6470653" y="6344947"/>
                <a:ext cx="882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8C7CA9F6-BA33-4B48-BBB5-37A98EF3B578}"/>
                  </a:ext>
                </a:extLst>
              </p14:cNvPr>
              <p14:cNvContentPartPr/>
              <p14:nvPr/>
            </p14:nvContentPartPr>
            <p14:xfrm>
              <a:off x="6576133" y="6288067"/>
              <a:ext cx="409680" cy="9360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8C7CA9F6-BA33-4B48-BBB5-37A98EF3B578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6571813" y="6283747"/>
                <a:ext cx="418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4DDF280C-4FF7-449B-97E6-97F13DF94B70}"/>
                  </a:ext>
                </a:extLst>
              </p14:cNvPr>
              <p14:cNvContentPartPr/>
              <p14:nvPr/>
            </p14:nvContentPartPr>
            <p14:xfrm>
              <a:off x="6930013" y="6319387"/>
              <a:ext cx="241920" cy="15840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4DDF280C-4FF7-449B-97E6-97F13DF94B70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6925693" y="6315067"/>
                <a:ext cx="2505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E5AE4AFB-7221-472F-B102-E413BFC76AB2}"/>
                  </a:ext>
                </a:extLst>
              </p14:cNvPr>
              <p14:cNvContentPartPr/>
              <p14:nvPr/>
            </p14:nvContentPartPr>
            <p14:xfrm>
              <a:off x="6734533" y="6192667"/>
              <a:ext cx="37440" cy="756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E5AE4AFB-7221-472F-B102-E413BFC76AB2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6730213" y="6188347"/>
                <a:ext cx="460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2E62F4B4-689E-4454-983C-ACB40B8BF03B}"/>
                  </a:ext>
                </a:extLst>
              </p14:cNvPr>
              <p14:cNvContentPartPr/>
              <p14:nvPr/>
            </p14:nvContentPartPr>
            <p14:xfrm>
              <a:off x="7365973" y="6244867"/>
              <a:ext cx="142560" cy="14436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2E62F4B4-689E-4454-983C-ACB40B8BF03B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7361653" y="6240547"/>
                <a:ext cx="151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2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A1EA725C-B15A-4C40-A57C-BD46351C5A34}"/>
                  </a:ext>
                </a:extLst>
              </p14:cNvPr>
              <p14:cNvContentPartPr/>
              <p14:nvPr/>
            </p14:nvContentPartPr>
            <p14:xfrm>
              <a:off x="7500253" y="6221827"/>
              <a:ext cx="109440" cy="12240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A1EA725C-B15A-4C40-A57C-BD46351C5A34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7495933" y="6217507"/>
                <a:ext cx="1180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D5B778C7-0979-4552-95B6-1FAEE725B7DC}"/>
                  </a:ext>
                </a:extLst>
              </p14:cNvPr>
              <p14:cNvContentPartPr/>
              <p14:nvPr/>
            </p14:nvContentPartPr>
            <p14:xfrm>
              <a:off x="7603573" y="6263227"/>
              <a:ext cx="91800" cy="9360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D5B778C7-0979-4552-95B6-1FAEE725B7DC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7599253" y="6258907"/>
                <a:ext cx="1004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6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43D8A852-5283-478B-94EC-B7C3ED714B82}"/>
                  </a:ext>
                </a:extLst>
              </p14:cNvPr>
              <p14:cNvContentPartPr/>
              <p14:nvPr/>
            </p14:nvContentPartPr>
            <p14:xfrm>
              <a:off x="7722013" y="6216427"/>
              <a:ext cx="190800" cy="15588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43D8A852-5283-478B-94EC-B7C3ED714B82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7717693" y="6212107"/>
                <a:ext cx="1994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8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DD3544F3-3A00-4A9B-BAA8-338A4C246B66}"/>
                  </a:ext>
                </a:extLst>
              </p14:cNvPr>
              <p14:cNvContentPartPr/>
              <p14:nvPr/>
            </p14:nvContentPartPr>
            <p14:xfrm>
              <a:off x="7908493" y="6207787"/>
              <a:ext cx="240480" cy="14256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DD3544F3-3A00-4A9B-BAA8-338A4C246B66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7904173" y="6203467"/>
                <a:ext cx="249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0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13751E00-2449-4E9D-9618-371F022EB7CF}"/>
                  </a:ext>
                </a:extLst>
              </p14:cNvPr>
              <p14:cNvContentPartPr/>
              <p14:nvPr/>
            </p14:nvContentPartPr>
            <p14:xfrm>
              <a:off x="8125213" y="6185827"/>
              <a:ext cx="338040" cy="24912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13751E00-2449-4E9D-9618-371F022EB7CF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8120893" y="6181507"/>
                <a:ext cx="3466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72FD8D7D-2C5D-4BCF-A864-6D50EC04C3A1}"/>
                  </a:ext>
                </a:extLst>
              </p14:cNvPr>
              <p14:cNvContentPartPr/>
              <p14:nvPr/>
            </p14:nvContentPartPr>
            <p14:xfrm>
              <a:off x="1671133" y="6633307"/>
              <a:ext cx="157320" cy="13068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72FD8D7D-2C5D-4BCF-A864-6D50EC04C3A1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1666813" y="6628987"/>
                <a:ext cx="1659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E8B8C9DC-AB98-4084-990B-407FA63E372C}"/>
                  </a:ext>
                </a:extLst>
              </p14:cNvPr>
              <p14:cNvContentPartPr/>
              <p14:nvPr/>
            </p14:nvContentPartPr>
            <p14:xfrm>
              <a:off x="1824133" y="6639067"/>
              <a:ext cx="280440" cy="9432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E8B8C9DC-AB98-4084-990B-407FA63E372C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1819813" y="6634747"/>
                <a:ext cx="2890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CB10EE67-B069-4C1E-9424-5976D36DE8B9}"/>
                  </a:ext>
                </a:extLst>
              </p14:cNvPr>
              <p14:cNvContentPartPr/>
              <p14:nvPr/>
            </p14:nvContentPartPr>
            <p14:xfrm>
              <a:off x="1653853" y="6729427"/>
              <a:ext cx="479160" cy="7560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CB10EE67-B069-4C1E-9424-5976D36DE8B9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1649533" y="6725107"/>
                <a:ext cx="487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99476808-24F2-4521-90A9-2CAFCA3A78A7}"/>
                  </a:ext>
                </a:extLst>
              </p14:cNvPr>
              <p14:cNvContentPartPr/>
              <p14:nvPr/>
            </p14:nvContentPartPr>
            <p14:xfrm>
              <a:off x="5480293" y="1978867"/>
              <a:ext cx="704160" cy="83052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99476808-24F2-4521-90A9-2CAFCA3A78A7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5475973" y="1974547"/>
                <a:ext cx="71280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432500EE-5BDB-4969-86F9-BF4E7ACEC028}"/>
                  </a:ext>
                </a:extLst>
              </p14:cNvPr>
              <p14:cNvContentPartPr/>
              <p14:nvPr/>
            </p14:nvContentPartPr>
            <p14:xfrm>
              <a:off x="5304253" y="1867267"/>
              <a:ext cx="232920" cy="26352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432500EE-5BDB-4969-86F9-BF4E7ACEC028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5299933" y="1862947"/>
                <a:ext cx="2415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0752D693-F905-4DAD-BBF8-19286D2F5877}"/>
                  </a:ext>
                </a:extLst>
              </p14:cNvPr>
              <p14:cNvContentPartPr/>
              <p14:nvPr/>
            </p14:nvContentPartPr>
            <p14:xfrm>
              <a:off x="5669293" y="1633987"/>
              <a:ext cx="206640" cy="22752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0752D693-F905-4DAD-BBF8-19286D2F5877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5664973" y="1629667"/>
                <a:ext cx="2152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4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5EAF44C6-0CD4-4A8D-840C-09B3FF1A806B}"/>
                  </a:ext>
                </a:extLst>
              </p14:cNvPr>
              <p14:cNvContentPartPr/>
              <p14:nvPr/>
            </p14:nvContentPartPr>
            <p14:xfrm>
              <a:off x="5769373" y="1909387"/>
              <a:ext cx="29160" cy="43560"/>
            </p14:xfrm>
          </p:contentPart>
        </mc:Choice>
        <mc:Fallback xmlns=""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5EAF44C6-0CD4-4A8D-840C-09B3FF1A806B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5765053" y="1905067"/>
                <a:ext cx="378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6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2E7A0806-D82C-46D0-B975-C3C7FDD0D735}"/>
                  </a:ext>
                </a:extLst>
              </p14:cNvPr>
              <p14:cNvContentPartPr/>
              <p14:nvPr/>
            </p14:nvContentPartPr>
            <p14:xfrm>
              <a:off x="8031613" y="3787147"/>
              <a:ext cx="1543320" cy="1778040"/>
            </p14:xfrm>
          </p:contentPart>
        </mc:Choice>
        <mc:Fallback xmlns=""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2E7A0806-D82C-46D0-B975-C3C7FDD0D735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8027293" y="3782827"/>
                <a:ext cx="1551960" cy="17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8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896D644A-1CC3-4794-85B0-381C4E7B7D2E}"/>
                  </a:ext>
                </a:extLst>
              </p14:cNvPr>
              <p14:cNvContentPartPr/>
              <p14:nvPr/>
            </p14:nvContentPartPr>
            <p14:xfrm>
              <a:off x="9508693" y="3602467"/>
              <a:ext cx="278280" cy="203760"/>
            </p14:xfrm>
          </p:contentPart>
        </mc:Choice>
        <mc:Fallback xmlns=""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896D644A-1CC3-4794-85B0-381C4E7B7D2E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9504373" y="3598147"/>
                <a:ext cx="2869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5E6CA229-FD54-4ADF-91E0-8874E69E76B2}"/>
                  </a:ext>
                </a:extLst>
              </p14:cNvPr>
              <p14:cNvContentPartPr/>
              <p14:nvPr/>
            </p14:nvContentPartPr>
            <p14:xfrm>
              <a:off x="9915853" y="3323107"/>
              <a:ext cx="123840" cy="210600"/>
            </p14:xfrm>
          </p:contentPart>
        </mc:Choice>
        <mc:Fallback xmlns=""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5E6CA229-FD54-4ADF-91E0-8874E69E76B2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9911533" y="3318787"/>
                <a:ext cx="1324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D406C779-6796-4450-939E-9153F340916D}"/>
                  </a:ext>
                </a:extLst>
              </p14:cNvPr>
              <p14:cNvContentPartPr/>
              <p14:nvPr/>
            </p14:nvContentPartPr>
            <p14:xfrm>
              <a:off x="10054093" y="3297187"/>
              <a:ext cx="111960" cy="14328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D406C779-6796-4450-939E-9153F340916D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10049773" y="3292867"/>
                <a:ext cx="1206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4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F14282C3-B94C-40F1-879A-35DE677FC961}"/>
                  </a:ext>
                </a:extLst>
              </p14:cNvPr>
              <p14:cNvContentPartPr/>
              <p14:nvPr/>
            </p14:nvContentPartPr>
            <p14:xfrm>
              <a:off x="10130773" y="3228067"/>
              <a:ext cx="142560" cy="134280"/>
            </p14:xfrm>
          </p:contentPart>
        </mc:Choice>
        <mc:Fallback xmlns=""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F14282C3-B94C-40F1-879A-35DE677FC961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10126453" y="3223747"/>
                <a:ext cx="151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D0B1C620-3F48-49D0-857A-646C05CC585C}"/>
                  </a:ext>
                </a:extLst>
              </p14:cNvPr>
              <p14:cNvContentPartPr/>
              <p14:nvPr/>
            </p14:nvContentPartPr>
            <p14:xfrm>
              <a:off x="10174333" y="3251827"/>
              <a:ext cx="53640" cy="3276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D0B1C620-3F48-49D0-857A-646C05CC585C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10170013" y="3247507"/>
                <a:ext cx="62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6C10559F-E5EE-4116-B28D-088885C0ABF4}"/>
                  </a:ext>
                </a:extLst>
              </p14:cNvPr>
              <p14:cNvContentPartPr/>
              <p14:nvPr/>
            </p14:nvContentPartPr>
            <p14:xfrm>
              <a:off x="10267933" y="3126907"/>
              <a:ext cx="157680" cy="11556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6C10559F-E5EE-4116-B28D-088885C0ABF4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10263613" y="3122587"/>
                <a:ext cx="166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5ECFCEEA-4714-4D2B-A41B-2CCB41546791}"/>
                  </a:ext>
                </a:extLst>
              </p14:cNvPr>
              <p14:cNvContentPartPr/>
              <p14:nvPr/>
            </p14:nvContentPartPr>
            <p14:xfrm>
              <a:off x="10378813" y="2986867"/>
              <a:ext cx="21240" cy="4932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5ECFCEEA-4714-4D2B-A41B-2CCB41546791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10374493" y="2982547"/>
                <a:ext cx="298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070AF521-4429-4873-886E-12215F46F9F8}"/>
                  </a:ext>
                </a:extLst>
              </p14:cNvPr>
              <p14:cNvContentPartPr/>
              <p14:nvPr/>
            </p14:nvContentPartPr>
            <p14:xfrm>
              <a:off x="10457653" y="2955907"/>
              <a:ext cx="231840" cy="17820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070AF521-4429-4873-886E-12215F46F9F8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10453333" y="2951587"/>
                <a:ext cx="240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90CE6AE9-2F21-4D46-9620-9F0D3D310A63}"/>
                  </a:ext>
                </a:extLst>
              </p14:cNvPr>
              <p14:cNvContentPartPr/>
              <p14:nvPr/>
            </p14:nvContentPartPr>
            <p14:xfrm>
              <a:off x="10704613" y="2799667"/>
              <a:ext cx="246240" cy="21240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90CE6AE9-2F21-4D46-9620-9F0D3D310A63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10700293" y="2795347"/>
                <a:ext cx="2548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78CE4F9E-1EEB-4FAE-A736-E6DEECA5E87F}"/>
                  </a:ext>
                </a:extLst>
              </p14:cNvPr>
              <p14:cNvContentPartPr/>
              <p14:nvPr/>
            </p14:nvContentPartPr>
            <p14:xfrm>
              <a:off x="11031853" y="2770147"/>
              <a:ext cx="208440" cy="9396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78CE4F9E-1EEB-4FAE-A736-E6DEECA5E87F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11027533" y="2765827"/>
                <a:ext cx="217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394FA1D5-F1A3-44A8-A2CB-7FAB948B9EB2}"/>
                  </a:ext>
                </a:extLst>
              </p14:cNvPr>
              <p14:cNvContentPartPr/>
              <p14:nvPr/>
            </p14:nvContentPartPr>
            <p14:xfrm>
              <a:off x="11269453" y="2619307"/>
              <a:ext cx="262440" cy="129960"/>
            </p14:xfrm>
          </p:contentPart>
        </mc:Choice>
        <mc:Fallback xmlns=""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394FA1D5-F1A3-44A8-A2CB-7FAB948B9EB2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11265133" y="2614987"/>
                <a:ext cx="2710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0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481DE27C-C840-45AE-A117-36480473F9F7}"/>
                  </a:ext>
                </a:extLst>
              </p14:cNvPr>
              <p14:cNvContentPartPr/>
              <p14:nvPr/>
            </p14:nvContentPartPr>
            <p14:xfrm>
              <a:off x="10259653" y="3431467"/>
              <a:ext cx="245160" cy="248760"/>
            </p14:xfrm>
          </p:contentPart>
        </mc:Choice>
        <mc:Fallback xmlns=""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481DE27C-C840-45AE-A117-36480473F9F7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10255333" y="3427147"/>
                <a:ext cx="2538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2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8A792D7C-D2D1-41CA-BEB5-C9DD34A8F895}"/>
                  </a:ext>
                </a:extLst>
              </p14:cNvPr>
              <p14:cNvContentPartPr/>
              <p14:nvPr/>
            </p14:nvContentPartPr>
            <p14:xfrm>
              <a:off x="10421293" y="3414187"/>
              <a:ext cx="63360" cy="148680"/>
            </p14:xfrm>
          </p:contentPart>
        </mc:Choice>
        <mc:Fallback xmlns=""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8A792D7C-D2D1-41CA-BEB5-C9DD34A8F895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10416973" y="3409867"/>
                <a:ext cx="72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4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58127ED7-D602-45F3-AE13-06824A624F19}"/>
                  </a:ext>
                </a:extLst>
              </p14:cNvPr>
              <p14:cNvContentPartPr/>
              <p14:nvPr/>
            </p14:nvContentPartPr>
            <p14:xfrm>
              <a:off x="10652413" y="3212227"/>
              <a:ext cx="105120" cy="214920"/>
            </p14:xfrm>
          </p:contentPart>
        </mc:Choice>
        <mc:Fallback xmlns=""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58127ED7-D602-45F3-AE13-06824A624F19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10648093" y="3207907"/>
                <a:ext cx="1137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37E5E748-A44C-4FBA-A0BF-49533FA4D5BC}"/>
                  </a:ext>
                </a:extLst>
              </p14:cNvPr>
              <p14:cNvContentPartPr/>
              <p14:nvPr/>
            </p14:nvContentPartPr>
            <p14:xfrm>
              <a:off x="10763293" y="3053467"/>
              <a:ext cx="184320" cy="29448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37E5E748-A44C-4FBA-A0BF-49533FA4D5BC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10758973" y="3049147"/>
                <a:ext cx="1929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16B4DE4E-D632-4452-A25B-2947EA464F96}"/>
                  </a:ext>
                </a:extLst>
              </p14:cNvPr>
              <p14:cNvContentPartPr/>
              <p14:nvPr/>
            </p14:nvContentPartPr>
            <p14:xfrm>
              <a:off x="10957333" y="2945107"/>
              <a:ext cx="600120" cy="327240"/>
            </p14:xfrm>
          </p:contentPart>
        </mc:Choice>
        <mc:Fallback xmlns=""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16B4DE4E-D632-4452-A25B-2947EA464F96}"/>
                  </a:ext>
                </a:extLst>
              </p:cNvPr>
              <p:cNvPicPr/>
              <p:nvPr/>
            </p:nvPicPr>
            <p:blipFill>
              <a:blip r:embed="rId929"/>
              <a:stretch>
                <a:fillRect/>
              </a:stretch>
            </p:blipFill>
            <p:spPr>
              <a:xfrm>
                <a:off x="10953013" y="2940787"/>
                <a:ext cx="60876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134BD0ED-904C-4078-99D0-235483EA4315}"/>
                  </a:ext>
                </a:extLst>
              </p14:cNvPr>
              <p14:cNvContentPartPr/>
              <p14:nvPr/>
            </p14:nvContentPartPr>
            <p14:xfrm>
              <a:off x="11599573" y="2824507"/>
              <a:ext cx="133560" cy="75960"/>
            </p14:xfrm>
          </p:contentPart>
        </mc:Choice>
        <mc:Fallback xmlns=""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134BD0ED-904C-4078-99D0-235483EA4315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11595253" y="2820187"/>
                <a:ext cx="1422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B9AA0460-1234-4972-9699-0353716F8369}"/>
                  </a:ext>
                </a:extLst>
              </p14:cNvPr>
              <p14:cNvContentPartPr/>
              <p14:nvPr/>
            </p14:nvContentPartPr>
            <p14:xfrm>
              <a:off x="10726933" y="3637027"/>
              <a:ext cx="26640" cy="72720"/>
            </p14:xfrm>
          </p:contentPart>
        </mc:Choice>
        <mc:Fallback xmlns=""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B9AA0460-1234-4972-9699-0353716F8369}"/>
                  </a:ext>
                </a:extLst>
              </p:cNvPr>
              <p:cNvPicPr/>
              <p:nvPr/>
            </p:nvPicPr>
            <p:blipFill>
              <a:blip r:embed="rId933"/>
              <a:stretch>
                <a:fillRect/>
              </a:stretch>
            </p:blipFill>
            <p:spPr>
              <a:xfrm>
                <a:off x="10722613" y="3632707"/>
                <a:ext cx="352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FEDDE4AC-F3E8-4671-8B07-B947BF067FA9}"/>
                  </a:ext>
                </a:extLst>
              </p14:cNvPr>
              <p14:cNvContentPartPr/>
              <p14:nvPr/>
            </p14:nvContentPartPr>
            <p14:xfrm>
              <a:off x="10585093" y="3553147"/>
              <a:ext cx="173160" cy="221040"/>
            </p14:xfrm>
          </p:contentPart>
        </mc:Choice>
        <mc:Fallback xmlns=""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FEDDE4AC-F3E8-4671-8B07-B947BF067FA9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10580773" y="3548827"/>
                <a:ext cx="1818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019FA00B-ACCE-45C3-9E3A-8F71294DAA22}"/>
                  </a:ext>
                </a:extLst>
              </p14:cNvPr>
              <p14:cNvContentPartPr/>
              <p14:nvPr/>
            </p14:nvContentPartPr>
            <p14:xfrm>
              <a:off x="10857253" y="3603907"/>
              <a:ext cx="16560" cy="77040"/>
            </p14:xfrm>
          </p:contentPart>
        </mc:Choice>
        <mc:Fallback xmlns=""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019FA00B-ACCE-45C3-9E3A-8F71294DAA22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10852933" y="3599587"/>
                <a:ext cx="252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533B7457-070A-4C0A-9445-7C7B8B2FB3FF}"/>
                  </a:ext>
                </a:extLst>
              </p14:cNvPr>
              <p14:cNvContentPartPr/>
              <p14:nvPr/>
            </p14:nvContentPartPr>
            <p14:xfrm>
              <a:off x="10805413" y="3491227"/>
              <a:ext cx="360" cy="360"/>
            </p14:xfrm>
          </p:contentPart>
        </mc:Choice>
        <mc:Fallback xmlns=""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533B7457-070A-4C0A-9445-7C7B8B2FB3FF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0801093" y="34869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B5FAF846-DDA2-4132-AE8E-A1B3EAF8AB2C}"/>
                  </a:ext>
                </a:extLst>
              </p14:cNvPr>
              <p14:cNvContentPartPr/>
              <p14:nvPr/>
            </p14:nvContentPartPr>
            <p14:xfrm>
              <a:off x="10607413" y="2870947"/>
              <a:ext cx="1154520" cy="615960"/>
            </p14:xfrm>
          </p:contentPart>
        </mc:Choice>
        <mc:Fallback xmlns=""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B5FAF846-DDA2-4132-AE8E-A1B3EAF8AB2C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10603093" y="2866627"/>
                <a:ext cx="116316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755EA5C2-130F-41CB-973F-2887646548BD}"/>
                  </a:ext>
                </a:extLst>
              </p14:cNvPr>
              <p14:cNvContentPartPr/>
              <p14:nvPr/>
            </p14:nvContentPartPr>
            <p14:xfrm>
              <a:off x="10882093" y="3441187"/>
              <a:ext cx="91800" cy="15876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755EA5C2-130F-41CB-973F-2887646548BD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10877773" y="3436867"/>
                <a:ext cx="1004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1B147661-CE60-4B27-B45C-788DA9FB5468}"/>
                  </a:ext>
                </a:extLst>
              </p14:cNvPr>
              <p14:cNvContentPartPr/>
              <p14:nvPr/>
            </p14:nvContentPartPr>
            <p14:xfrm>
              <a:off x="10978933" y="3334267"/>
              <a:ext cx="372240" cy="235080"/>
            </p14:xfrm>
          </p:contentPart>
        </mc:Choice>
        <mc:Fallback xmlns=""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1B147661-CE60-4B27-B45C-788DA9FB5468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10974613" y="3329947"/>
                <a:ext cx="3808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22C18335-9756-473A-8CD8-71DB964E093F}"/>
                  </a:ext>
                </a:extLst>
              </p14:cNvPr>
              <p14:cNvContentPartPr/>
              <p14:nvPr/>
            </p14:nvContentPartPr>
            <p14:xfrm>
              <a:off x="11365933" y="3104947"/>
              <a:ext cx="468000" cy="227160"/>
            </p14:xfrm>
          </p:contentPart>
        </mc:Choice>
        <mc:Fallback xmlns=""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22C18335-9756-473A-8CD8-71DB964E093F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11361613" y="3100627"/>
                <a:ext cx="476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20C80771-517D-4964-81AD-11D3E8984A6A}"/>
                  </a:ext>
                </a:extLst>
              </p14:cNvPr>
              <p14:cNvContentPartPr/>
              <p14:nvPr/>
            </p14:nvContentPartPr>
            <p14:xfrm>
              <a:off x="10722613" y="3139147"/>
              <a:ext cx="1268280" cy="68616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20C80771-517D-4964-81AD-11D3E8984A6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718293" y="3134827"/>
                <a:ext cx="127692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C6C4DCFB-D995-41B6-8E93-42157E241EBC}"/>
                  </a:ext>
                </a:extLst>
              </p14:cNvPr>
              <p14:cNvContentPartPr/>
              <p14:nvPr/>
            </p14:nvContentPartPr>
            <p14:xfrm>
              <a:off x="6194893" y="3355867"/>
              <a:ext cx="1395360" cy="128520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C6C4DCFB-D995-41B6-8E93-42157E241EBC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6190573" y="3351547"/>
                <a:ext cx="1404000" cy="129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3" name="Gruppieren 612">
            <a:extLst>
              <a:ext uri="{FF2B5EF4-FFF2-40B4-BE49-F238E27FC236}">
                <a16:creationId xmlns:a16="http://schemas.microsoft.com/office/drawing/2014/main" id="{32EF34E5-A890-4EC2-A51D-C7DA846CC51C}"/>
              </a:ext>
            </a:extLst>
          </p:cNvPr>
          <p:cNvGrpSpPr/>
          <p:nvPr/>
        </p:nvGrpSpPr>
        <p:grpSpPr>
          <a:xfrm>
            <a:off x="213493" y="3513907"/>
            <a:ext cx="5863320" cy="457560"/>
            <a:chOff x="213493" y="3513907"/>
            <a:chExt cx="586332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4A656D1-655B-4BA4-948E-1D4B1E4CE340}"/>
                    </a:ext>
                  </a:extLst>
                </p14:cNvPr>
                <p14:cNvContentPartPr/>
                <p14:nvPr/>
              </p14:nvContentPartPr>
              <p14:xfrm>
                <a:off x="213493" y="3566107"/>
                <a:ext cx="171360" cy="124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4A656D1-655B-4BA4-948E-1D4B1E4CE340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209173" y="3561787"/>
                  <a:ext cx="180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30AE437-E1DA-403A-889C-E332B9E07C9A}"/>
                    </a:ext>
                  </a:extLst>
                </p14:cNvPr>
                <p14:cNvContentPartPr/>
                <p14:nvPr/>
              </p14:nvContentPartPr>
              <p14:xfrm>
                <a:off x="380173" y="3574027"/>
                <a:ext cx="82080" cy="1069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30AE437-E1DA-403A-889C-E332B9E07C9A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375853" y="3569707"/>
                  <a:ext cx="90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AD3F8FF-5DA9-4082-9928-E1475D6F38C7}"/>
                    </a:ext>
                  </a:extLst>
                </p14:cNvPr>
                <p14:cNvContentPartPr/>
                <p14:nvPr/>
              </p14:nvContentPartPr>
              <p14:xfrm>
                <a:off x="511213" y="3553867"/>
                <a:ext cx="91080" cy="119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AD3F8FF-5DA9-4082-9928-E1475D6F38C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06893" y="3549547"/>
                  <a:ext cx="99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DAAB9F2-D3F0-4DE2-9EFB-DEC047407656}"/>
                    </a:ext>
                  </a:extLst>
                </p14:cNvPr>
                <p14:cNvContentPartPr/>
                <p14:nvPr/>
              </p14:nvContentPartPr>
              <p14:xfrm>
                <a:off x="543973" y="3562147"/>
                <a:ext cx="102600" cy="133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DAAB9F2-D3F0-4DE2-9EFB-DEC047407656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39653" y="3557827"/>
                  <a:ext cx="111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E485A4D-C79D-4015-921F-FD1C5CCB9FF0}"/>
                    </a:ext>
                  </a:extLst>
                </p14:cNvPr>
                <p14:cNvContentPartPr/>
                <p14:nvPr/>
              </p14:nvContentPartPr>
              <p14:xfrm>
                <a:off x="720013" y="3586267"/>
                <a:ext cx="23760" cy="83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E485A4D-C79D-4015-921F-FD1C5CCB9FF0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15693" y="3581947"/>
                  <a:ext cx="32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0A9F557-555A-4BCE-B62C-C2E5FEDE98F5}"/>
                    </a:ext>
                  </a:extLst>
                </p14:cNvPr>
                <p14:cNvContentPartPr/>
                <p14:nvPr/>
              </p14:nvContentPartPr>
              <p14:xfrm>
                <a:off x="865453" y="3590947"/>
                <a:ext cx="81360" cy="171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0A9F557-555A-4BCE-B62C-C2E5FEDE98F5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861133" y="3586627"/>
                  <a:ext cx="90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0DEBFC2-1FA7-4F50-95C7-385FB135ACFF}"/>
                    </a:ext>
                  </a:extLst>
                </p14:cNvPr>
                <p14:cNvContentPartPr/>
                <p14:nvPr/>
              </p14:nvContentPartPr>
              <p14:xfrm>
                <a:off x="977773" y="3592027"/>
                <a:ext cx="77400" cy="53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0DEBFC2-1FA7-4F50-95C7-385FB135ACFF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973453" y="3587707"/>
                  <a:ext cx="86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7B59F5F-70F5-4303-B58A-812A364B918C}"/>
                    </a:ext>
                  </a:extLst>
                </p14:cNvPr>
                <p14:cNvContentPartPr/>
                <p14:nvPr/>
              </p14:nvContentPartPr>
              <p14:xfrm>
                <a:off x="1065973" y="3584827"/>
                <a:ext cx="216000" cy="155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7B59F5F-70F5-4303-B58A-812A364B918C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061653" y="3580507"/>
                  <a:ext cx="224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3F3EE21-6FA6-49D3-B303-6DD0E3B9BF49}"/>
                    </a:ext>
                  </a:extLst>
                </p14:cNvPr>
                <p14:cNvContentPartPr/>
                <p14:nvPr/>
              </p14:nvContentPartPr>
              <p14:xfrm>
                <a:off x="1211773" y="3520387"/>
                <a:ext cx="81000" cy="139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3F3EE21-6FA6-49D3-B303-6DD0E3B9BF49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207453" y="3516067"/>
                  <a:ext cx="89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64AF499-6229-4CBC-BB49-11F6BD77A176}"/>
                    </a:ext>
                  </a:extLst>
                </p14:cNvPr>
                <p14:cNvContentPartPr/>
                <p14:nvPr/>
              </p14:nvContentPartPr>
              <p14:xfrm>
                <a:off x="1303933" y="3583387"/>
                <a:ext cx="140760" cy="84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64AF499-6229-4CBC-BB49-11F6BD77A176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299613" y="3579067"/>
                  <a:ext cx="149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B97CA62-2C91-4DCE-8DDD-CF139DA8FCD1}"/>
                    </a:ext>
                  </a:extLst>
                </p14:cNvPr>
                <p14:cNvContentPartPr/>
                <p14:nvPr/>
              </p14:nvContentPartPr>
              <p14:xfrm>
                <a:off x="1536853" y="3547387"/>
                <a:ext cx="87480" cy="84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B97CA62-2C91-4DCE-8DDD-CF139DA8FCD1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532533" y="3543067"/>
                  <a:ext cx="96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DB3C35C-F137-4268-A260-3C7325DE2AC2}"/>
                    </a:ext>
                  </a:extLst>
                </p14:cNvPr>
                <p14:cNvContentPartPr/>
                <p14:nvPr/>
              </p14:nvContentPartPr>
              <p14:xfrm>
                <a:off x="1428853" y="3541267"/>
                <a:ext cx="37800" cy="109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DB3C35C-F137-4268-A260-3C7325DE2AC2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424533" y="3536947"/>
                  <a:ext cx="46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7A421B6-98E5-4598-A1B1-608066EB61D9}"/>
                    </a:ext>
                  </a:extLst>
                </p14:cNvPr>
                <p14:cNvContentPartPr/>
                <p14:nvPr/>
              </p14:nvContentPartPr>
              <p14:xfrm>
                <a:off x="1443973" y="3539107"/>
                <a:ext cx="71640" cy="525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7A421B6-98E5-4598-A1B1-608066EB61D9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1439653" y="3534787"/>
                  <a:ext cx="80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E97F322-E782-4BB1-917A-C45B4557E0FA}"/>
                    </a:ext>
                  </a:extLst>
                </p14:cNvPr>
                <p14:cNvContentPartPr/>
                <p14:nvPr/>
              </p14:nvContentPartPr>
              <p14:xfrm>
                <a:off x="1459093" y="3623347"/>
                <a:ext cx="88920" cy="17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E97F322-E782-4BB1-917A-C45B4557E0F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454773" y="3619027"/>
                  <a:ext cx="97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F4A2591-E1A0-4F33-BD5B-45B12BC913E0}"/>
                    </a:ext>
                  </a:extLst>
                </p14:cNvPr>
                <p14:cNvContentPartPr/>
                <p14:nvPr/>
              </p14:nvContentPartPr>
              <p14:xfrm>
                <a:off x="1513813" y="3544867"/>
                <a:ext cx="136080" cy="101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F4A2591-E1A0-4F33-BD5B-45B12BC913E0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1509493" y="3540547"/>
                  <a:ext cx="144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DC70595-F631-4796-8D4C-40B64D891028}"/>
                    </a:ext>
                  </a:extLst>
                </p14:cNvPr>
                <p14:cNvContentPartPr/>
                <p14:nvPr/>
              </p14:nvContentPartPr>
              <p14:xfrm>
                <a:off x="1665373" y="3602467"/>
                <a:ext cx="69480" cy="1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DC70595-F631-4796-8D4C-40B64D891028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1661053" y="3598147"/>
                  <a:ext cx="78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8E24B1B-9268-4A75-A43C-CD98E3AF2663}"/>
                    </a:ext>
                  </a:extLst>
                </p14:cNvPr>
                <p14:cNvContentPartPr/>
                <p14:nvPr/>
              </p14:nvContentPartPr>
              <p14:xfrm>
                <a:off x="1725853" y="3577267"/>
                <a:ext cx="68400" cy="85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8E24B1B-9268-4A75-A43C-CD98E3AF2663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1721533" y="3572947"/>
                  <a:ext cx="77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FB19D65-09EC-4667-9E1F-952775AEEAE3}"/>
                    </a:ext>
                  </a:extLst>
                </p14:cNvPr>
                <p14:cNvContentPartPr/>
                <p14:nvPr/>
              </p14:nvContentPartPr>
              <p14:xfrm>
                <a:off x="1841413" y="3560347"/>
                <a:ext cx="108720" cy="101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FB19D65-09EC-4667-9E1F-952775AEEAE3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1837093" y="3556027"/>
                  <a:ext cx="117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08E73C2-4A25-48B6-B2EB-404C1E86AD35}"/>
                    </a:ext>
                  </a:extLst>
                </p14:cNvPr>
                <p14:cNvContentPartPr/>
                <p14:nvPr/>
              </p14:nvContentPartPr>
              <p14:xfrm>
                <a:off x="1933933" y="3538387"/>
                <a:ext cx="76680" cy="124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08E73C2-4A25-48B6-B2EB-404C1E86AD35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929613" y="3534067"/>
                  <a:ext cx="85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91EABFA-D393-4955-8233-F1358BA4CC12}"/>
                    </a:ext>
                  </a:extLst>
                </p14:cNvPr>
                <p14:cNvContentPartPr/>
                <p14:nvPr/>
              </p14:nvContentPartPr>
              <p14:xfrm>
                <a:off x="2007733" y="3601747"/>
                <a:ext cx="51840" cy="55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91EABFA-D393-4955-8233-F1358BA4CC12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003413" y="3597427"/>
                  <a:ext cx="60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B4B0ACC-F66E-4FE8-8C9E-F950ED91C19F}"/>
                    </a:ext>
                  </a:extLst>
                </p14:cNvPr>
                <p14:cNvContentPartPr/>
                <p14:nvPr/>
              </p14:nvContentPartPr>
              <p14:xfrm>
                <a:off x="2064253" y="3541987"/>
                <a:ext cx="125640" cy="130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B4B0ACC-F66E-4FE8-8C9E-F950ED91C19F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059933" y="3537667"/>
                  <a:ext cx="134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AEE63B3-2F23-411E-8CEA-0B13CE955015}"/>
                    </a:ext>
                  </a:extLst>
                </p14:cNvPr>
                <p14:cNvContentPartPr/>
                <p14:nvPr/>
              </p14:nvContentPartPr>
              <p14:xfrm>
                <a:off x="2177293" y="3615067"/>
                <a:ext cx="100080" cy="43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AEE63B3-2F23-411E-8CEA-0B13CE955015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2172973" y="3610747"/>
                  <a:ext cx="108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3AB3BD3-E99C-4A06-9FD2-8F82F59C9CB5}"/>
                    </a:ext>
                  </a:extLst>
                </p14:cNvPr>
                <p14:cNvContentPartPr/>
                <p14:nvPr/>
              </p14:nvContentPartPr>
              <p14:xfrm>
                <a:off x="2276653" y="3513907"/>
                <a:ext cx="344880" cy="289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3AB3BD3-E99C-4A06-9FD2-8F82F59C9CB5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2272333" y="3509587"/>
                  <a:ext cx="353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38E296B-68A4-431A-8236-7FAECF46C23B}"/>
                    </a:ext>
                  </a:extLst>
                </p14:cNvPr>
                <p14:cNvContentPartPr/>
                <p14:nvPr/>
              </p14:nvContentPartPr>
              <p14:xfrm>
                <a:off x="2746093" y="3600667"/>
                <a:ext cx="119520" cy="2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38E296B-68A4-431A-8236-7FAECF46C23B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2741773" y="3596347"/>
                  <a:ext cx="128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BF4071D-D1B2-496C-AC2B-023174815AAC}"/>
                    </a:ext>
                  </a:extLst>
                </p14:cNvPr>
                <p14:cNvContentPartPr/>
                <p14:nvPr/>
              </p14:nvContentPartPr>
              <p14:xfrm>
                <a:off x="2866333" y="3549907"/>
                <a:ext cx="99000" cy="124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BF4071D-D1B2-496C-AC2B-023174815AAC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862013" y="3545587"/>
                  <a:ext cx="107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58A29F3-D3FA-424B-83ED-42379A1EFC18}"/>
                    </a:ext>
                  </a:extLst>
                </p14:cNvPr>
                <p14:cNvContentPartPr/>
                <p14:nvPr/>
              </p14:nvContentPartPr>
              <p14:xfrm>
                <a:off x="1088653" y="3865627"/>
                <a:ext cx="63360" cy="68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58A29F3-D3FA-424B-83ED-42379A1EFC18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084333" y="3861307"/>
                  <a:ext cx="72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BFBFEC7-18F3-453A-9C41-1FC46AFF1456}"/>
                    </a:ext>
                  </a:extLst>
                </p14:cNvPr>
                <p14:cNvContentPartPr/>
                <p14:nvPr/>
              </p14:nvContentPartPr>
              <p14:xfrm>
                <a:off x="1193413" y="3872107"/>
                <a:ext cx="14400" cy="59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BFBFEC7-18F3-453A-9C41-1FC46AFF1456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189093" y="3867787"/>
                  <a:ext cx="23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F797C03-05A4-4E3C-BC26-6449BC03F623}"/>
                    </a:ext>
                  </a:extLst>
                </p14:cNvPr>
                <p14:cNvContentPartPr/>
                <p14:nvPr/>
              </p14:nvContentPartPr>
              <p14:xfrm>
                <a:off x="1597333" y="3868507"/>
                <a:ext cx="114120" cy="40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F797C03-05A4-4E3C-BC26-6449BC03F623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593013" y="3864187"/>
                  <a:ext cx="122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81EFEC8-7E8B-41C8-8B10-D25C5082C4CE}"/>
                    </a:ext>
                  </a:extLst>
                </p14:cNvPr>
                <p14:cNvContentPartPr/>
                <p14:nvPr/>
              </p14:nvContentPartPr>
              <p14:xfrm>
                <a:off x="1729093" y="3846547"/>
                <a:ext cx="58680" cy="100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81EFEC8-7E8B-41C8-8B10-D25C5082C4CE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724773" y="3842227"/>
                  <a:ext cx="67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B3A6951-1809-48B8-858C-75AA852E129B}"/>
                    </a:ext>
                  </a:extLst>
                </p14:cNvPr>
                <p14:cNvContentPartPr/>
                <p14:nvPr/>
              </p14:nvContentPartPr>
              <p14:xfrm>
                <a:off x="1915213" y="3822067"/>
                <a:ext cx="11160" cy="93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B3A6951-1809-48B8-858C-75AA852E129B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910893" y="3817747"/>
                  <a:ext cx="19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6987B07-C8B4-423F-B82F-A42E81FA3534}"/>
                    </a:ext>
                  </a:extLst>
                </p14:cNvPr>
                <p14:cNvContentPartPr/>
                <p14:nvPr/>
              </p14:nvContentPartPr>
              <p14:xfrm>
                <a:off x="1868413" y="3822067"/>
                <a:ext cx="105120" cy="43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6987B07-C8B4-423F-B82F-A42E81FA3534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1864093" y="3817747"/>
                  <a:ext cx="1137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91AA6FD-3B28-4FA6-9B8A-A2D2DD34A7C9}"/>
                    </a:ext>
                  </a:extLst>
                </p14:cNvPr>
                <p14:cNvContentPartPr/>
                <p14:nvPr/>
              </p14:nvContentPartPr>
              <p14:xfrm>
                <a:off x="1855453" y="3865267"/>
                <a:ext cx="91800" cy="136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91AA6FD-3B28-4FA6-9B8A-A2D2DD34A7C9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851133" y="3860947"/>
                  <a:ext cx="100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FD45109-8079-41A5-9DF4-3D9DDD0E7666}"/>
                    </a:ext>
                  </a:extLst>
                </p14:cNvPr>
                <p14:cNvContentPartPr/>
                <p14:nvPr/>
              </p14:nvContentPartPr>
              <p14:xfrm>
                <a:off x="1974973" y="3860587"/>
                <a:ext cx="195480" cy="705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FD45109-8079-41A5-9DF4-3D9DDD0E7666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970653" y="3856267"/>
                  <a:ext cx="204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26158DB-8952-430D-8A66-FE5F3AB0739D}"/>
                    </a:ext>
                  </a:extLst>
                </p14:cNvPr>
                <p14:cNvContentPartPr/>
                <p14:nvPr/>
              </p14:nvContentPartPr>
              <p14:xfrm>
                <a:off x="2167933" y="3798307"/>
                <a:ext cx="75960" cy="1353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26158DB-8952-430D-8A66-FE5F3AB0739D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2163613" y="3793987"/>
                  <a:ext cx="84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22F6F0E-AFF0-466E-96AF-73B257F73C2D}"/>
                    </a:ext>
                  </a:extLst>
                </p14:cNvPr>
                <p14:cNvContentPartPr/>
                <p14:nvPr/>
              </p14:nvContentPartPr>
              <p14:xfrm>
                <a:off x="2272333" y="3881827"/>
                <a:ext cx="149760" cy="45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22F6F0E-AFF0-466E-96AF-73B257F73C2D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2268013" y="3877507"/>
                  <a:ext cx="158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585A395-2ACD-4013-B626-525203FEC47D}"/>
                    </a:ext>
                  </a:extLst>
                </p14:cNvPr>
                <p14:cNvContentPartPr/>
                <p14:nvPr/>
              </p14:nvContentPartPr>
              <p14:xfrm>
                <a:off x="2440453" y="3838267"/>
                <a:ext cx="116280" cy="979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585A395-2ACD-4013-B626-525203FEC47D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2436133" y="3833947"/>
                  <a:ext cx="124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D627BC8-B3AE-4F5C-BE91-0142979D28A2}"/>
                    </a:ext>
                  </a:extLst>
                </p14:cNvPr>
                <p14:cNvContentPartPr/>
                <p14:nvPr/>
              </p14:nvContentPartPr>
              <p14:xfrm>
                <a:off x="2579413" y="3812707"/>
                <a:ext cx="163080" cy="122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D627BC8-B3AE-4F5C-BE91-0142979D28A2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2575093" y="3808387"/>
                  <a:ext cx="171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2FCE9A3-982C-47EE-8359-006BC24185B2}"/>
                    </a:ext>
                  </a:extLst>
                </p14:cNvPr>
                <p14:cNvContentPartPr/>
                <p14:nvPr/>
              </p14:nvContentPartPr>
              <p14:xfrm>
                <a:off x="2787493" y="3843667"/>
                <a:ext cx="103680" cy="44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2FCE9A3-982C-47EE-8359-006BC24185B2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2783173" y="3839347"/>
                  <a:ext cx="112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C057256-40DE-495F-85AE-BB0EC9194ECB}"/>
                    </a:ext>
                  </a:extLst>
                </p14:cNvPr>
                <p14:cNvContentPartPr/>
                <p14:nvPr/>
              </p14:nvContentPartPr>
              <p14:xfrm>
                <a:off x="2876773" y="3809467"/>
                <a:ext cx="97560" cy="1620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C057256-40DE-495F-85AE-BB0EC9194ECB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2872453" y="3805147"/>
                  <a:ext cx="106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A1A6D21A-D2C6-491C-B629-3FBB3FA8890E}"/>
                    </a:ext>
                  </a:extLst>
                </p14:cNvPr>
                <p14:cNvContentPartPr/>
                <p14:nvPr/>
              </p14:nvContentPartPr>
              <p14:xfrm>
                <a:off x="3089893" y="3671227"/>
                <a:ext cx="2986920" cy="8424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A1A6D21A-D2C6-491C-B629-3FBB3FA8890E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3085573" y="3666907"/>
                  <a:ext cx="2995560" cy="9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079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Handelskonflikte anders!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385997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immer muss es ein eindeutiges Gleichgewicht geben, bzw. die Möglichkeit zu einem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-besseren Zustand.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betrachte folgende Situation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 die Situation auf Nash-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2019" y="1327373"/>
          <a:ext cx="8128000" cy="2285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( 4 , 4 )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( 2 , 8 )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( 10 , 0 )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-2 ,- 4 )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CAAA050C-62F8-4801-9F0E-1A600FE651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89C0545-04B3-4304-A746-FB75339E1272}"/>
                  </a:ext>
                </a:extLst>
              </p14:cNvPr>
              <p14:cNvContentPartPr/>
              <p14:nvPr/>
            </p14:nvContentPartPr>
            <p14:xfrm>
              <a:off x="5123893" y="2394198"/>
              <a:ext cx="1243080" cy="10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89C0545-04B3-4304-A746-FB75339E12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9573" y="2389878"/>
                <a:ext cx="12517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F50B0BF-8F3B-4DCA-8ED2-B20A4B2A09BC}"/>
                  </a:ext>
                </a:extLst>
              </p14:cNvPr>
              <p14:cNvContentPartPr/>
              <p14:nvPr/>
            </p14:nvContentPartPr>
            <p14:xfrm>
              <a:off x="5420533" y="2941038"/>
              <a:ext cx="204120" cy="44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F50B0BF-8F3B-4DCA-8ED2-B20A4B2A09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6213" y="2936718"/>
                <a:ext cx="212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A8FF1AA-D003-4C75-B5F5-931AE55FA85B}"/>
                  </a:ext>
                </a:extLst>
              </p14:cNvPr>
              <p14:cNvContentPartPr/>
              <p14:nvPr/>
            </p14:nvContentPartPr>
            <p14:xfrm>
              <a:off x="5841733" y="2880558"/>
              <a:ext cx="129240" cy="38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A8FF1AA-D003-4C75-B5F5-931AE55FA8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7413" y="2876238"/>
                <a:ext cx="137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E0EDBDE-1684-4CE4-A9CA-5066AAAF7B01}"/>
                  </a:ext>
                </a:extLst>
              </p14:cNvPr>
              <p14:cNvContentPartPr/>
              <p14:nvPr/>
            </p14:nvContentPartPr>
            <p14:xfrm>
              <a:off x="5886733" y="3501918"/>
              <a:ext cx="133200" cy="475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E0EDBDE-1684-4CE4-A9CA-5066AAAF7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82413" y="3497598"/>
                <a:ext cx="141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24FDAEC-C0CF-44B7-A392-4772610DA441}"/>
                  </a:ext>
                </a:extLst>
              </p14:cNvPr>
              <p14:cNvContentPartPr/>
              <p14:nvPr/>
            </p14:nvContentPartPr>
            <p14:xfrm>
              <a:off x="7845493" y="2917278"/>
              <a:ext cx="165240" cy="316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24FDAEC-C0CF-44B7-A392-4772610DA4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41173" y="2912958"/>
                <a:ext cx="1738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388CF20-B891-47DF-9F3B-F816398D30C4}"/>
              </a:ext>
            </a:extLst>
          </p:cNvPr>
          <p:cNvGrpSpPr/>
          <p:nvPr/>
        </p:nvGrpSpPr>
        <p:grpSpPr>
          <a:xfrm>
            <a:off x="185053" y="4081518"/>
            <a:ext cx="249840" cy="164160"/>
            <a:chOff x="185053" y="4081518"/>
            <a:chExt cx="24984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1647B59-566A-4445-86D9-B5E5F36FADE1}"/>
                    </a:ext>
                  </a:extLst>
                </p14:cNvPr>
                <p14:cNvContentPartPr/>
                <p14:nvPr/>
              </p14:nvContentPartPr>
              <p14:xfrm>
                <a:off x="185053" y="4081518"/>
                <a:ext cx="124200" cy="164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1647B59-566A-4445-86D9-B5E5F36FAD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733" y="4077198"/>
                  <a:ext cx="132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95082D2-DE35-47DA-9221-935261D69B91}"/>
                    </a:ext>
                  </a:extLst>
                </p14:cNvPr>
                <p14:cNvContentPartPr/>
                <p14:nvPr/>
              </p14:nvContentPartPr>
              <p14:xfrm>
                <a:off x="204493" y="4150998"/>
                <a:ext cx="230400" cy="30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95082D2-DE35-47DA-9221-935261D69B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173" y="4146678"/>
                  <a:ext cx="239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E69860D-047B-4CBB-A572-40DB8ADEFE16}"/>
                    </a:ext>
                  </a:extLst>
                </p14:cNvPr>
                <p14:cNvContentPartPr/>
                <p14:nvPr/>
              </p14:nvContentPartPr>
              <p14:xfrm>
                <a:off x="414373" y="4222278"/>
                <a:ext cx="7920" cy="5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E69860D-047B-4CBB-A572-40DB8ADEFE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0053" y="4217958"/>
                  <a:ext cx="1656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C9035D1-5268-4F01-BAEB-3EFCA0F57314}"/>
              </a:ext>
            </a:extLst>
          </p:cNvPr>
          <p:cNvGrpSpPr/>
          <p:nvPr/>
        </p:nvGrpSpPr>
        <p:grpSpPr>
          <a:xfrm>
            <a:off x="557293" y="4096278"/>
            <a:ext cx="502920" cy="201600"/>
            <a:chOff x="557293" y="4096278"/>
            <a:chExt cx="50292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5C3E90A-14D5-4F9C-A4BF-3E6558944082}"/>
                    </a:ext>
                  </a:extLst>
                </p14:cNvPr>
                <p14:cNvContentPartPr/>
                <p14:nvPr/>
              </p14:nvContentPartPr>
              <p14:xfrm>
                <a:off x="557293" y="4151718"/>
                <a:ext cx="95760" cy="122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5C3E90A-14D5-4F9C-A4BF-3E65589440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2973" y="4147398"/>
                  <a:ext cx="104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E0A32FC-EAB5-452B-AFB0-49AB8031F8E7}"/>
                    </a:ext>
                  </a:extLst>
                </p14:cNvPr>
                <p14:cNvContentPartPr/>
                <p14:nvPr/>
              </p14:nvContentPartPr>
              <p14:xfrm>
                <a:off x="693373" y="4146678"/>
                <a:ext cx="14400" cy="13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E0A32FC-EAB5-452B-AFB0-49AB8031F8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9053" y="4142358"/>
                  <a:ext cx="2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4CA76FA-D60F-4D86-8B87-3B5D077C57B9}"/>
                    </a:ext>
                  </a:extLst>
                </p14:cNvPr>
                <p14:cNvContentPartPr/>
                <p14:nvPr/>
              </p14:nvContentPartPr>
              <p14:xfrm>
                <a:off x="682213" y="4146678"/>
                <a:ext cx="85320" cy="68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4CA76FA-D60F-4D86-8B87-3B5D077C57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7893" y="4142358"/>
                  <a:ext cx="93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C3EF24E-3488-411F-954B-2619D4D904EE}"/>
                    </a:ext>
                  </a:extLst>
                </p14:cNvPr>
                <p14:cNvContentPartPr/>
                <p14:nvPr/>
              </p14:nvContentPartPr>
              <p14:xfrm>
                <a:off x="757453" y="4157478"/>
                <a:ext cx="103320" cy="140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C3EF24E-3488-411F-954B-2619D4D904E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3133" y="4153158"/>
                  <a:ext cx="111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441C21-74DE-44EF-B1B6-7D96C0EB065E}"/>
                    </a:ext>
                  </a:extLst>
                </p14:cNvPr>
                <p14:cNvContentPartPr/>
                <p14:nvPr/>
              </p14:nvContentPartPr>
              <p14:xfrm>
                <a:off x="965533" y="4098078"/>
                <a:ext cx="19080" cy="115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441C21-74DE-44EF-B1B6-7D96C0EB06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1213" y="4093758"/>
                  <a:ext cx="27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CC86F95-0E88-4F5D-ADF0-0A10ABC10213}"/>
                    </a:ext>
                  </a:extLst>
                </p14:cNvPr>
                <p14:cNvContentPartPr/>
                <p14:nvPr/>
              </p14:nvContentPartPr>
              <p14:xfrm>
                <a:off x="878773" y="4096278"/>
                <a:ext cx="181440" cy="139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CC86F95-0E88-4F5D-ADF0-0A10ABC102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4453" y="4091958"/>
                  <a:ext cx="1900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ACA6985-7741-48FC-A327-48946E8A6CCB}"/>
              </a:ext>
            </a:extLst>
          </p:cNvPr>
          <p:cNvGrpSpPr/>
          <p:nvPr/>
        </p:nvGrpSpPr>
        <p:grpSpPr>
          <a:xfrm>
            <a:off x="1246693" y="4078638"/>
            <a:ext cx="246960" cy="165600"/>
            <a:chOff x="1246693" y="4078638"/>
            <a:chExt cx="24696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465727-78D7-4AFB-B485-2820555036F7}"/>
                    </a:ext>
                  </a:extLst>
                </p14:cNvPr>
                <p14:cNvContentPartPr/>
                <p14:nvPr/>
              </p14:nvContentPartPr>
              <p14:xfrm>
                <a:off x="1246693" y="4078638"/>
                <a:ext cx="81360" cy="147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465727-78D7-4AFB-B485-2820555036F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42373" y="4074318"/>
                  <a:ext cx="90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62D6100-4BCA-4DDB-9D7C-D63967EA6350}"/>
                    </a:ext>
                  </a:extLst>
                </p14:cNvPr>
                <p14:cNvContentPartPr/>
                <p14:nvPr/>
              </p14:nvContentPartPr>
              <p14:xfrm>
                <a:off x="1382413" y="4096998"/>
                <a:ext cx="18360" cy="147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62D6100-4BCA-4DDB-9D7C-D63967EA63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78093" y="4092678"/>
                  <a:ext cx="27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A5CC3D1-84DE-4990-BCC4-4EAC003E15C4}"/>
                    </a:ext>
                  </a:extLst>
                </p14:cNvPr>
                <p14:cNvContentPartPr/>
                <p14:nvPr/>
              </p14:nvContentPartPr>
              <p14:xfrm>
                <a:off x="1319773" y="4085478"/>
                <a:ext cx="173880" cy="138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A5CC3D1-84DE-4990-BCC4-4EAC003E15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5453" y="4081158"/>
                  <a:ext cx="1825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26DCD57-24B3-4B88-8F2C-ECE861501EC2}"/>
              </a:ext>
            </a:extLst>
          </p:cNvPr>
          <p:cNvGrpSpPr/>
          <p:nvPr/>
        </p:nvGrpSpPr>
        <p:grpSpPr>
          <a:xfrm>
            <a:off x="10177213" y="735678"/>
            <a:ext cx="1679400" cy="196920"/>
            <a:chOff x="10177213" y="735678"/>
            <a:chExt cx="167940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FFB95FF-DF2C-4FE8-92A7-7BFFB2DC6A44}"/>
                    </a:ext>
                  </a:extLst>
                </p14:cNvPr>
                <p14:cNvContentPartPr/>
                <p14:nvPr/>
              </p14:nvContentPartPr>
              <p14:xfrm>
                <a:off x="10177213" y="782838"/>
                <a:ext cx="93600" cy="135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FFB95FF-DF2C-4FE8-92A7-7BFFB2DC6A4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72893" y="778518"/>
                  <a:ext cx="102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7865CD4-4E98-4633-A9E3-6A5B1CC9CF28}"/>
                    </a:ext>
                  </a:extLst>
                </p14:cNvPr>
                <p14:cNvContentPartPr/>
                <p14:nvPr/>
              </p14:nvContentPartPr>
              <p14:xfrm>
                <a:off x="10316893" y="779598"/>
                <a:ext cx="40680" cy="146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7865CD4-4E98-4633-A9E3-6A5B1CC9CF2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12573" y="775278"/>
                  <a:ext cx="49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C02F6A1-071F-4E07-AC07-362A2851962E}"/>
                    </a:ext>
                  </a:extLst>
                </p14:cNvPr>
                <p14:cNvContentPartPr/>
                <p14:nvPr/>
              </p14:nvContentPartPr>
              <p14:xfrm>
                <a:off x="10260373" y="744318"/>
                <a:ext cx="152280" cy="169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C02F6A1-071F-4E07-AC07-362A285196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56053" y="739998"/>
                  <a:ext cx="160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8680808-17DB-4666-BB51-0ABA20DAD1FB}"/>
                    </a:ext>
                  </a:extLst>
                </p14:cNvPr>
                <p14:cNvContentPartPr/>
                <p14:nvPr/>
              </p14:nvContentPartPr>
              <p14:xfrm>
                <a:off x="10474213" y="825318"/>
                <a:ext cx="13680" cy="79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8680808-17DB-4666-BB51-0ABA20DAD1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69893" y="820998"/>
                  <a:ext cx="22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1ED7B77-094C-49C6-B7C7-CA66172652B0}"/>
                    </a:ext>
                  </a:extLst>
                </p14:cNvPr>
                <p14:cNvContentPartPr/>
                <p14:nvPr/>
              </p14:nvContentPartPr>
              <p14:xfrm>
                <a:off x="10603093" y="776358"/>
                <a:ext cx="68400" cy="114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1ED7B77-094C-49C6-B7C7-CA66172652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98773" y="772038"/>
                  <a:ext cx="77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5269924-F5B0-4A0C-87AB-F0EB869B9E73}"/>
                    </a:ext>
                  </a:extLst>
                </p14:cNvPr>
                <p14:cNvContentPartPr/>
                <p14:nvPr/>
              </p14:nvContentPartPr>
              <p14:xfrm>
                <a:off x="10664293" y="833238"/>
                <a:ext cx="68400" cy="72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5269924-F5B0-4A0C-87AB-F0EB869B9E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59973" y="828918"/>
                  <a:ext cx="77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24283D9-3DB1-42EE-AE82-542F2869886D}"/>
                    </a:ext>
                  </a:extLst>
                </p14:cNvPr>
                <p14:cNvContentPartPr/>
                <p14:nvPr/>
              </p14:nvContentPartPr>
              <p14:xfrm>
                <a:off x="10742413" y="835038"/>
                <a:ext cx="77040" cy="66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24283D9-3DB1-42EE-AE82-542F286988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38093" y="830718"/>
                  <a:ext cx="85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7F78018-3D50-45FA-B357-6BF8D83A4688}"/>
                    </a:ext>
                  </a:extLst>
                </p14:cNvPr>
                <p14:cNvContentPartPr/>
                <p14:nvPr/>
              </p14:nvContentPartPr>
              <p14:xfrm>
                <a:off x="10823053" y="757278"/>
                <a:ext cx="165600" cy="144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7F78018-3D50-45FA-B357-6BF8D83A468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18733" y="752958"/>
                  <a:ext cx="174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550405-63D8-453D-BD1E-5A3EBF9F00CF}"/>
                    </a:ext>
                  </a:extLst>
                </p14:cNvPr>
                <p14:cNvContentPartPr/>
                <p14:nvPr/>
              </p14:nvContentPartPr>
              <p14:xfrm>
                <a:off x="11012053" y="789678"/>
                <a:ext cx="329760" cy="93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550405-63D8-453D-BD1E-5A3EBF9F00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07733" y="785358"/>
                  <a:ext cx="338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28722BA-6AAB-407D-8727-EBBA71C021FF}"/>
                    </a:ext>
                  </a:extLst>
                </p14:cNvPr>
                <p14:cNvContentPartPr/>
                <p14:nvPr/>
              </p14:nvContentPartPr>
              <p14:xfrm>
                <a:off x="11487973" y="750438"/>
                <a:ext cx="12960" cy="134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28722BA-6AAB-407D-8727-EBBA71C021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483653" y="746118"/>
                  <a:ext cx="21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70313E3-11CE-4750-B6E8-DEC61E8D6F39}"/>
                    </a:ext>
                  </a:extLst>
                </p14:cNvPr>
                <p14:cNvContentPartPr/>
                <p14:nvPr/>
              </p14:nvContentPartPr>
              <p14:xfrm>
                <a:off x="11436853" y="735678"/>
                <a:ext cx="148320" cy="129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70313E3-11CE-4750-B6E8-DEC61E8D6F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432533" y="731358"/>
                  <a:ext cx="156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921F7BF-6751-430D-8309-FE8137CF2A4E}"/>
                    </a:ext>
                  </a:extLst>
                </p14:cNvPr>
                <p14:cNvContentPartPr/>
                <p14:nvPr/>
              </p14:nvContentPartPr>
              <p14:xfrm>
                <a:off x="11588053" y="813438"/>
                <a:ext cx="86400" cy="58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921F7BF-6751-430D-8309-FE8137CF2A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583733" y="809118"/>
                  <a:ext cx="95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AE72B4C-B306-4D3E-8F0C-402852F13323}"/>
                    </a:ext>
                  </a:extLst>
                </p14:cNvPr>
                <p14:cNvContentPartPr/>
                <p14:nvPr/>
              </p14:nvContentPartPr>
              <p14:xfrm>
                <a:off x="11619013" y="749358"/>
                <a:ext cx="237600" cy="183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AE72B4C-B306-4D3E-8F0C-402852F1332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614693" y="745038"/>
                  <a:ext cx="24624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C1F04E6C-1F89-4E08-8746-45DA07170A23}"/>
              </a:ext>
            </a:extLst>
          </p:cNvPr>
          <p:cNvGrpSpPr/>
          <p:nvPr/>
        </p:nvGrpSpPr>
        <p:grpSpPr>
          <a:xfrm>
            <a:off x="10132573" y="1018278"/>
            <a:ext cx="343800" cy="177120"/>
            <a:chOff x="10132573" y="1018278"/>
            <a:chExt cx="34380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F3570D5-D5BB-4D9D-A878-2A23734CF55C}"/>
                    </a:ext>
                  </a:extLst>
                </p14:cNvPr>
                <p14:cNvContentPartPr/>
                <p14:nvPr/>
              </p14:nvContentPartPr>
              <p14:xfrm>
                <a:off x="10132573" y="1086318"/>
                <a:ext cx="76320" cy="87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F3570D5-D5BB-4D9D-A878-2A23734CF5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28253" y="1081998"/>
                  <a:ext cx="84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B88D9F5-1228-4253-8A0F-5A2CA6CAEFBD}"/>
                    </a:ext>
                  </a:extLst>
                </p14:cNvPr>
                <p14:cNvContentPartPr/>
                <p14:nvPr/>
              </p14:nvContentPartPr>
              <p14:xfrm>
                <a:off x="10310053" y="1049958"/>
                <a:ext cx="24120" cy="145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B88D9F5-1228-4253-8A0F-5A2CA6CAEF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05733" y="1045638"/>
                  <a:ext cx="32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A7A70D8-8CF6-4216-B124-710937526212}"/>
                    </a:ext>
                  </a:extLst>
                </p14:cNvPr>
                <p14:cNvContentPartPr/>
                <p14:nvPr/>
              </p14:nvContentPartPr>
              <p14:xfrm>
                <a:off x="10219333" y="1018278"/>
                <a:ext cx="169920" cy="141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A7A70D8-8CF6-4216-B124-7109375262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15013" y="1013958"/>
                  <a:ext cx="178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9C4D170-B8E0-4CD1-84B1-3574D3E71B80}"/>
                    </a:ext>
                  </a:extLst>
                </p14:cNvPr>
                <p14:cNvContentPartPr/>
                <p14:nvPr/>
              </p14:nvContentPartPr>
              <p14:xfrm>
                <a:off x="10452613" y="1091718"/>
                <a:ext cx="23760" cy="14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9C4D170-B8E0-4CD1-84B1-3574D3E71B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48293" y="1087398"/>
                  <a:ext cx="32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74EA497-824A-4198-B5AF-C0BFCD71DB0C}"/>
                    </a:ext>
                  </a:extLst>
                </p14:cNvPr>
                <p14:cNvContentPartPr/>
                <p14:nvPr/>
              </p14:nvContentPartPr>
              <p14:xfrm>
                <a:off x="10468813" y="1159398"/>
                <a:ext cx="360" cy="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74EA497-824A-4198-B5AF-C0BFCD71DB0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64493" y="11550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A90E27DF-00A0-4C79-97DD-37DD47EB4FEB}"/>
              </a:ext>
            </a:extLst>
          </p:cNvPr>
          <p:cNvGrpSpPr/>
          <p:nvPr/>
        </p:nvGrpSpPr>
        <p:grpSpPr>
          <a:xfrm>
            <a:off x="10666453" y="979758"/>
            <a:ext cx="1215720" cy="217800"/>
            <a:chOff x="10666453" y="979758"/>
            <a:chExt cx="121572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EB21E3C-8297-4430-B02F-AAC2671E6870}"/>
                    </a:ext>
                  </a:extLst>
                </p14:cNvPr>
                <p14:cNvContentPartPr/>
                <p14:nvPr/>
              </p14:nvContentPartPr>
              <p14:xfrm>
                <a:off x="10666453" y="1069038"/>
                <a:ext cx="73800" cy="78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EB21E3C-8297-4430-B02F-AAC2671E687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62133" y="1064718"/>
                  <a:ext cx="82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38317ED-68E6-43C9-AAFA-906687401F47}"/>
                    </a:ext>
                  </a:extLst>
                </p14:cNvPr>
                <p14:cNvContentPartPr/>
                <p14:nvPr/>
              </p14:nvContentPartPr>
              <p14:xfrm>
                <a:off x="10771933" y="1063998"/>
                <a:ext cx="213480" cy="82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38317ED-68E6-43C9-AAFA-906687401F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67613" y="1059678"/>
                  <a:ext cx="222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CE1FEFD-6605-4B8C-BBDF-DD3ACE5FB743}"/>
                    </a:ext>
                  </a:extLst>
                </p14:cNvPr>
                <p14:cNvContentPartPr/>
                <p14:nvPr/>
              </p14:nvContentPartPr>
              <p14:xfrm>
                <a:off x="10993333" y="1038078"/>
                <a:ext cx="209160" cy="105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CE1FEFD-6605-4B8C-BBDF-DD3ACE5FB7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89013" y="1033758"/>
                  <a:ext cx="217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BC9F9C4-17CC-4475-870B-DA59E02794C8}"/>
                    </a:ext>
                  </a:extLst>
                </p14:cNvPr>
                <p14:cNvContentPartPr/>
                <p14:nvPr/>
              </p14:nvContentPartPr>
              <p14:xfrm>
                <a:off x="11473213" y="1025118"/>
                <a:ext cx="3600" cy="104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BC9F9C4-17CC-4475-870B-DA59E02794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68893" y="1020798"/>
                  <a:ext cx="12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F6C08C1-F7BE-4602-A402-8819C3C71752}"/>
                    </a:ext>
                  </a:extLst>
                </p14:cNvPr>
                <p14:cNvContentPartPr/>
                <p14:nvPr/>
              </p14:nvContentPartPr>
              <p14:xfrm>
                <a:off x="10986493" y="1048158"/>
                <a:ext cx="185400" cy="95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F6C08C1-F7BE-4602-A402-8819C3C7175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82173" y="1043838"/>
                  <a:ext cx="194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0131CAA-DF21-4615-A845-6026257B8EA6}"/>
                    </a:ext>
                  </a:extLst>
                </p14:cNvPr>
                <p14:cNvContentPartPr/>
                <p14:nvPr/>
              </p14:nvContentPartPr>
              <p14:xfrm>
                <a:off x="11346133" y="979758"/>
                <a:ext cx="201960" cy="136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0131CAA-DF21-4615-A845-6026257B8E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41813" y="975438"/>
                  <a:ext cx="210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DB73804-09A4-4886-ABCC-6C38AD33BD5D}"/>
                    </a:ext>
                  </a:extLst>
                </p14:cNvPr>
                <p14:cNvContentPartPr/>
                <p14:nvPr/>
              </p14:nvContentPartPr>
              <p14:xfrm>
                <a:off x="11543773" y="1060398"/>
                <a:ext cx="99720" cy="57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DB73804-09A4-4886-ABCC-6C38AD33BD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539453" y="1056078"/>
                  <a:ext cx="108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5959BD3-A6D5-4BB2-8BE6-C9CD927FF0F9}"/>
                    </a:ext>
                  </a:extLst>
                </p14:cNvPr>
                <p14:cNvContentPartPr/>
                <p14:nvPr/>
              </p14:nvContentPartPr>
              <p14:xfrm>
                <a:off x="11632333" y="1009278"/>
                <a:ext cx="249840" cy="188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5959BD3-A6D5-4BB2-8BE6-C9CD927FF0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628013" y="1004958"/>
                  <a:ext cx="25848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998BCE1-5B59-410A-82D0-66063CFA1EF5}"/>
                  </a:ext>
                </a:extLst>
              </p14:cNvPr>
              <p14:cNvContentPartPr/>
              <p14:nvPr/>
            </p14:nvContentPartPr>
            <p14:xfrm>
              <a:off x="1731253" y="4134078"/>
              <a:ext cx="1800" cy="68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998BCE1-5B59-410A-82D0-66063CFA1EF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26933" y="4129758"/>
                <a:ext cx="104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A41B15DD-34C3-401F-AC60-64985309C874}"/>
                  </a:ext>
                </a:extLst>
              </p14:cNvPr>
              <p14:cNvContentPartPr/>
              <p14:nvPr/>
            </p14:nvContentPartPr>
            <p14:xfrm>
              <a:off x="1708933" y="4210758"/>
              <a:ext cx="17280" cy="39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A41B15DD-34C3-401F-AC60-64985309C87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04613" y="4206438"/>
                <a:ext cx="2592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60FA7BA5-07B7-45ED-8F38-480BDCB0C7AF}"/>
              </a:ext>
            </a:extLst>
          </p:cNvPr>
          <p:cNvGrpSpPr/>
          <p:nvPr/>
        </p:nvGrpSpPr>
        <p:grpSpPr>
          <a:xfrm>
            <a:off x="5709613" y="1059318"/>
            <a:ext cx="211320" cy="355320"/>
            <a:chOff x="5709613" y="1059318"/>
            <a:chExt cx="21132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C8FBF22-2504-4937-99F4-2765B67C0AF6}"/>
                    </a:ext>
                  </a:extLst>
                </p14:cNvPr>
                <p14:cNvContentPartPr/>
                <p14:nvPr/>
              </p14:nvContentPartPr>
              <p14:xfrm>
                <a:off x="5809693" y="1059318"/>
                <a:ext cx="23040" cy="290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C8FBF22-2504-4937-99F4-2765B67C0A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05373" y="1054998"/>
                  <a:ext cx="31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0EFEBF6-82D4-40A2-BCFE-B8DCFBB4CC04}"/>
                    </a:ext>
                  </a:extLst>
                </p14:cNvPr>
                <p14:cNvContentPartPr/>
                <p14:nvPr/>
              </p14:nvContentPartPr>
              <p14:xfrm>
                <a:off x="5709613" y="1204038"/>
                <a:ext cx="211320" cy="210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0EFEBF6-82D4-40A2-BCFE-B8DCFBB4CC0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05293" y="1199718"/>
                  <a:ext cx="21996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95FBEEB-7238-4B88-9B30-C4F62FE1BB86}"/>
              </a:ext>
            </a:extLst>
          </p:cNvPr>
          <p:cNvGrpSpPr/>
          <p:nvPr/>
        </p:nvGrpSpPr>
        <p:grpSpPr>
          <a:xfrm>
            <a:off x="2085493" y="4062078"/>
            <a:ext cx="404280" cy="208080"/>
            <a:chOff x="2085493" y="4062078"/>
            <a:chExt cx="40428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29A4A41-5193-48FE-A1B7-70FEC96E43D9}"/>
                    </a:ext>
                  </a:extLst>
                </p14:cNvPr>
                <p14:cNvContentPartPr/>
                <p14:nvPr/>
              </p14:nvContentPartPr>
              <p14:xfrm>
                <a:off x="2085493" y="4062078"/>
                <a:ext cx="112680" cy="125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29A4A41-5193-48FE-A1B7-70FEC96E43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81173" y="4057758"/>
                  <a:ext cx="121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2B72E35-8386-4665-9241-BF74E23551D3}"/>
                    </a:ext>
                  </a:extLst>
                </p14:cNvPr>
                <p14:cNvContentPartPr/>
                <p14:nvPr/>
              </p14:nvContentPartPr>
              <p14:xfrm>
                <a:off x="2155333" y="4129038"/>
                <a:ext cx="49320" cy="141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2B72E35-8386-4665-9241-BF74E23551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51013" y="4124718"/>
                  <a:ext cx="57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8B573A2-43B1-446B-A82A-AF1FDC256C40}"/>
                    </a:ext>
                  </a:extLst>
                </p14:cNvPr>
                <p14:cNvContentPartPr/>
                <p14:nvPr/>
              </p14:nvContentPartPr>
              <p14:xfrm>
                <a:off x="2342893" y="4125798"/>
                <a:ext cx="146880" cy="131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8B573A2-43B1-446B-A82A-AF1FDC256C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8573" y="4121478"/>
                  <a:ext cx="15552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9A9AEB0C-6FA4-4F1B-8B77-ECD5071BDD0C}"/>
              </a:ext>
            </a:extLst>
          </p:cNvPr>
          <p:cNvGrpSpPr/>
          <p:nvPr/>
        </p:nvGrpSpPr>
        <p:grpSpPr>
          <a:xfrm>
            <a:off x="2682373" y="4101318"/>
            <a:ext cx="365400" cy="126720"/>
            <a:chOff x="2682373" y="4101318"/>
            <a:chExt cx="36540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0D0E89C-3D48-4CA3-A19B-2BF6C7A4A5C5}"/>
                    </a:ext>
                  </a:extLst>
                </p14:cNvPr>
                <p14:cNvContentPartPr/>
                <p14:nvPr/>
              </p14:nvContentPartPr>
              <p14:xfrm>
                <a:off x="2682373" y="4110318"/>
                <a:ext cx="190440" cy="116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0D0E89C-3D48-4CA3-A19B-2BF6C7A4A5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78053" y="4105998"/>
                  <a:ext cx="199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900A9F2-AC9E-46FE-A18D-7B16779EB312}"/>
                    </a:ext>
                  </a:extLst>
                </p14:cNvPr>
                <p14:cNvContentPartPr/>
                <p14:nvPr/>
              </p14:nvContentPartPr>
              <p14:xfrm>
                <a:off x="2916013" y="4101318"/>
                <a:ext cx="131760" cy="126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900A9F2-AC9E-46FE-A18D-7B16779EB3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11693" y="4096998"/>
                  <a:ext cx="1404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16F6371B-4899-4898-A606-AAE801029B8F}"/>
              </a:ext>
            </a:extLst>
          </p:cNvPr>
          <p:cNvGrpSpPr/>
          <p:nvPr/>
        </p:nvGrpSpPr>
        <p:grpSpPr>
          <a:xfrm>
            <a:off x="3403093" y="4116438"/>
            <a:ext cx="392400" cy="150840"/>
            <a:chOff x="3403093" y="4116438"/>
            <a:chExt cx="39240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9A28E75-5306-492C-8C0F-1DF026DBFBA2}"/>
                    </a:ext>
                  </a:extLst>
                </p14:cNvPr>
                <p14:cNvContentPartPr/>
                <p14:nvPr/>
              </p14:nvContentPartPr>
              <p14:xfrm>
                <a:off x="3407773" y="4173318"/>
                <a:ext cx="218160" cy="8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9A28E75-5306-492C-8C0F-1DF026DBFBA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03453" y="4168998"/>
                  <a:ext cx="226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A56EA5C-D8E1-4EB5-9A42-7BFD31E18E62}"/>
                    </a:ext>
                  </a:extLst>
                </p14:cNvPr>
                <p14:cNvContentPartPr/>
                <p14:nvPr/>
              </p14:nvContentPartPr>
              <p14:xfrm>
                <a:off x="3403093" y="4219398"/>
                <a:ext cx="222120" cy="14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A56EA5C-D8E1-4EB5-9A42-7BFD31E18E6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98773" y="4215078"/>
                  <a:ext cx="230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FA6EE8F-5615-4E75-B70B-21F414F2E1B5}"/>
                    </a:ext>
                  </a:extLst>
                </p14:cNvPr>
                <p14:cNvContentPartPr/>
                <p14:nvPr/>
              </p14:nvContentPartPr>
              <p14:xfrm>
                <a:off x="3611533" y="4116438"/>
                <a:ext cx="183960" cy="1508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FA6EE8F-5615-4E75-B70B-21F414F2E1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07213" y="4112118"/>
                  <a:ext cx="1926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E8CA7A33-DEBA-493F-9D03-493317931518}"/>
              </a:ext>
            </a:extLst>
          </p:cNvPr>
          <p:cNvGrpSpPr/>
          <p:nvPr/>
        </p:nvGrpSpPr>
        <p:grpSpPr>
          <a:xfrm>
            <a:off x="4194373" y="4012758"/>
            <a:ext cx="418680" cy="205200"/>
            <a:chOff x="4194373" y="4012758"/>
            <a:chExt cx="41868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A0C06F0-7ABB-4C75-8811-891B9896083F}"/>
                    </a:ext>
                  </a:extLst>
                </p14:cNvPr>
                <p14:cNvContentPartPr/>
                <p14:nvPr/>
              </p14:nvContentPartPr>
              <p14:xfrm>
                <a:off x="4194373" y="4121478"/>
                <a:ext cx="132480" cy="788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A0C06F0-7ABB-4C75-8811-891B9896083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90053" y="4117158"/>
                  <a:ext cx="141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E1AFD77-C433-4365-A6D4-2949A87E24F0}"/>
                    </a:ext>
                  </a:extLst>
                </p14:cNvPr>
                <p14:cNvContentPartPr/>
                <p14:nvPr/>
              </p14:nvContentPartPr>
              <p14:xfrm>
                <a:off x="4437373" y="4059918"/>
                <a:ext cx="33120" cy="158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E1AFD77-C433-4365-A6D4-2949A87E24F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33053" y="4055598"/>
                  <a:ext cx="41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DC7E3B8-511E-448D-97BB-5C34895CF296}"/>
                    </a:ext>
                  </a:extLst>
                </p14:cNvPr>
                <p14:cNvContentPartPr/>
                <p14:nvPr/>
              </p14:nvContentPartPr>
              <p14:xfrm>
                <a:off x="4380853" y="4012758"/>
                <a:ext cx="232200" cy="199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DC7E3B8-511E-448D-97BB-5C34895CF29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76533" y="4008438"/>
                  <a:ext cx="24084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3EB967D8-BB76-4B3B-8A28-D0DAAC55E20C}"/>
                  </a:ext>
                </a:extLst>
              </p14:cNvPr>
              <p14:cNvContentPartPr/>
              <p14:nvPr/>
            </p14:nvContentPartPr>
            <p14:xfrm>
              <a:off x="5351413" y="3142998"/>
              <a:ext cx="609480" cy="5410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3EB967D8-BB76-4B3B-8A28-D0DAAC55E20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347093" y="3138678"/>
                <a:ext cx="618120" cy="54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B705E9AB-F5EE-42D6-8AB3-16D82CAB764B}"/>
              </a:ext>
            </a:extLst>
          </p:cNvPr>
          <p:cNvGrpSpPr/>
          <p:nvPr/>
        </p:nvGrpSpPr>
        <p:grpSpPr>
          <a:xfrm>
            <a:off x="132133" y="4462038"/>
            <a:ext cx="301320" cy="142560"/>
            <a:chOff x="132133" y="4462038"/>
            <a:chExt cx="30132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7666B6E-DBB5-4F9D-8948-859C3B6F3D19}"/>
                    </a:ext>
                  </a:extLst>
                </p14:cNvPr>
                <p14:cNvContentPartPr/>
                <p14:nvPr/>
              </p14:nvContentPartPr>
              <p14:xfrm>
                <a:off x="132133" y="4462038"/>
                <a:ext cx="119160" cy="142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7666B6E-DBB5-4F9D-8948-859C3B6F3D1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7813" y="4457718"/>
                  <a:ext cx="127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4FED984-FC3D-4DBA-86FE-CB229BDDB5A3}"/>
                    </a:ext>
                  </a:extLst>
                </p14:cNvPr>
                <p14:cNvContentPartPr/>
                <p14:nvPr/>
              </p14:nvContentPartPr>
              <p14:xfrm>
                <a:off x="229333" y="4468518"/>
                <a:ext cx="45000" cy="127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4FED984-FC3D-4DBA-86FE-CB229BDDB5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5013" y="4464198"/>
                  <a:ext cx="53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B5A9763-DE3D-4DAD-BE9A-E47CAC64E999}"/>
                    </a:ext>
                  </a:extLst>
                </p14:cNvPr>
                <p14:cNvContentPartPr/>
                <p14:nvPr/>
              </p14:nvContentPartPr>
              <p14:xfrm>
                <a:off x="201973" y="4514958"/>
                <a:ext cx="231480" cy="741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B5A9763-DE3D-4DAD-BE9A-E47CAC64E99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7653" y="4510638"/>
                  <a:ext cx="2401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DD65A11B-7BC6-489E-8AAE-1E692206FA42}"/>
              </a:ext>
            </a:extLst>
          </p:cNvPr>
          <p:cNvGrpSpPr/>
          <p:nvPr/>
        </p:nvGrpSpPr>
        <p:grpSpPr>
          <a:xfrm>
            <a:off x="723613" y="4459878"/>
            <a:ext cx="75600" cy="62640"/>
            <a:chOff x="723613" y="4459878"/>
            <a:chExt cx="75600" cy="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57F3C43-F47C-4F26-A052-5F4F532DB21A}"/>
                    </a:ext>
                  </a:extLst>
                </p14:cNvPr>
                <p14:cNvContentPartPr/>
                <p14:nvPr/>
              </p14:nvContentPartPr>
              <p14:xfrm>
                <a:off x="723613" y="4491198"/>
                <a:ext cx="360" cy="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57F3C43-F47C-4F26-A052-5F4F532DB2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9293" y="4486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559BA3A-16CD-4891-9C0B-084E6678DDF1}"/>
                    </a:ext>
                  </a:extLst>
                </p14:cNvPr>
                <p14:cNvContentPartPr/>
                <p14:nvPr/>
              </p14:nvContentPartPr>
              <p14:xfrm>
                <a:off x="730093" y="4459878"/>
                <a:ext cx="69120" cy="62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559BA3A-16CD-4891-9C0B-084E6678DDF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5773" y="4455558"/>
                  <a:ext cx="777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9A30149B-E8F5-4637-871F-DC2DDBFD2CE7}"/>
              </a:ext>
            </a:extLst>
          </p:cNvPr>
          <p:cNvGrpSpPr/>
          <p:nvPr/>
        </p:nvGrpSpPr>
        <p:grpSpPr>
          <a:xfrm>
            <a:off x="1181893" y="4387158"/>
            <a:ext cx="395640" cy="151560"/>
            <a:chOff x="1181893" y="4387158"/>
            <a:chExt cx="39564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FC87CC5-FA10-4BF9-A235-1414B1497208}"/>
                    </a:ext>
                  </a:extLst>
                </p14:cNvPr>
                <p14:cNvContentPartPr/>
                <p14:nvPr/>
              </p14:nvContentPartPr>
              <p14:xfrm>
                <a:off x="1181893" y="4450518"/>
                <a:ext cx="92520" cy="72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FC87CC5-FA10-4BF9-A235-1414B149720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77573" y="4446198"/>
                  <a:ext cx="101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68DD82A-227F-4C09-8E17-7E7510D67370}"/>
                    </a:ext>
                  </a:extLst>
                </p14:cNvPr>
                <p14:cNvContentPartPr/>
                <p14:nvPr/>
              </p14:nvContentPartPr>
              <p14:xfrm>
                <a:off x="1398973" y="4406958"/>
                <a:ext cx="15840" cy="131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68DD82A-227F-4C09-8E17-7E7510D6737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94653" y="4402638"/>
                  <a:ext cx="24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2E662E4-3173-42DF-9A8A-8329AB1FEC4A}"/>
                    </a:ext>
                  </a:extLst>
                </p14:cNvPr>
                <p14:cNvContentPartPr/>
                <p14:nvPr/>
              </p14:nvContentPartPr>
              <p14:xfrm>
                <a:off x="1350733" y="4387158"/>
                <a:ext cx="226800" cy="144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2E662E4-3173-42DF-9A8A-8329AB1FEC4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346413" y="4382838"/>
                  <a:ext cx="2354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17AF1BF5-5E92-4F35-A532-58CD231694CC}"/>
              </a:ext>
            </a:extLst>
          </p:cNvPr>
          <p:cNvGrpSpPr/>
          <p:nvPr/>
        </p:nvGrpSpPr>
        <p:grpSpPr>
          <a:xfrm>
            <a:off x="7873933" y="1063998"/>
            <a:ext cx="304560" cy="358200"/>
            <a:chOff x="7873933" y="1063998"/>
            <a:chExt cx="30456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7B6347F-E869-4C5C-A4C0-9AD01C8AD942}"/>
                    </a:ext>
                  </a:extLst>
                </p14:cNvPr>
                <p14:cNvContentPartPr/>
                <p14:nvPr/>
              </p14:nvContentPartPr>
              <p14:xfrm>
                <a:off x="7966453" y="1063998"/>
                <a:ext cx="35640" cy="2973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7B6347F-E869-4C5C-A4C0-9AD01C8AD94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962133" y="1059678"/>
                  <a:ext cx="442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41618E6-A017-4AFE-9689-86782B5BA944}"/>
                    </a:ext>
                  </a:extLst>
                </p14:cNvPr>
                <p14:cNvContentPartPr/>
                <p14:nvPr/>
              </p14:nvContentPartPr>
              <p14:xfrm>
                <a:off x="7873933" y="1232838"/>
                <a:ext cx="304560" cy="189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41618E6-A017-4AFE-9689-86782B5BA9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69613" y="1228518"/>
                  <a:ext cx="31320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EE03435-5498-45D4-BB7F-3E029DDF8938}"/>
                  </a:ext>
                </a:extLst>
              </p14:cNvPr>
              <p14:cNvContentPartPr/>
              <p14:nvPr/>
            </p14:nvContentPartPr>
            <p14:xfrm>
              <a:off x="2363413" y="4427118"/>
              <a:ext cx="136080" cy="1296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EE03435-5498-45D4-BB7F-3E029DDF893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359093" y="4422798"/>
                <a:ext cx="14472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75BEADA3-92C5-446C-B0C6-BD0619E16F53}"/>
              </a:ext>
            </a:extLst>
          </p:cNvPr>
          <p:cNvGrpSpPr/>
          <p:nvPr/>
        </p:nvGrpSpPr>
        <p:grpSpPr>
          <a:xfrm>
            <a:off x="3452053" y="4437918"/>
            <a:ext cx="304920" cy="175320"/>
            <a:chOff x="3452053" y="4437918"/>
            <a:chExt cx="30492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78C5F8C-1D06-4873-95AE-07870B83444E}"/>
                    </a:ext>
                  </a:extLst>
                </p14:cNvPr>
                <p14:cNvContentPartPr/>
                <p14:nvPr/>
              </p14:nvContentPartPr>
              <p14:xfrm>
                <a:off x="3465013" y="4473198"/>
                <a:ext cx="145440" cy="25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78C5F8C-1D06-4873-95AE-07870B83444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60693" y="4468878"/>
                  <a:ext cx="154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D9DBC86-E5CD-43CD-9D88-63382C6611B5}"/>
                    </a:ext>
                  </a:extLst>
                </p14:cNvPr>
                <p14:cNvContentPartPr/>
                <p14:nvPr/>
              </p14:nvContentPartPr>
              <p14:xfrm>
                <a:off x="3452053" y="4437918"/>
                <a:ext cx="304920" cy="175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D9DBC86-E5CD-43CD-9D88-63382C6611B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47733" y="4433598"/>
                  <a:ext cx="31356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0FC9B32-BBA0-4F83-8C60-2E8AAC8A9509}"/>
                  </a:ext>
                </a:extLst>
              </p14:cNvPr>
              <p14:cNvContentPartPr/>
              <p14:nvPr/>
            </p14:nvContentPartPr>
            <p14:xfrm>
              <a:off x="2095213" y="4419558"/>
              <a:ext cx="133200" cy="14400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0FC9B32-BBA0-4F83-8C60-2E8AAC8A950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090893" y="4415238"/>
                <a:ext cx="14184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FA65B519-8B95-49B6-86CB-E4254D2049B6}"/>
              </a:ext>
            </a:extLst>
          </p:cNvPr>
          <p:cNvGrpSpPr/>
          <p:nvPr/>
        </p:nvGrpSpPr>
        <p:grpSpPr>
          <a:xfrm>
            <a:off x="2667613" y="4422438"/>
            <a:ext cx="320040" cy="141480"/>
            <a:chOff x="2667613" y="4422438"/>
            <a:chExt cx="32004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A33E989-80C6-430C-8A09-331497C8D405}"/>
                    </a:ext>
                  </a:extLst>
                </p14:cNvPr>
                <p14:cNvContentPartPr/>
                <p14:nvPr/>
              </p14:nvContentPartPr>
              <p14:xfrm>
                <a:off x="2667613" y="4483998"/>
                <a:ext cx="104400" cy="17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A33E989-80C6-430C-8A09-331497C8D40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663293" y="4479678"/>
                  <a:ext cx="113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2FE169A-AC67-4BC1-92B5-FB1B14B26D42}"/>
                    </a:ext>
                  </a:extLst>
                </p14:cNvPr>
                <p14:cNvContentPartPr/>
                <p14:nvPr/>
              </p14:nvContentPartPr>
              <p14:xfrm>
                <a:off x="2833933" y="4422438"/>
                <a:ext cx="153720" cy="1414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2FE169A-AC67-4BC1-92B5-FB1B14B26D4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29613" y="4418118"/>
                  <a:ext cx="16236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E072B17F-A93E-4F50-ADA7-5CAC12885514}"/>
                  </a:ext>
                </a:extLst>
              </p14:cNvPr>
              <p14:cNvContentPartPr/>
              <p14:nvPr/>
            </p14:nvContentPartPr>
            <p14:xfrm>
              <a:off x="7444813" y="2620638"/>
              <a:ext cx="307800" cy="3949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E072B17F-A93E-4F50-ADA7-5CAC1288551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440493" y="2616318"/>
                <a:ext cx="316440" cy="40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8191B1CE-4E11-40F2-93C3-2077B9674624}"/>
              </a:ext>
            </a:extLst>
          </p:cNvPr>
          <p:cNvGrpSpPr/>
          <p:nvPr/>
        </p:nvGrpSpPr>
        <p:grpSpPr>
          <a:xfrm>
            <a:off x="4168453" y="4334598"/>
            <a:ext cx="404640" cy="194040"/>
            <a:chOff x="4168453" y="4334598"/>
            <a:chExt cx="40464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8A91E7A-8A32-4ECF-8225-A52BE74F2943}"/>
                    </a:ext>
                  </a:extLst>
                </p14:cNvPr>
                <p14:cNvContentPartPr/>
                <p14:nvPr/>
              </p14:nvContentPartPr>
              <p14:xfrm>
                <a:off x="4168453" y="4342518"/>
                <a:ext cx="106200" cy="186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8A91E7A-8A32-4ECF-8225-A52BE74F294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64133" y="4338198"/>
                  <a:ext cx="114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C5099D5-28E5-4164-86EE-FCCCEE1F439E}"/>
                    </a:ext>
                  </a:extLst>
                </p14:cNvPr>
                <p14:cNvContentPartPr/>
                <p14:nvPr/>
              </p14:nvContentPartPr>
              <p14:xfrm>
                <a:off x="4428013" y="4360518"/>
                <a:ext cx="38520" cy="1447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C5099D5-28E5-4164-86EE-FCCCEE1F439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23693" y="4356198"/>
                  <a:ext cx="47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8F2FCA5-8D8A-44F2-83D8-5A75FE86A2D6}"/>
                    </a:ext>
                  </a:extLst>
                </p14:cNvPr>
                <p14:cNvContentPartPr/>
                <p14:nvPr/>
              </p14:nvContentPartPr>
              <p14:xfrm>
                <a:off x="4400653" y="4334598"/>
                <a:ext cx="172440" cy="192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8F2FCA5-8D8A-44F2-83D8-5A75FE86A2D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96333" y="4330278"/>
                  <a:ext cx="18108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994D2B84-AA41-4628-8010-BD4B37D6B9E4}"/>
              </a:ext>
            </a:extLst>
          </p:cNvPr>
          <p:cNvGrpSpPr/>
          <p:nvPr/>
        </p:nvGrpSpPr>
        <p:grpSpPr>
          <a:xfrm>
            <a:off x="91453" y="4836438"/>
            <a:ext cx="126000" cy="178560"/>
            <a:chOff x="91453" y="4836438"/>
            <a:chExt cx="12600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0230BB4-BA9B-42DE-A2FC-BBF622EBCC6A}"/>
                    </a:ext>
                  </a:extLst>
                </p14:cNvPr>
                <p14:cNvContentPartPr/>
                <p14:nvPr/>
              </p14:nvContentPartPr>
              <p14:xfrm>
                <a:off x="135013" y="4836438"/>
                <a:ext cx="10080" cy="1429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0230BB4-BA9B-42DE-A2FC-BBF622EBCC6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30693" y="4832118"/>
                  <a:ext cx="18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82F85CD-5DC6-4D2E-B7AA-9EC379E93158}"/>
                    </a:ext>
                  </a:extLst>
                </p14:cNvPr>
                <p14:cNvContentPartPr/>
                <p14:nvPr/>
              </p14:nvContentPartPr>
              <p14:xfrm>
                <a:off x="91453" y="4837878"/>
                <a:ext cx="126000" cy="1771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82F85CD-5DC6-4D2E-B7AA-9EC379E9315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133" y="4833558"/>
                  <a:ext cx="13464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8F7CC810-6A74-44E2-B0AF-65AEFE32FE93}"/>
              </a:ext>
            </a:extLst>
          </p:cNvPr>
          <p:cNvGrpSpPr/>
          <p:nvPr/>
        </p:nvGrpSpPr>
        <p:grpSpPr>
          <a:xfrm>
            <a:off x="384853" y="4862718"/>
            <a:ext cx="23760" cy="91080"/>
            <a:chOff x="384853" y="4862718"/>
            <a:chExt cx="2376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8641612-F260-4AE5-8627-66EC9668D322}"/>
                    </a:ext>
                  </a:extLst>
                </p14:cNvPr>
                <p14:cNvContentPartPr/>
                <p14:nvPr/>
              </p14:nvContentPartPr>
              <p14:xfrm>
                <a:off x="384853" y="4862718"/>
                <a:ext cx="19080" cy="295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8641612-F260-4AE5-8627-66EC9668D32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0533" y="4858398"/>
                  <a:ext cx="2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F1FD704-2241-45F9-9E1B-9ACF831985FB}"/>
                    </a:ext>
                  </a:extLst>
                </p14:cNvPr>
                <p14:cNvContentPartPr/>
                <p14:nvPr/>
              </p14:nvContentPartPr>
              <p14:xfrm>
                <a:off x="401413" y="4943718"/>
                <a:ext cx="7200" cy="10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F1FD704-2241-45F9-9E1B-9ACF831985F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97093" y="4939398"/>
                  <a:ext cx="1584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8435447C-1E60-46AE-8B45-6E50343CE2B5}"/>
              </a:ext>
            </a:extLst>
          </p:cNvPr>
          <p:cNvGrpSpPr/>
          <p:nvPr/>
        </p:nvGrpSpPr>
        <p:grpSpPr>
          <a:xfrm>
            <a:off x="558733" y="4781358"/>
            <a:ext cx="929520" cy="266040"/>
            <a:chOff x="558733" y="4781358"/>
            <a:chExt cx="92952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6B77B23-B79D-4878-8588-67E9B5489FAD}"/>
                    </a:ext>
                  </a:extLst>
                </p14:cNvPr>
                <p14:cNvContentPartPr/>
                <p14:nvPr/>
              </p14:nvContentPartPr>
              <p14:xfrm>
                <a:off x="558733" y="4878198"/>
                <a:ext cx="94320" cy="147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6B77B23-B79D-4878-8588-67E9B5489FA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4413" y="4873878"/>
                  <a:ext cx="102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1F2CB3F-D25B-4E79-B678-E1205A9994CD}"/>
                    </a:ext>
                  </a:extLst>
                </p14:cNvPr>
                <p14:cNvContentPartPr/>
                <p14:nvPr/>
              </p14:nvContentPartPr>
              <p14:xfrm>
                <a:off x="688693" y="4864158"/>
                <a:ext cx="187200" cy="183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1F2CB3F-D25B-4E79-B678-E1205A9994C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84373" y="4859838"/>
                  <a:ext cx="195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BE24E12-EF27-4CED-9F83-CB1D69A58569}"/>
                    </a:ext>
                  </a:extLst>
                </p14:cNvPr>
                <p14:cNvContentPartPr/>
                <p14:nvPr/>
              </p14:nvContentPartPr>
              <p14:xfrm>
                <a:off x="935653" y="4808718"/>
                <a:ext cx="59400" cy="97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BE24E12-EF27-4CED-9F83-CB1D69A5856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1333" y="4804398"/>
                  <a:ext cx="68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12785E1-164A-40C6-8BBC-C1797D3AD2A2}"/>
                    </a:ext>
                  </a:extLst>
                </p14:cNvPr>
                <p14:cNvContentPartPr/>
                <p14:nvPr/>
              </p14:nvContentPartPr>
              <p14:xfrm>
                <a:off x="986413" y="4823838"/>
                <a:ext cx="81000" cy="117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12785E1-164A-40C6-8BBC-C1797D3AD2A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2093" y="4819518"/>
                  <a:ext cx="89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BD9D939-81D5-4676-BB20-4B947A9F245F}"/>
                    </a:ext>
                  </a:extLst>
                </p14:cNvPr>
                <p14:cNvContentPartPr/>
                <p14:nvPr/>
              </p14:nvContentPartPr>
              <p14:xfrm>
                <a:off x="1159213" y="4792878"/>
                <a:ext cx="98640" cy="127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BD9D939-81D5-4676-BB20-4B947A9F245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54893" y="4788558"/>
                  <a:ext cx="107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37D8D77-68AB-4D4E-AAE8-BEC080893F5E}"/>
                    </a:ext>
                  </a:extLst>
                </p14:cNvPr>
                <p14:cNvContentPartPr/>
                <p14:nvPr/>
              </p14:nvContentPartPr>
              <p14:xfrm>
                <a:off x="1339933" y="4799358"/>
                <a:ext cx="39960" cy="1116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37D8D77-68AB-4D4E-AAE8-BEC080893F5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35613" y="4795038"/>
                  <a:ext cx="48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0304B23-9DEB-4146-94EF-92A22CDBB2D5}"/>
                    </a:ext>
                  </a:extLst>
                </p14:cNvPr>
                <p14:cNvContentPartPr/>
                <p14:nvPr/>
              </p14:nvContentPartPr>
              <p14:xfrm>
                <a:off x="1326613" y="4781358"/>
                <a:ext cx="161640" cy="175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0304B23-9DEB-4146-94EF-92A22CDBB2D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322293" y="4777038"/>
                  <a:ext cx="17028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8D402DAE-3059-4B84-B7A3-C4674D402ACE}"/>
              </a:ext>
            </a:extLst>
          </p:cNvPr>
          <p:cNvGrpSpPr/>
          <p:nvPr/>
        </p:nvGrpSpPr>
        <p:grpSpPr>
          <a:xfrm>
            <a:off x="439933" y="2739798"/>
            <a:ext cx="549720" cy="165600"/>
            <a:chOff x="439933" y="2739798"/>
            <a:chExt cx="54972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24ADD17-393A-4C1A-BC95-49B56D22A426}"/>
                    </a:ext>
                  </a:extLst>
                </p14:cNvPr>
                <p14:cNvContentPartPr/>
                <p14:nvPr/>
              </p14:nvContentPartPr>
              <p14:xfrm>
                <a:off x="439933" y="2801718"/>
                <a:ext cx="438480" cy="417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24ADD17-393A-4C1A-BC95-49B56D22A42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5613" y="2797398"/>
                  <a:ext cx="447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EB3A66B-3B55-4805-BF6F-D4DF8AC8CC92}"/>
                    </a:ext>
                  </a:extLst>
                </p14:cNvPr>
                <p14:cNvContentPartPr/>
                <p14:nvPr/>
              </p14:nvContentPartPr>
              <p14:xfrm>
                <a:off x="760333" y="2739798"/>
                <a:ext cx="229320" cy="165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EB3A66B-3B55-4805-BF6F-D4DF8AC8CC9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6013" y="2735478"/>
                  <a:ext cx="23796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E03EB91-3AD4-4791-B102-EF8B6382416D}"/>
                  </a:ext>
                </a:extLst>
              </p14:cNvPr>
              <p14:cNvContentPartPr/>
              <p14:nvPr/>
            </p14:nvContentPartPr>
            <p14:xfrm>
              <a:off x="5838133" y="2897118"/>
              <a:ext cx="126720" cy="2772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E03EB91-3AD4-4791-B102-EF8B6382416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833813" y="2892798"/>
                <a:ext cx="135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2FA5D571-1295-471C-8AFD-5333301634DB}"/>
                  </a:ext>
                </a:extLst>
              </p14:cNvPr>
              <p14:cNvContentPartPr/>
              <p14:nvPr/>
            </p14:nvContentPartPr>
            <p14:xfrm>
              <a:off x="7861333" y="2901798"/>
              <a:ext cx="163440" cy="2736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2FA5D571-1295-471C-8AFD-5333301634D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857013" y="2897478"/>
                <a:ext cx="1720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616E776A-05AD-40E1-BD83-3EDB87899241}"/>
              </a:ext>
            </a:extLst>
          </p:cNvPr>
          <p:cNvGrpSpPr/>
          <p:nvPr/>
        </p:nvGrpSpPr>
        <p:grpSpPr>
          <a:xfrm>
            <a:off x="1673293" y="4836078"/>
            <a:ext cx="14400" cy="100440"/>
            <a:chOff x="1673293" y="4836078"/>
            <a:chExt cx="1440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943B444-FDA8-4F26-985F-9A162460F058}"/>
                    </a:ext>
                  </a:extLst>
                </p14:cNvPr>
                <p14:cNvContentPartPr/>
                <p14:nvPr/>
              </p14:nvContentPartPr>
              <p14:xfrm>
                <a:off x="1686253" y="4836078"/>
                <a:ext cx="360" cy="37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943B444-FDA8-4F26-985F-9A162460F05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81933" y="4831758"/>
                  <a:ext cx="9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5DE864E-6A91-45FF-90AC-B5C0A914C84A}"/>
                    </a:ext>
                  </a:extLst>
                </p14:cNvPr>
                <p14:cNvContentPartPr/>
                <p14:nvPr/>
              </p14:nvContentPartPr>
              <p14:xfrm>
                <a:off x="1673293" y="4932558"/>
                <a:ext cx="14400" cy="3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5DE864E-6A91-45FF-90AC-B5C0A914C84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668973" y="4928238"/>
                  <a:ext cx="2304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6EBD39D9-68EC-4DB7-9BE2-0FFED69022D1}"/>
              </a:ext>
            </a:extLst>
          </p:cNvPr>
          <p:cNvGrpSpPr/>
          <p:nvPr/>
        </p:nvGrpSpPr>
        <p:grpSpPr>
          <a:xfrm>
            <a:off x="2069293" y="4746078"/>
            <a:ext cx="405720" cy="164160"/>
            <a:chOff x="2069293" y="4746078"/>
            <a:chExt cx="40572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542CC5C-3A41-4F43-B41E-F94BC5DFE788}"/>
                    </a:ext>
                  </a:extLst>
                </p14:cNvPr>
                <p14:cNvContentPartPr/>
                <p14:nvPr/>
              </p14:nvContentPartPr>
              <p14:xfrm>
                <a:off x="2069293" y="4746078"/>
                <a:ext cx="128880" cy="102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542CC5C-3A41-4F43-B41E-F94BC5DFE78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064973" y="4741758"/>
                  <a:ext cx="137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B13DC18-7245-4AF0-88CB-58906B723F49}"/>
                    </a:ext>
                  </a:extLst>
                </p14:cNvPr>
                <p14:cNvContentPartPr/>
                <p14:nvPr/>
              </p14:nvContentPartPr>
              <p14:xfrm>
                <a:off x="2167933" y="4773798"/>
                <a:ext cx="29880" cy="131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B13DC18-7245-4AF0-88CB-58906B723F4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63613" y="4769478"/>
                  <a:ext cx="38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8C7537D-BAFF-4AEA-B0DB-8253C7FC6E48}"/>
                    </a:ext>
                  </a:extLst>
                </p14:cNvPr>
                <p14:cNvContentPartPr/>
                <p14:nvPr/>
              </p14:nvContentPartPr>
              <p14:xfrm>
                <a:off x="2310133" y="4789278"/>
                <a:ext cx="164880" cy="120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8C7537D-BAFF-4AEA-B0DB-8253C7FC6E4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305813" y="4784958"/>
                  <a:ext cx="17352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2A940C89-A2D5-495E-9605-B94B61BE6359}"/>
                  </a:ext>
                </a:extLst>
              </p14:cNvPr>
              <p14:cNvContentPartPr/>
              <p14:nvPr/>
            </p14:nvContentPartPr>
            <p14:xfrm>
              <a:off x="2733133" y="4747878"/>
              <a:ext cx="222480" cy="1904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2A940C89-A2D5-495E-9605-B94B61BE635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728813" y="4743558"/>
                <a:ext cx="23112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BE6D9FAB-8199-4F85-8C46-1325D405F9CE}"/>
              </a:ext>
            </a:extLst>
          </p:cNvPr>
          <p:cNvGrpSpPr/>
          <p:nvPr/>
        </p:nvGrpSpPr>
        <p:grpSpPr>
          <a:xfrm>
            <a:off x="3428653" y="4730238"/>
            <a:ext cx="357120" cy="165600"/>
            <a:chOff x="3428653" y="4730238"/>
            <a:chExt cx="35712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2C054C6-5374-4DB3-A8F3-39E284AD2686}"/>
                    </a:ext>
                  </a:extLst>
                </p14:cNvPr>
                <p14:cNvContentPartPr/>
                <p14:nvPr/>
              </p14:nvContentPartPr>
              <p14:xfrm>
                <a:off x="3428653" y="4803318"/>
                <a:ext cx="210600" cy="108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2C054C6-5374-4DB3-A8F3-39E284AD268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424333" y="4798998"/>
                  <a:ext cx="219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8A47932-899E-423E-A310-C12D5C383317}"/>
                    </a:ext>
                  </a:extLst>
                </p14:cNvPr>
                <p14:cNvContentPartPr/>
                <p14:nvPr/>
              </p14:nvContentPartPr>
              <p14:xfrm>
                <a:off x="3461413" y="4842198"/>
                <a:ext cx="214200" cy="18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8A47932-899E-423E-A310-C12D5C38331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57093" y="4837878"/>
                  <a:ext cx="222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4406ED1-A1C8-46CE-927B-32B0D32707A0}"/>
                    </a:ext>
                  </a:extLst>
                </p14:cNvPr>
                <p14:cNvContentPartPr/>
                <p14:nvPr/>
              </p14:nvContentPartPr>
              <p14:xfrm>
                <a:off x="3645733" y="4730238"/>
                <a:ext cx="140040" cy="1656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4406ED1-A1C8-46CE-927B-32B0D32707A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41413" y="4725918"/>
                  <a:ext cx="14868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7C6FA8A8-2BB2-428A-A572-318E36101BC8}"/>
                  </a:ext>
                </a:extLst>
              </p14:cNvPr>
              <p14:cNvContentPartPr/>
              <p14:nvPr/>
            </p14:nvContentPartPr>
            <p14:xfrm>
              <a:off x="7803373" y="2614878"/>
              <a:ext cx="365760" cy="40860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7C6FA8A8-2BB2-428A-A572-318E36101BC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799053" y="2610558"/>
                <a:ext cx="37440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872E6D2B-312F-4B76-BEF5-8C65A980028B}"/>
              </a:ext>
            </a:extLst>
          </p:cNvPr>
          <p:cNvGrpSpPr/>
          <p:nvPr/>
        </p:nvGrpSpPr>
        <p:grpSpPr>
          <a:xfrm>
            <a:off x="4068013" y="4705038"/>
            <a:ext cx="505440" cy="187560"/>
            <a:chOff x="4068013" y="4705038"/>
            <a:chExt cx="50544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5CBE91A-CAD0-43C1-929D-0A1C3E9E2588}"/>
                    </a:ext>
                  </a:extLst>
                </p14:cNvPr>
                <p14:cNvContentPartPr/>
                <p14:nvPr/>
              </p14:nvContentPartPr>
              <p14:xfrm>
                <a:off x="4068013" y="4780998"/>
                <a:ext cx="120240" cy="1116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5CBE91A-CAD0-43C1-929D-0A1C3E9E258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63693" y="4776678"/>
                  <a:ext cx="128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301FE24-6441-4127-B8B4-31A2199B6085}"/>
                    </a:ext>
                  </a:extLst>
                </p14:cNvPr>
                <p14:cNvContentPartPr/>
                <p14:nvPr/>
              </p14:nvContentPartPr>
              <p14:xfrm>
                <a:off x="4371493" y="4724478"/>
                <a:ext cx="42840" cy="153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301FE24-6441-4127-B8B4-31A2199B608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67173" y="4720158"/>
                  <a:ext cx="51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D7226D8-8492-4138-9893-94F086593A6A}"/>
                    </a:ext>
                  </a:extLst>
                </p14:cNvPr>
                <p14:cNvContentPartPr/>
                <p14:nvPr/>
              </p14:nvContentPartPr>
              <p14:xfrm>
                <a:off x="4331893" y="4705038"/>
                <a:ext cx="241560" cy="160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D7226D8-8492-4138-9893-94F086593A6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27573" y="4700718"/>
                  <a:ext cx="25020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679E76E5-610A-40E9-B5D1-C4F28E6303BF}"/>
                  </a:ext>
                </a:extLst>
              </p14:cNvPr>
              <p14:cNvContentPartPr/>
              <p14:nvPr/>
            </p14:nvContentPartPr>
            <p14:xfrm>
              <a:off x="673573" y="5199678"/>
              <a:ext cx="72360" cy="705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679E76E5-610A-40E9-B5D1-C4F28E6303B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69253" y="5195358"/>
                <a:ext cx="8100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BF83B266-7E33-4A07-B4C2-92F6F17BD378}"/>
              </a:ext>
            </a:extLst>
          </p:cNvPr>
          <p:cNvGrpSpPr/>
          <p:nvPr/>
        </p:nvGrpSpPr>
        <p:grpSpPr>
          <a:xfrm>
            <a:off x="1204933" y="5119038"/>
            <a:ext cx="236160" cy="167400"/>
            <a:chOff x="1204933" y="5119038"/>
            <a:chExt cx="23616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2C4D291-1CEC-4F40-B113-C6E4C319A80A}"/>
                    </a:ext>
                  </a:extLst>
                </p14:cNvPr>
                <p14:cNvContentPartPr/>
                <p14:nvPr/>
              </p14:nvContentPartPr>
              <p14:xfrm>
                <a:off x="1204933" y="5153958"/>
                <a:ext cx="52200" cy="95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2C4D291-1CEC-4F40-B113-C6E4C319A80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200613" y="5149638"/>
                  <a:ext cx="60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FA7A386-C36F-4A24-A8C0-C00942124D90}"/>
                    </a:ext>
                  </a:extLst>
                </p14:cNvPr>
                <p14:cNvContentPartPr/>
                <p14:nvPr/>
              </p14:nvContentPartPr>
              <p14:xfrm>
                <a:off x="1332373" y="5160438"/>
                <a:ext cx="19800" cy="118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FA7A386-C36F-4A24-A8C0-C00942124D9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28053" y="5156118"/>
                  <a:ext cx="28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A2720DA-03E1-4D69-9BB5-76269CF3FCA1}"/>
                    </a:ext>
                  </a:extLst>
                </p14:cNvPr>
                <p14:cNvContentPartPr/>
                <p14:nvPr/>
              </p14:nvContentPartPr>
              <p14:xfrm>
                <a:off x="1300693" y="5119038"/>
                <a:ext cx="140400" cy="1674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A2720DA-03E1-4D69-9BB5-76269CF3FCA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96373" y="5114718"/>
                  <a:ext cx="1490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8973AB4A-B80E-4240-BF5F-A194676A2920}"/>
              </a:ext>
            </a:extLst>
          </p:cNvPr>
          <p:cNvGrpSpPr/>
          <p:nvPr/>
        </p:nvGrpSpPr>
        <p:grpSpPr>
          <a:xfrm>
            <a:off x="1645933" y="5202918"/>
            <a:ext cx="12960" cy="90360"/>
            <a:chOff x="1645933" y="5202918"/>
            <a:chExt cx="1296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7C85FCB-F765-4A5E-9273-ECDD7715860E}"/>
                    </a:ext>
                  </a:extLst>
                </p14:cNvPr>
                <p14:cNvContentPartPr/>
                <p14:nvPr/>
              </p14:nvContentPartPr>
              <p14:xfrm>
                <a:off x="1645933" y="5202918"/>
                <a:ext cx="8280" cy="349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7C85FCB-F765-4A5E-9273-ECDD7715860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41613" y="5198598"/>
                  <a:ext cx="16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4DB6C49-D549-4D1A-ADA7-6ED6C4F1536F}"/>
                    </a:ext>
                  </a:extLst>
                </p14:cNvPr>
                <p14:cNvContentPartPr/>
                <p14:nvPr/>
              </p14:nvContentPartPr>
              <p14:xfrm>
                <a:off x="1649893" y="5284998"/>
                <a:ext cx="9000" cy="8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4DB6C49-D549-4D1A-ADA7-6ED6C4F1536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645573" y="5280678"/>
                  <a:ext cx="1764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A43BE77D-8952-4613-975B-C60EBE03AB7B}"/>
              </a:ext>
            </a:extLst>
          </p:cNvPr>
          <p:cNvGrpSpPr/>
          <p:nvPr/>
        </p:nvGrpSpPr>
        <p:grpSpPr>
          <a:xfrm>
            <a:off x="480253" y="3333438"/>
            <a:ext cx="389880" cy="220320"/>
            <a:chOff x="480253" y="3333438"/>
            <a:chExt cx="38988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AE38851-B7A5-4DA9-A5E8-E4E84B95FF0B}"/>
                    </a:ext>
                  </a:extLst>
                </p14:cNvPr>
                <p14:cNvContentPartPr/>
                <p14:nvPr/>
              </p14:nvContentPartPr>
              <p14:xfrm>
                <a:off x="480253" y="3419478"/>
                <a:ext cx="281520" cy="291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AE38851-B7A5-4DA9-A5E8-E4E84B95FF0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5933" y="3415158"/>
                  <a:ext cx="290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9C36EF0-7485-41D0-9B95-294DC3613B77}"/>
                    </a:ext>
                  </a:extLst>
                </p14:cNvPr>
                <p14:cNvContentPartPr/>
                <p14:nvPr/>
              </p14:nvContentPartPr>
              <p14:xfrm>
                <a:off x="708853" y="3333438"/>
                <a:ext cx="161280" cy="2203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9C36EF0-7485-41D0-9B95-294DC3613B7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04533" y="3329118"/>
                  <a:ext cx="16992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C141CF50-F9AF-4D80-88B1-DAD4F8BBD8FB}"/>
                  </a:ext>
                </a:extLst>
              </p14:cNvPr>
              <p14:cNvContentPartPr/>
              <p14:nvPr/>
            </p14:nvContentPartPr>
            <p14:xfrm>
              <a:off x="5904733" y="3506238"/>
              <a:ext cx="146880" cy="4716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C141CF50-F9AF-4D80-88B1-DAD4F8BBD8F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00413" y="3501918"/>
                <a:ext cx="155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FAA6EEF2-4146-4984-9B86-C85FFB81D626}"/>
                  </a:ext>
                </a:extLst>
              </p14:cNvPr>
              <p14:cNvContentPartPr/>
              <p14:nvPr/>
            </p14:nvContentPartPr>
            <p14:xfrm>
              <a:off x="7958173" y="3488598"/>
              <a:ext cx="195480" cy="4284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FAA6EEF2-4146-4984-9B86-C85FFB81D62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953853" y="3484278"/>
                <a:ext cx="204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3FAD5309-E846-4970-ADD5-3367FCC20D61}"/>
                  </a:ext>
                </a:extLst>
              </p14:cNvPr>
              <p14:cNvContentPartPr/>
              <p14:nvPr/>
            </p14:nvContentPartPr>
            <p14:xfrm>
              <a:off x="2025733" y="5166918"/>
              <a:ext cx="158400" cy="12780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3FAD5309-E846-4970-ADD5-3367FCC20D6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021413" y="5162598"/>
                <a:ext cx="16704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A192B81E-152B-47D6-AE56-AA6404FBD5DE}"/>
              </a:ext>
            </a:extLst>
          </p:cNvPr>
          <p:cNvGrpSpPr/>
          <p:nvPr/>
        </p:nvGrpSpPr>
        <p:grpSpPr>
          <a:xfrm>
            <a:off x="2380333" y="5137038"/>
            <a:ext cx="496440" cy="137520"/>
            <a:chOff x="2380333" y="5137038"/>
            <a:chExt cx="49644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43DEF49-DBE7-4301-8402-7F79DEFE7CDD}"/>
                    </a:ext>
                  </a:extLst>
                </p14:cNvPr>
                <p14:cNvContentPartPr/>
                <p14:nvPr/>
              </p14:nvContentPartPr>
              <p14:xfrm>
                <a:off x="2380333" y="5151438"/>
                <a:ext cx="109800" cy="1202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43DEF49-DBE7-4301-8402-7F79DEFE7CD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376013" y="5147118"/>
                  <a:ext cx="118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C362CED-3D01-4589-A5F9-99354374B96D}"/>
                    </a:ext>
                  </a:extLst>
                </p14:cNvPr>
                <p14:cNvContentPartPr/>
                <p14:nvPr/>
              </p14:nvContentPartPr>
              <p14:xfrm>
                <a:off x="2589493" y="5221278"/>
                <a:ext cx="108720" cy="122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C362CED-3D01-4589-A5F9-99354374B96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585173" y="5216958"/>
                  <a:ext cx="117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60AEF38-83A8-4294-B384-E216C2A282A0}"/>
                    </a:ext>
                  </a:extLst>
                </p14:cNvPr>
                <p14:cNvContentPartPr/>
                <p14:nvPr/>
              </p14:nvContentPartPr>
              <p14:xfrm>
                <a:off x="2756893" y="5137038"/>
                <a:ext cx="97200" cy="90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60AEF38-83A8-4294-B384-E216C2A282A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752573" y="5132718"/>
                  <a:ext cx="105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97EF6DA-B0D6-4561-870C-9536CCEC46EF}"/>
                    </a:ext>
                  </a:extLst>
                </p14:cNvPr>
                <p14:cNvContentPartPr/>
                <p14:nvPr/>
              </p14:nvContentPartPr>
              <p14:xfrm>
                <a:off x="2822773" y="5176998"/>
                <a:ext cx="54000" cy="975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97EF6DA-B0D6-4561-870C-9536CCEC46E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818453" y="5172678"/>
                  <a:ext cx="626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335DEC35-D19A-43CF-B371-67FF4DB6079C}"/>
              </a:ext>
            </a:extLst>
          </p:cNvPr>
          <p:cNvGrpSpPr/>
          <p:nvPr/>
        </p:nvGrpSpPr>
        <p:grpSpPr>
          <a:xfrm>
            <a:off x="3437293" y="5160078"/>
            <a:ext cx="347760" cy="140400"/>
            <a:chOff x="3437293" y="5160078"/>
            <a:chExt cx="34776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86DADCC-4288-4801-83EE-62AECC0BAC9B}"/>
                    </a:ext>
                  </a:extLst>
                </p14:cNvPr>
                <p14:cNvContentPartPr/>
                <p14:nvPr/>
              </p14:nvContentPartPr>
              <p14:xfrm>
                <a:off x="3437293" y="5202918"/>
                <a:ext cx="205560" cy="34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86DADCC-4288-4801-83EE-62AECC0BAC9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32973" y="5198598"/>
                  <a:ext cx="214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5374512-9B90-45FD-BCDA-2402E932F7BB}"/>
                    </a:ext>
                  </a:extLst>
                </p14:cNvPr>
                <p14:cNvContentPartPr/>
                <p14:nvPr/>
              </p14:nvContentPartPr>
              <p14:xfrm>
                <a:off x="3469693" y="5248638"/>
                <a:ext cx="194040" cy="104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5374512-9B90-45FD-BCDA-2402E932F7B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465373" y="5244318"/>
                  <a:ext cx="202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2E9CE91-1C23-4BF3-9992-EE5FD82D486E}"/>
                    </a:ext>
                  </a:extLst>
                </p14:cNvPr>
                <p14:cNvContentPartPr/>
                <p14:nvPr/>
              </p14:nvContentPartPr>
              <p14:xfrm>
                <a:off x="3675253" y="5160078"/>
                <a:ext cx="109800" cy="140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2E9CE91-1C23-4BF3-9992-EE5FD82D486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670933" y="5155758"/>
                  <a:ext cx="1184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715462CB-BF31-4112-AEE8-C382044B68BC}"/>
              </a:ext>
            </a:extLst>
          </p:cNvPr>
          <p:cNvGrpSpPr/>
          <p:nvPr/>
        </p:nvGrpSpPr>
        <p:grpSpPr>
          <a:xfrm>
            <a:off x="4015813" y="5050278"/>
            <a:ext cx="550440" cy="235800"/>
            <a:chOff x="4015813" y="5050278"/>
            <a:chExt cx="55044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ABE1F87-F064-470E-96AD-32E005F054FD}"/>
                    </a:ext>
                  </a:extLst>
                </p14:cNvPr>
                <p14:cNvContentPartPr/>
                <p14:nvPr/>
              </p14:nvContentPartPr>
              <p14:xfrm>
                <a:off x="4015813" y="5072598"/>
                <a:ext cx="156600" cy="1666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ABE1F87-F064-470E-96AD-32E005F054F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11493" y="5068278"/>
                  <a:ext cx="165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03A8C61-43F7-4A90-AF77-5BBA01F7F4E2}"/>
                    </a:ext>
                  </a:extLst>
                </p14:cNvPr>
                <p14:cNvContentPartPr/>
                <p14:nvPr/>
              </p14:nvContentPartPr>
              <p14:xfrm>
                <a:off x="4389853" y="5125518"/>
                <a:ext cx="15120" cy="1605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03A8C61-43F7-4A90-AF77-5BBA01F7F4E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385533" y="5121198"/>
                  <a:ext cx="23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642C746-A0A2-45BA-8BEC-4AE7935F1BF9}"/>
                    </a:ext>
                  </a:extLst>
                </p14:cNvPr>
                <p14:cNvContentPartPr/>
                <p14:nvPr/>
              </p14:nvContentPartPr>
              <p14:xfrm>
                <a:off x="4323973" y="5050278"/>
                <a:ext cx="242280" cy="190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642C746-A0A2-45BA-8BEC-4AE7935F1BF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19653" y="5045958"/>
                  <a:ext cx="25092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3A45F926-19BE-4828-BC59-42DE72173740}"/>
                  </a:ext>
                </a:extLst>
              </p14:cNvPr>
              <p14:cNvContentPartPr/>
              <p14:nvPr/>
            </p14:nvContentPartPr>
            <p14:xfrm>
              <a:off x="5807893" y="3151278"/>
              <a:ext cx="408960" cy="44028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3A45F926-19BE-4828-BC59-42DE72173740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803573" y="3146958"/>
                <a:ext cx="41760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86959EFD-C6B8-4B9B-9B0A-E4EC02B5774B}"/>
                  </a:ext>
                </a:extLst>
              </p14:cNvPr>
              <p14:cNvContentPartPr/>
              <p14:nvPr/>
            </p14:nvContentPartPr>
            <p14:xfrm>
              <a:off x="7873933" y="2928798"/>
              <a:ext cx="117360" cy="226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86959EFD-C6B8-4B9B-9B0A-E4EC02B5774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869613" y="2924478"/>
                <a:ext cx="126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6218E5BA-808A-4872-8CD2-DCF1BB913789}"/>
                  </a:ext>
                </a:extLst>
              </p14:cNvPr>
              <p14:cNvContentPartPr/>
              <p14:nvPr/>
            </p14:nvContentPartPr>
            <p14:xfrm>
              <a:off x="7939813" y="3514158"/>
              <a:ext cx="136800" cy="3024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6218E5BA-808A-4872-8CD2-DCF1BB913789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935493" y="3509838"/>
                <a:ext cx="1454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66029E9-140A-423B-A5AB-A607FC4EA5A7}"/>
                  </a:ext>
                </a:extLst>
              </p14:cNvPr>
              <p14:cNvContentPartPr/>
              <p14:nvPr/>
            </p14:nvContentPartPr>
            <p14:xfrm>
              <a:off x="7547413" y="2969838"/>
              <a:ext cx="160920" cy="1008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66029E9-140A-423B-A5AB-A607FC4EA5A7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543093" y="2965518"/>
                <a:ext cx="1695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E504C40-8DD7-48FC-B653-97BD9FB969B8}"/>
                  </a:ext>
                </a:extLst>
              </p14:cNvPr>
              <p14:cNvContentPartPr/>
              <p14:nvPr/>
            </p14:nvContentPartPr>
            <p14:xfrm>
              <a:off x="7537693" y="3514158"/>
              <a:ext cx="234000" cy="248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E504C40-8DD7-48FC-B653-97BD9FB969B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533373" y="3509838"/>
                <a:ext cx="242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780A7B0F-1389-4BB5-8F68-FC955F11FC7A}"/>
                  </a:ext>
                </a:extLst>
              </p14:cNvPr>
              <p14:cNvContentPartPr/>
              <p14:nvPr/>
            </p14:nvContentPartPr>
            <p14:xfrm>
              <a:off x="4759573" y="3999078"/>
              <a:ext cx="269280" cy="124056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780A7B0F-1389-4BB5-8F68-FC955F11FC7A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755253" y="3994758"/>
                <a:ext cx="277920" cy="12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1C24DFE9-5E8C-400A-968E-AB2F9B17BA29}"/>
                  </a:ext>
                </a:extLst>
              </p14:cNvPr>
              <p14:cNvContentPartPr/>
              <p14:nvPr/>
            </p14:nvContentPartPr>
            <p14:xfrm>
              <a:off x="5133973" y="4514238"/>
              <a:ext cx="240480" cy="2520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1C24DFE9-5E8C-400A-968E-AB2F9B17BA29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129653" y="4509918"/>
                <a:ext cx="249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366B61E2-8F85-461C-AD1B-47937A83AFB7}"/>
                  </a:ext>
                </a:extLst>
              </p14:cNvPr>
              <p14:cNvContentPartPr/>
              <p14:nvPr/>
            </p14:nvContentPartPr>
            <p14:xfrm>
              <a:off x="5132533" y="4566438"/>
              <a:ext cx="228960" cy="2736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366B61E2-8F85-461C-AD1B-47937A83AFB7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128213" y="4562118"/>
                <a:ext cx="23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D7A5917F-B23B-494A-9296-5A1D649A6F6A}"/>
                  </a:ext>
                </a:extLst>
              </p14:cNvPr>
              <p14:cNvContentPartPr/>
              <p14:nvPr/>
            </p14:nvContentPartPr>
            <p14:xfrm>
              <a:off x="5383453" y="4417758"/>
              <a:ext cx="109080" cy="19368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D7A5917F-B23B-494A-9296-5A1D649A6F6A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379133" y="4413438"/>
                <a:ext cx="117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26673082-71FE-4C5D-9F2F-6370BCCB48CC}"/>
                  </a:ext>
                </a:extLst>
              </p14:cNvPr>
              <p14:cNvContentPartPr/>
              <p14:nvPr/>
            </p14:nvContentPartPr>
            <p14:xfrm>
              <a:off x="5735533" y="4321638"/>
              <a:ext cx="181080" cy="17964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26673082-71FE-4C5D-9F2F-6370BCCB48CC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731213" y="4317318"/>
                <a:ext cx="1897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E737815-1701-43D1-A668-14A823FE917D}"/>
                  </a:ext>
                </a:extLst>
              </p14:cNvPr>
              <p14:cNvContentPartPr/>
              <p14:nvPr/>
            </p14:nvContentPartPr>
            <p14:xfrm>
              <a:off x="6059533" y="4328478"/>
              <a:ext cx="26640" cy="1533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E737815-1701-43D1-A668-14A823FE917D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055213" y="4324158"/>
                <a:ext cx="352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47DC7047-9BEA-481E-BE1D-34C79245E335}"/>
                  </a:ext>
                </a:extLst>
              </p14:cNvPr>
              <p14:cNvContentPartPr/>
              <p14:nvPr/>
            </p14:nvContentPartPr>
            <p14:xfrm>
              <a:off x="6028573" y="4279518"/>
              <a:ext cx="145440" cy="13464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47DC7047-9BEA-481E-BE1D-34C79245E335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024253" y="4275198"/>
                <a:ext cx="1540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2F8BB4AC-374A-4797-B7D5-FFDC2859868E}"/>
                  </a:ext>
                </a:extLst>
              </p14:cNvPr>
              <p14:cNvContentPartPr/>
              <p14:nvPr/>
            </p14:nvContentPartPr>
            <p14:xfrm>
              <a:off x="6216853" y="4306878"/>
              <a:ext cx="208440" cy="10584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2F8BB4AC-374A-4797-B7D5-FFDC2859868E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212533" y="4302558"/>
                <a:ext cx="2170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B7E51E70-552D-4C3C-8264-47E88413D2C9}"/>
                  </a:ext>
                </a:extLst>
              </p14:cNvPr>
              <p14:cNvContentPartPr/>
              <p14:nvPr/>
            </p14:nvContentPartPr>
            <p14:xfrm>
              <a:off x="6454453" y="4213638"/>
              <a:ext cx="108360" cy="14076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B7E51E70-552D-4C3C-8264-47E88413D2C9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450133" y="4209318"/>
                <a:ext cx="117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F19E21F6-3B1F-4853-8529-A507F38CDA5D}"/>
                  </a:ext>
                </a:extLst>
              </p14:cNvPr>
              <p14:cNvContentPartPr/>
              <p14:nvPr/>
            </p14:nvContentPartPr>
            <p14:xfrm>
              <a:off x="6690973" y="4307238"/>
              <a:ext cx="93240" cy="828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F19E21F6-3B1F-4853-8529-A507F38CDA5D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686653" y="4302918"/>
                <a:ext cx="1018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2C86A9CC-7583-4193-A9CA-5300FFEC06E3}"/>
                  </a:ext>
                </a:extLst>
              </p14:cNvPr>
              <p14:cNvContentPartPr/>
              <p14:nvPr/>
            </p14:nvContentPartPr>
            <p14:xfrm>
              <a:off x="6857653" y="4166478"/>
              <a:ext cx="193320" cy="21600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2C86A9CC-7583-4193-A9CA-5300FFEC06E3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853333" y="4162158"/>
                <a:ext cx="2019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3C9A13CD-1D15-416B-B7DD-E02CAE574AA7}"/>
                  </a:ext>
                </a:extLst>
              </p14:cNvPr>
              <p14:cNvContentPartPr/>
              <p14:nvPr/>
            </p14:nvContentPartPr>
            <p14:xfrm>
              <a:off x="7143853" y="4190238"/>
              <a:ext cx="146160" cy="15336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3C9A13CD-1D15-416B-B7DD-E02CAE574AA7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139533" y="4185918"/>
                <a:ext cx="1548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988BC696-9DCD-4C70-B4DB-D4FF4DA1439F}"/>
                  </a:ext>
                </a:extLst>
              </p14:cNvPr>
              <p14:cNvContentPartPr/>
              <p14:nvPr/>
            </p14:nvContentPartPr>
            <p14:xfrm>
              <a:off x="5703493" y="4413438"/>
              <a:ext cx="1625760" cy="15696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988BC696-9DCD-4C70-B4DB-D4FF4DA1439F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5699173" y="4409118"/>
                <a:ext cx="16344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DCFCF075-BD50-4EDB-AE3E-1EB55857BC05}"/>
                  </a:ext>
                </a:extLst>
              </p14:cNvPr>
              <p14:cNvContentPartPr/>
              <p14:nvPr/>
            </p14:nvContentPartPr>
            <p14:xfrm>
              <a:off x="5798173" y="4791438"/>
              <a:ext cx="82080" cy="7092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DCFCF075-BD50-4EDB-AE3E-1EB55857BC05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793853" y="4787118"/>
                <a:ext cx="907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90921A94-104B-45F4-ADF4-5015350FB055}"/>
                  </a:ext>
                </a:extLst>
              </p14:cNvPr>
              <p14:cNvContentPartPr/>
              <p14:nvPr/>
            </p14:nvContentPartPr>
            <p14:xfrm>
              <a:off x="5954053" y="4752918"/>
              <a:ext cx="13680" cy="11268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90921A94-104B-45F4-ADF4-5015350FB055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5949733" y="4748598"/>
                <a:ext cx="22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066C25C0-760F-48F2-948D-C5089C6F9AD6}"/>
                  </a:ext>
                </a:extLst>
              </p14:cNvPr>
              <p14:cNvContentPartPr/>
              <p14:nvPr/>
            </p14:nvContentPartPr>
            <p14:xfrm>
              <a:off x="5909773" y="4689918"/>
              <a:ext cx="173160" cy="1602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066C25C0-760F-48F2-948D-C5089C6F9AD6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5905453" y="4685598"/>
                <a:ext cx="1818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2D139DF2-EC5F-4214-893A-1CB99115DAD3}"/>
                  </a:ext>
                </a:extLst>
              </p14:cNvPr>
              <p14:cNvContentPartPr/>
              <p14:nvPr/>
            </p14:nvContentPartPr>
            <p14:xfrm>
              <a:off x="6145573" y="4808718"/>
              <a:ext cx="17280" cy="7380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2D139DF2-EC5F-4214-893A-1CB99115DAD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141253" y="4804398"/>
                <a:ext cx="259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9B424E52-B9F6-47CE-9CB1-0BDB2A87B6C1}"/>
                  </a:ext>
                </a:extLst>
              </p14:cNvPr>
              <p14:cNvContentPartPr/>
              <p14:nvPr/>
            </p14:nvContentPartPr>
            <p14:xfrm>
              <a:off x="6206053" y="4652838"/>
              <a:ext cx="102960" cy="14868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9B424E52-B9F6-47CE-9CB1-0BDB2A87B6C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6201733" y="4648518"/>
                <a:ext cx="1116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CC3AC949-2A8A-4E15-B3BF-058EA52775DE}"/>
                  </a:ext>
                </a:extLst>
              </p14:cNvPr>
              <p14:cNvContentPartPr/>
              <p14:nvPr/>
            </p14:nvContentPartPr>
            <p14:xfrm>
              <a:off x="6372733" y="4627638"/>
              <a:ext cx="10800" cy="15120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CC3AC949-2A8A-4E15-B3BF-058EA52775D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368413" y="4623318"/>
                <a:ext cx="194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7CF6F01D-0626-46BE-AD4D-1E2635A9A3B7}"/>
                  </a:ext>
                </a:extLst>
              </p14:cNvPr>
              <p14:cNvContentPartPr/>
              <p14:nvPr/>
            </p14:nvContentPartPr>
            <p14:xfrm>
              <a:off x="6308293" y="4605678"/>
              <a:ext cx="205560" cy="1483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7CF6F01D-0626-46BE-AD4D-1E2635A9A3B7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6303973" y="4601358"/>
                <a:ext cx="2142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9C351BA-EA1B-41E6-9DA5-A69A66225CBD}"/>
                  </a:ext>
                </a:extLst>
              </p14:cNvPr>
              <p14:cNvContentPartPr/>
              <p14:nvPr/>
            </p14:nvContentPartPr>
            <p14:xfrm>
              <a:off x="6473173" y="4537638"/>
              <a:ext cx="82080" cy="28548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9C351BA-EA1B-41E6-9DA5-A69A66225CBD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468853" y="4533318"/>
                <a:ext cx="907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1F23A1EB-0BA8-4F9C-8C8D-8386A1FF40C8}"/>
                  </a:ext>
                </a:extLst>
              </p14:cNvPr>
              <p14:cNvContentPartPr/>
              <p14:nvPr/>
            </p14:nvContentPartPr>
            <p14:xfrm>
              <a:off x="5647693" y="4647438"/>
              <a:ext cx="130320" cy="3229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1F23A1EB-0BA8-4F9C-8C8D-8386A1FF40C8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643373" y="4643118"/>
                <a:ext cx="138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8F84BC0-784A-4D79-9645-48CF9EE7F571}"/>
                  </a:ext>
                </a:extLst>
              </p14:cNvPr>
              <p14:cNvContentPartPr/>
              <p14:nvPr/>
            </p14:nvContentPartPr>
            <p14:xfrm>
              <a:off x="5478133" y="2925918"/>
              <a:ext cx="217440" cy="205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8F84BC0-784A-4D79-9645-48CF9EE7F571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473813" y="2921598"/>
                <a:ext cx="226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CAB3F71-5A14-451E-A254-FC547B1E4C00}"/>
                  </a:ext>
                </a:extLst>
              </p14:cNvPr>
              <p14:cNvContentPartPr/>
              <p14:nvPr/>
            </p14:nvContentPartPr>
            <p14:xfrm>
              <a:off x="5527093" y="3489678"/>
              <a:ext cx="225720" cy="302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CAB3F71-5A14-451E-A254-FC547B1E4C00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522773" y="3485358"/>
                <a:ext cx="234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82DE3B8-0329-49CD-BFB4-377841EC744B}"/>
                  </a:ext>
                </a:extLst>
              </p14:cNvPr>
              <p14:cNvContentPartPr/>
              <p14:nvPr/>
            </p14:nvContentPartPr>
            <p14:xfrm>
              <a:off x="5568133" y="3445038"/>
              <a:ext cx="31320" cy="9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82DE3B8-0329-49CD-BFB4-377841EC744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563813" y="3440718"/>
                <a:ext cx="39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21A31B9-6042-4AD7-867E-03AD39CB3E47}"/>
                  </a:ext>
                </a:extLst>
              </p14:cNvPr>
              <p14:cNvContentPartPr/>
              <p14:nvPr/>
            </p14:nvContentPartPr>
            <p14:xfrm>
              <a:off x="5474893" y="3463758"/>
              <a:ext cx="292320" cy="673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21A31B9-6042-4AD7-867E-03AD39CB3E47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470573" y="3459438"/>
                <a:ext cx="300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5045B5D5-18F4-4C55-9AB3-B2EE55C79C98}"/>
                  </a:ext>
                </a:extLst>
              </p14:cNvPr>
              <p14:cNvContentPartPr/>
              <p14:nvPr/>
            </p14:nvContentPartPr>
            <p14:xfrm>
              <a:off x="5281573" y="2921598"/>
              <a:ext cx="1196280" cy="9489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5045B5D5-18F4-4C55-9AB3-B2EE55C79C98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277253" y="2917278"/>
                <a:ext cx="120492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47A3D6DF-77D1-4F95-8335-DD36D7EBA18C}"/>
                  </a:ext>
                </a:extLst>
              </p14:cNvPr>
              <p14:cNvContentPartPr/>
              <p14:nvPr/>
            </p14:nvContentPartPr>
            <p14:xfrm>
              <a:off x="7255093" y="2460078"/>
              <a:ext cx="1189080" cy="86544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47A3D6DF-77D1-4F95-8335-DD36D7EBA18C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250773" y="2455758"/>
                <a:ext cx="119772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2EF2C27B-B753-46DE-A74B-9CF680BA3048}"/>
                  </a:ext>
                </a:extLst>
              </p14:cNvPr>
              <p14:cNvContentPartPr/>
              <p14:nvPr/>
            </p14:nvContentPartPr>
            <p14:xfrm>
              <a:off x="6363373" y="3239838"/>
              <a:ext cx="1025280" cy="43056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2EF2C27B-B753-46DE-A74B-9CF680BA304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359053" y="3235518"/>
                <a:ext cx="10339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4DD18CB9-8552-4D1A-873A-C9854BEFE3C7}"/>
                  </a:ext>
                </a:extLst>
              </p14:cNvPr>
              <p14:cNvContentPartPr/>
              <p14:nvPr/>
            </p14:nvContentPartPr>
            <p14:xfrm>
              <a:off x="6766933" y="3481398"/>
              <a:ext cx="98640" cy="65412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4DD18CB9-8552-4D1A-873A-C9854BEFE3C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762613" y="3477078"/>
                <a:ext cx="10728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01FAD7BD-6363-4541-9017-D585E5512BD8}"/>
                  </a:ext>
                </a:extLst>
              </p14:cNvPr>
              <p14:cNvContentPartPr/>
              <p14:nvPr/>
            </p14:nvContentPartPr>
            <p14:xfrm>
              <a:off x="6723373" y="3947238"/>
              <a:ext cx="331560" cy="1886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01FAD7BD-6363-4541-9017-D585E5512BD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719053" y="3942918"/>
                <a:ext cx="3402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B42CCD54-FE95-4F73-8106-38098E0FB816}"/>
                  </a:ext>
                </a:extLst>
              </p14:cNvPr>
              <p14:cNvContentPartPr/>
              <p14:nvPr/>
            </p14:nvContentPartPr>
            <p14:xfrm>
              <a:off x="6790333" y="4676598"/>
              <a:ext cx="102240" cy="11412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B42CCD54-FE95-4F73-8106-38098E0FB81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786013" y="4672278"/>
                <a:ext cx="1108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42134527-BA94-4654-AA6C-A542CDC0968A}"/>
                  </a:ext>
                </a:extLst>
              </p14:cNvPr>
              <p14:cNvContentPartPr/>
              <p14:nvPr/>
            </p14:nvContentPartPr>
            <p14:xfrm>
              <a:off x="6968533" y="4572198"/>
              <a:ext cx="428040" cy="1782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42134527-BA94-4654-AA6C-A542CDC0968A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964213" y="4567878"/>
                <a:ext cx="4366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53149F8B-C6CE-4843-B9DD-AB9843419609}"/>
                  </a:ext>
                </a:extLst>
              </p14:cNvPr>
              <p14:cNvContentPartPr/>
              <p14:nvPr/>
            </p14:nvContentPartPr>
            <p14:xfrm>
              <a:off x="7534093" y="4436118"/>
              <a:ext cx="90000" cy="26640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53149F8B-C6CE-4843-B9DD-AB9843419609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529773" y="4431798"/>
                <a:ext cx="986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86D30D77-BD41-4914-B12F-FDB94D76C0E4}"/>
                  </a:ext>
                </a:extLst>
              </p14:cNvPr>
              <p14:cNvContentPartPr/>
              <p14:nvPr/>
            </p14:nvContentPartPr>
            <p14:xfrm>
              <a:off x="7680613" y="4404438"/>
              <a:ext cx="104760" cy="18108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86D30D77-BD41-4914-B12F-FDB94D76C0E4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7676293" y="4400118"/>
                <a:ext cx="113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64F21CCA-0652-4841-BF0D-D6C99AEB8173}"/>
                  </a:ext>
                </a:extLst>
              </p14:cNvPr>
              <p14:cNvContentPartPr/>
              <p14:nvPr/>
            </p14:nvContentPartPr>
            <p14:xfrm>
              <a:off x="7828213" y="4384998"/>
              <a:ext cx="14760" cy="2059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64F21CCA-0652-4841-BF0D-D6C99AEB8173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7823893" y="4380678"/>
                <a:ext cx="234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46DB92E3-0E28-4F3A-9C08-731F1F3A415D}"/>
                  </a:ext>
                </a:extLst>
              </p14:cNvPr>
              <p14:cNvContentPartPr/>
              <p14:nvPr/>
            </p14:nvContentPartPr>
            <p14:xfrm>
              <a:off x="7760893" y="4341078"/>
              <a:ext cx="202680" cy="1792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46DB92E3-0E28-4F3A-9C08-731F1F3A415D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7756573" y="4336758"/>
                <a:ext cx="2113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1F328790-59F8-43B6-992A-4AE5FCADB81D}"/>
                  </a:ext>
                </a:extLst>
              </p14:cNvPr>
              <p14:cNvContentPartPr/>
              <p14:nvPr/>
            </p14:nvContentPartPr>
            <p14:xfrm>
              <a:off x="8020453" y="4471758"/>
              <a:ext cx="45360" cy="10692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1F328790-59F8-43B6-992A-4AE5FCADB81D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8016133" y="4467438"/>
                <a:ext cx="54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3DACD1BF-B44C-46F0-8009-796DBEC24B6A}"/>
                  </a:ext>
                </a:extLst>
              </p14:cNvPr>
              <p14:cNvContentPartPr/>
              <p14:nvPr/>
            </p14:nvContentPartPr>
            <p14:xfrm>
              <a:off x="8096053" y="4368798"/>
              <a:ext cx="99720" cy="864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3DACD1BF-B44C-46F0-8009-796DBEC24B6A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8091733" y="4364478"/>
                <a:ext cx="108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7ACDBFD-3E76-4D44-AB29-3060B9E3C3E6}"/>
                  </a:ext>
                </a:extLst>
              </p14:cNvPr>
              <p14:cNvContentPartPr/>
              <p14:nvPr/>
            </p14:nvContentPartPr>
            <p14:xfrm>
              <a:off x="8234293" y="4293198"/>
              <a:ext cx="22680" cy="17496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7ACDBFD-3E76-4D44-AB29-3060B9E3C3E6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8229973" y="4288878"/>
                <a:ext cx="313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CD5E37B6-46F5-49DF-80CC-BCEF8D59417C}"/>
                  </a:ext>
                </a:extLst>
              </p14:cNvPr>
              <p14:cNvContentPartPr/>
              <p14:nvPr/>
            </p14:nvContentPartPr>
            <p14:xfrm>
              <a:off x="8169493" y="4255038"/>
              <a:ext cx="176760" cy="17928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CD5E37B6-46F5-49DF-80CC-BCEF8D5941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8165173" y="4250718"/>
                <a:ext cx="1854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587A8BA8-E517-4C10-85AB-FB820C78151F}"/>
                  </a:ext>
                </a:extLst>
              </p14:cNvPr>
              <p14:cNvContentPartPr/>
              <p14:nvPr/>
            </p14:nvContentPartPr>
            <p14:xfrm>
              <a:off x="8349133" y="4193118"/>
              <a:ext cx="94320" cy="3096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587A8BA8-E517-4C10-85AB-FB820C78151F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344813" y="4188798"/>
                <a:ext cx="10296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0769C004-F57C-4D67-BEEF-DF56E99865AE}"/>
              </a:ext>
            </a:extLst>
          </p:cNvPr>
          <p:cNvGrpSpPr/>
          <p:nvPr/>
        </p:nvGrpSpPr>
        <p:grpSpPr>
          <a:xfrm>
            <a:off x="7451653" y="3493998"/>
            <a:ext cx="775440" cy="181440"/>
            <a:chOff x="7451653" y="3493998"/>
            <a:chExt cx="77544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7DC4D0F-3F90-4338-8A74-564A0A1FC10F}"/>
                    </a:ext>
                  </a:extLst>
                </p14:cNvPr>
                <p14:cNvContentPartPr/>
                <p14:nvPr/>
              </p14:nvContentPartPr>
              <p14:xfrm>
                <a:off x="7621213" y="3541878"/>
                <a:ext cx="22680" cy="7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7DC4D0F-3F90-4338-8A74-564A0A1FC10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616893" y="3537558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1F4E0F5-D3F1-4174-AD52-099BF935F0BF}"/>
                    </a:ext>
                  </a:extLst>
                </p14:cNvPr>
                <p14:cNvContentPartPr/>
                <p14:nvPr/>
              </p14:nvContentPartPr>
              <p14:xfrm>
                <a:off x="7509613" y="3493998"/>
                <a:ext cx="261720" cy="38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1F4E0F5-D3F1-4174-AD52-099BF935F0B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05293" y="3489678"/>
                  <a:ext cx="270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27C1EE2-8CF0-42CE-9840-1839180A4BB9}"/>
                    </a:ext>
                  </a:extLst>
                </p14:cNvPr>
                <p14:cNvContentPartPr/>
                <p14:nvPr/>
              </p14:nvContentPartPr>
              <p14:xfrm>
                <a:off x="7905973" y="3502278"/>
                <a:ext cx="211680" cy="67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27C1EE2-8CF0-42CE-9840-1839180A4BB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01653" y="3497958"/>
                  <a:ext cx="220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851686ED-D04F-4938-A2E8-AD2816408810}"/>
                    </a:ext>
                  </a:extLst>
                </p14:cNvPr>
                <p14:cNvContentPartPr/>
                <p14:nvPr/>
              </p14:nvContentPartPr>
              <p14:xfrm>
                <a:off x="7457053" y="3572838"/>
                <a:ext cx="682920" cy="608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851686ED-D04F-4938-A2E8-AD281640881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452733" y="3568518"/>
                  <a:ext cx="691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9908F17-112A-489B-8846-362CC02A41BF}"/>
                    </a:ext>
                  </a:extLst>
                </p14:cNvPr>
                <p14:cNvContentPartPr/>
                <p14:nvPr/>
              </p14:nvContentPartPr>
              <p14:xfrm>
                <a:off x="7500973" y="3625758"/>
                <a:ext cx="48240" cy="496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9908F17-112A-489B-8846-362CC02A41B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496653" y="3621438"/>
                  <a:ext cx="56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FF43FBD-8DD3-46AD-AB26-47D12CF7B3E8}"/>
                    </a:ext>
                  </a:extLst>
                </p14:cNvPr>
                <p14:cNvContentPartPr/>
                <p14:nvPr/>
              </p14:nvContentPartPr>
              <p14:xfrm>
                <a:off x="7451653" y="3571398"/>
                <a:ext cx="775440" cy="356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FF43FBD-8DD3-46AD-AB26-47D12CF7B3E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447333" y="3567078"/>
                  <a:ext cx="7840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uppieren 359">
            <a:extLst>
              <a:ext uri="{FF2B5EF4-FFF2-40B4-BE49-F238E27FC236}">
                <a16:creationId xmlns:a16="http://schemas.microsoft.com/office/drawing/2014/main" id="{15B13DA5-6114-435C-8F3B-0BB916A9075A}"/>
              </a:ext>
            </a:extLst>
          </p:cNvPr>
          <p:cNvGrpSpPr/>
          <p:nvPr/>
        </p:nvGrpSpPr>
        <p:grpSpPr>
          <a:xfrm>
            <a:off x="2276293" y="5029398"/>
            <a:ext cx="6285600" cy="1645200"/>
            <a:chOff x="2276293" y="5029398"/>
            <a:chExt cx="6285600" cy="16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F3572FB-B0ED-4A43-9B3E-951C617AF5D1}"/>
                    </a:ext>
                  </a:extLst>
                </p14:cNvPr>
                <p14:cNvContentPartPr/>
                <p14:nvPr/>
              </p14:nvContentPartPr>
              <p14:xfrm>
                <a:off x="2276293" y="5650758"/>
                <a:ext cx="239760" cy="1609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F3572FB-B0ED-4A43-9B3E-951C617AF5D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271973" y="5646438"/>
                  <a:ext cx="248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3B72DF8-D105-4692-88D1-00494DF40E1F}"/>
                    </a:ext>
                  </a:extLst>
                </p14:cNvPr>
                <p14:cNvContentPartPr/>
                <p14:nvPr/>
              </p14:nvContentPartPr>
              <p14:xfrm>
                <a:off x="2574733" y="5559318"/>
                <a:ext cx="218880" cy="1764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3B72DF8-D105-4692-88D1-00494DF40E1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570413" y="5554998"/>
                  <a:ext cx="227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692205F-079F-4427-843D-C0D01BCF8300}"/>
                    </a:ext>
                  </a:extLst>
                </p14:cNvPr>
                <p14:cNvContentPartPr/>
                <p14:nvPr/>
              </p14:nvContentPartPr>
              <p14:xfrm>
                <a:off x="2838253" y="5557518"/>
                <a:ext cx="289440" cy="1584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692205F-079F-4427-843D-C0D01BCF830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833933" y="5553198"/>
                  <a:ext cx="298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0C800A9-DCE0-4A2C-BE69-0457768A03F2}"/>
                    </a:ext>
                  </a:extLst>
                </p14:cNvPr>
                <p14:cNvContentPartPr/>
                <p14:nvPr/>
              </p14:nvContentPartPr>
              <p14:xfrm>
                <a:off x="3231733" y="5611158"/>
                <a:ext cx="85680" cy="993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0C800A9-DCE0-4A2C-BE69-0457768A03F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227413" y="5606838"/>
                  <a:ext cx="94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355BBBE-C6B3-4DCC-BB53-A290931B27B7}"/>
                    </a:ext>
                  </a:extLst>
                </p14:cNvPr>
                <p14:cNvContentPartPr/>
                <p14:nvPr/>
              </p14:nvContentPartPr>
              <p14:xfrm>
                <a:off x="3611533" y="5534118"/>
                <a:ext cx="24480" cy="1767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355BBBE-C6B3-4DCC-BB53-A290931B27B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607213" y="5529798"/>
                  <a:ext cx="33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041F903-ED21-42CB-A0D7-C2857B8D0C12}"/>
                    </a:ext>
                  </a:extLst>
                </p14:cNvPr>
                <p14:cNvContentPartPr/>
                <p14:nvPr/>
              </p14:nvContentPartPr>
              <p14:xfrm>
                <a:off x="3600013" y="5542758"/>
                <a:ext cx="174240" cy="1382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041F903-ED21-42CB-A0D7-C2857B8D0C1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595693" y="5538438"/>
                  <a:ext cx="182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E7288F7-B89C-4F07-863E-343974FCBB69}"/>
                    </a:ext>
                  </a:extLst>
                </p14:cNvPr>
                <p14:cNvContentPartPr/>
                <p14:nvPr/>
              </p14:nvContentPartPr>
              <p14:xfrm>
                <a:off x="3852373" y="5500278"/>
                <a:ext cx="126720" cy="1854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E7288F7-B89C-4F07-863E-343974FCBB6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848053" y="5495958"/>
                  <a:ext cx="135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7FC1D38-8144-4487-A70F-B8AC0047017C}"/>
                    </a:ext>
                  </a:extLst>
                </p14:cNvPr>
                <p14:cNvContentPartPr/>
                <p14:nvPr/>
              </p14:nvContentPartPr>
              <p14:xfrm>
                <a:off x="4079533" y="5488038"/>
                <a:ext cx="182520" cy="1890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7FC1D38-8144-4487-A70F-B8AC0047017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075213" y="5483718"/>
                  <a:ext cx="191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796CD23-2C64-43ED-AE50-83CA4D8EF637}"/>
                    </a:ext>
                  </a:extLst>
                </p14:cNvPr>
                <p14:cNvContentPartPr/>
                <p14:nvPr/>
              </p14:nvContentPartPr>
              <p14:xfrm>
                <a:off x="4541053" y="5517198"/>
                <a:ext cx="198360" cy="241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796CD23-2C64-43ED-AE50-83CA4D8EF63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536733" y="5512878"/>
                  <a:ext cx="207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1D70D17-EDB4-4A9A-9724-4FC16648332C}"/>
                    </a:ext>
                  </a:extLst>
                </p14:cNvPr>
                <p14:cNvContentPartPr/>
                <p14:nvPr/>
              </p14:nvContentPartPr>
              <p14:xfrm>
                <a:off x="4782973" y="5477238"/>
                <a:ext cx="134280" cy="1098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1D70D17-EDB4-4A9A-9724-4FC16648332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778653" y="5472918"/>
                  <a:ext cx="142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0C02159-FC7C-4BC9-A0BE-B678D000F19D}"/>
                    </a:ext>
                  </a:extLst>
                </p14:cNvPr>
                <p14:cNvContentPartPr/>
                <p14:nvPr/>
              </p14:nvContentPartPr>
              <p14:xfrm>
                <a:off x="4939213" y="5450238"/>
                <a:ext cx="168840" cy="2455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0C02159-FC7C-4BC9-A0BE-B678D000F19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934893" y="5445918"/>
                  <a:ext cx="177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EFD154A-C7AD-4402-BD92-214D064310A4}"/>
                    </a:ext>
                  </a:extLst>
                </p14:cNvPr>
                <p14:cNvContentPartPr/>
                <p14:nvPr/>
              </p14:nvContentPartPr>
              <p14:xfrm>
                <a:off x="5127133" y="5449878"/>
                <a:ext cx="39240" cy="1011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EFD154A-C7AD-4402-BD92-214D064310A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122813" y="5445558"/>
                  <a:ext cx="47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9C69231-D98A-4E66-8E09-BAFEA7FC49B1}"/>
                    </a:ext>
                  </a:extLst>
                </p14:cNvPr>
                <p14:cNvContentPartPr/>
                <p14:nvPr/>
              </p14:nvContentPartPr>
              <p14:xfrm>
                <a:off x="5194453" y="5324958"/>
                <a:ext cx="363240" cy="1972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9C69231-D98A-4E66-8E09-BAFEA7FC49B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190133" y="5320638"/>
                  <a:ext cx="371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C010986-1967-4755-819E-0BE00BC89A09}"/>
                    </a:ext>
                  </a:extLst>
                </p14:cNvPr>
                <p14:cNvContentPartPr/>
                <p14:nvPr/>
              </p14:nvContentPartPr>
              <p14:xfrm>
                <a:off x="5349253" y="5209398"/>
                <a:ext cx="33840" cy="3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C010986-1967-4755-819E-0BE00BC89A0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344933" y="5205078"/>
                  <a:ext cx="42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F091981-7D87-4A6A-8A22-0285938DBBB0}"/>
                    </a:ext>
                  </a:extLst>
                </p14:cNvPr>
                <p14:cNvContentPartPr/>
                <p14:nvPr/>
              </p14:nvContentPartPr>
              <p14:xfrm>
                <a:off x="5776213" y="5281758"/>
                <a:ext cx="518400" cy="2174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F091981-7D87-4A6A-8A22-0285938DBBB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771893" y="5277438"/>
                  <a:ext cx="527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C0655D7-C9CB-476E-BDFA-26A99392A49D}"/>
                    </a:ext>
                  </a:extLst>
                </p14:cNvPr>
                <p14:cNvContentPartPr/>
                <p14:nvPr/>
              </p14:nvContentPartPr>
              <p14:xfrm>
                <a:off x="6358333" y="5224878"/>
                <a:ext cx="178920" cy="1735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C0655D7-C9CB-476E-BDFA-26A99392A49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354013" y="5220558"/>
                  <a:ext cx="187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49F69EA-9B97-4BCB-A903-72CE83D1DB7D}"/>
                    </a:ext>
                  </a:extLst>
                </p14:cNvPr>
                <p14:cNvContentPartPr/>
                <p14:nvPr/>
              </p14:nvContentPartPr>
              <p14:xfrm>
                <a:off x="6752533" y="5179158"/>
                <a:ext cx="172080" cy="1504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49F69EA-9B97-4BCB-A903-72CE83D1DB7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748213" y="5174838"/>
                  <a:ext cx="180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0CE3FD8-8093-46C5-AD9E-0393C1EBE3B7}"/>
                    </a:ext>
                  </a:extLst>
                </p14:cNvPr>
                <p14:cNvContentPartPr/>
                <p14:nvPr/>
              </p14:nvContentPartPr>
              <p14:xfrm>
                <a:off x="6860173" y="5295438"/>
                <a:ext cx="68400" cy="29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0CE3FD8-8093-46C5-AD9E-0393C1EBE3B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855853" y="5291118"/>
                  <a:ext cx="77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EA23961-D529-4EE5-A181-997E0D252B5F}"/>
                    </a:ext>
                  </a:extLst>
                </p14:cNvPr>
                <p14:cNvContentPartPr/>
                <p14:nvPr/>
              </p14:nvContentPartPr>
              <p14:xfrm>
                <a:off x="6939373" y="5229918"/>
                <a:ext cx="327960" cy="770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EA23961-D529-4EE5-A181-997E0D252B5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935053" y="5225598"/>
                  <a:ext cx="336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27FAC6F-D136-401B-9D18-04A6D3875FAB}"/>
                    </a:ext>
                  </a:extLst>
                </p14:cNvPr>
                <p14:cNvContentPartPr/>
                <p14:nvPr/>
              </p14:nvContentPartPr>
              <p14:xfrm>
                <a:off x="7264453" y="5202198"/>
                <a:ext cx="140040" cy="763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27FAC6F-D136-401B-9D18-04A6D3875FA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260133" y="5197878"/>
                  <a:ext cx="148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07AA029-820B-4E29-A528-4D977EB58EDE}"/>
                    </a:ext>
                  </a:extLst>
                </p14:cNvPr>
                <p14:cNvContentPartPr/>
                <p14:nvPr/>
              </p14:nvContentPartPr>
              <p14:xfrm>
                <a:off x="7593853" y="5040558"/>
                <a:ext cx="379080" cy="1810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07AA029-820B-4E29-A528-4D977EB58ED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589533" y="5036238"/>
                  <a:ext cx="387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99E175C-9127-422B-BC8E-1CD6713C7D32}"/>
                    </a:ext>
                  </a:extLst>
                </p14:cNvPr>
                <p14:cNvContentPartPr/>
                <p14:nvPr/>
              </p14:nvContentPartPr>
              <p14:xfrm>
                <a:off x="7922893" y="5029398"/>
                <a:ext cx="360" cy="3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99E175C-9127-422B-BC8E-1CD6713C7D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18573" y="50250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AA5637F-9397-4341-803B-CE6FFC2821E7}"/>
                    </a:ext>
                  </a:extLst>
                </p14:cNvPr>
                <p14:cNvContentPartPr/>
                <p14:nvPr/>
              </p14:nvContentPartPr>
              <p14:xfrm>
                <a:off x="3187093" y="5942358"/>
                <a:ext cx="208080" cy="1076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AA5637F-9397-4341-803B-CE6FFC2821E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182773" y="5938038"/>
                  <a:ext cx="216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66C47A2-4CA0-4E30-ABBE-708D1784806A}"/>
                    </a:ext>
                  </a:extLst>
                </p14:cNvPr>
                <p14:cNvContentPartPr/>
                <p14:nvPr/>
              </p14:nvContentPartPr>
              <p14:xfrm>
                <a:off x="3386173" y="5860998"/>
                <a:ext cx="21960" cy="47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66C47A2-4CA0-4E30-ABBE-708D1784806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381853" y="5856678"/>
                  <a:ext cx="30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216B604-141E-421D-AE4F-64E39E84BF20}"/>
                    </a:ext>
                  </a:extLst>
                </p14:cNvPr>
                <p14:cNvContentPartPr/>
                <p14:nvPr/>
              </p14:nvContentPartPr>
              <p14:xfrm>
                <a:off x="3481933" y="5814918"/>
                <a:ext cx="370440" cy="1904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216B604-141E-421D-AE4F-64E39E84BF2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477613" y="5810598"/>
                  <a:ext cx="379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CD4E837-FF60-428A-857D-C4EED5B465BD}"/>
                    </a:ext>
                  </a:extLst>
                </p14:cNvPr>
                <p14:cNvContentPartPr/>
                <p14:nvPr/>
              </p14:nvContentPartPr>
              <p14:xfrm>
                <a:off x="4038853" y="5788638"/>
                <a:ext cx="487080" cy="1620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CD4E837-FF60-428A-857D-C4EED5B465B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034533" y="5784318"/>
                  <a:ext cx="495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B78995C-81D7-48C1-BB58-E8136699B6DE}"/>
                    </a:ext>
                  </a:extLst>
                </p14:cNvPr>
                <p14:cNvContentPartPr/>
                <p14:nvPr/>
              </p14:nvContentPartPr>
              <p14:xfrm>
                <a:off x="4591453" y="5725638"/>
                <a:ext cx="152280" cy="1501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B78995C-81D7-48C1-BB58-E8136699B6D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587133" y="5721318"/>
                  <a:ext cx="160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D86DD06-4396-4D40-BDF6-1739D2701603}"/>
                    </a:ext>
                  </a:extLst>
                </p14:cNvPr>
                <p14:cNvContentPartPr/>
                <p14:nvPr/>
              </p14:nvContentPartPr>
              <p14:xfrm>
                <a:off x="4789093" y="5799078"/>
                <a:ext cx="38520" cy="471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D86DD06-4396-4D40-BDF6-1739D270160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784773" y="5794758"/>
                  <a:ext cx="47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1407EA1-5221-4767-8E38-5F8C8CE7E7E2}"/>
                    </a:ext>
                  </a:extLst>
                </p14:cNvPr>
                <p14:cNvContentPartPr/>
                <p14:nvPr/>
              </p14:nvContentPartPr>
              <p14:xfrm>
                <a:off x="4851013" y="5664078"/>
                <a:ext cx="107280" cy="1656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1407EA1-5221-4767-8E38-5F8C8CE7E7E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846693" y="5659758"/>
                  <a:ext cx="115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64EFDE9-B799-4BCE-95D5-96C966FA0746}"/>
                    </a:ext>
                  </a:extLst>
                </p14:cNvPr>
                <p14:cNvContentPartPr/>
                <p14:nvPr/>
              </p14:nvContentPartPr>
              <p14:xfrm>
                <a:off x="5036413" y="5661198"/>
                <a:ext cx="363960" cy="1504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64EFDE9-B799-4BCE-95D5-96C966FA074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032093" y="5656878"/>
                  <a:ext cx="372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817322A-2A45-4D91-9133-66D76CED80D0}"/>
                    </a:ext>
                  </a:extLst>
                </p14:cNvPr>
                <p14:cNvContentPartPr/>
                <p14:nvPr/>
              </p14:nvContentPartPr>
              <p14:xfrm>
                <a:off x="5716093" y="5584878"/>
                <a:ext cx="84240" cy="1472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817322A-2A45-4D91-9133-66D76CED80D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711773" y="5580558"/>
                  <a:ext cx="92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4AB9B60-75D3-47B3-B287-4067460A5A97}"/>
                    </a:ext>
                  </a:extLst>
                </p14:cNvPr>
                <p14:cNvContentPartPr/>
                <p14:nvPr/>
              </p14:nvContentPartPr>
              <p14:xfrm>
                <a:off x="5719333" y="5599638"/>
                <a:ext cx="128880" cy="1638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4AB9B60-75D3-47B3-B287-4067460A5A9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715013" y="5595318"/>
                  <a:ext cx="137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3AE03F8-828C-497B-80D5-1ADB3E264FA8}"/>
                    </a:ext>
                  </a:extLst>
                </p14:cNvPr>
                <p14:cNvContentPartPr/>
                <p14:nvPr/>
              </p14:nvContentPartPr>
              <p14:xfrm>
                <a:off x="5856493" y="5577318"/>
                <a:ext cx="101880" cy="1310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3AE03F8-828C-497B-80D5-1ADB3E264FA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852173" y="5572998"/>
                  <a:ext cx="110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42F3EF3-633F-4BDF-B4C7-DEC4C00AA7C9}"/>
                    </a:ext>
                  </a:extLst>
                </p14:cNvPr>
                <p14:cNvContentPartPr/>
                <p14:nvPr/>
              </p14:nvContentPartPr>
              <p14:xfrm>
                <a:off x="5990413" y="5580198"/>
                <a:ext cx="251280" cy="1051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42F3EF3-633F-4BDF-B4C7-DEC4C00AA7C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86093" y="5575878"/>
                  <a:ext cx="259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27ADAC9-5FA0-49B0-B043-72CE964D97AE}"/>
                    </a:ext>
                  </a:extLst>
                </p14:cNvPr>
                <p14:cNvContentPartPr/>
                <p14:nvPr/>
              </p14:nvContentPartPr>
              <p14:xfrm>
                <a:off x="5646973" y="5688198"/>
                <a:ext cx="669240" cy="1306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27ADAC9-5FA0-49B0-B043-72CE964D97A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42653" y="5683878"/>
                  <a:ext cx="677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2A78C25-3A58-40AA-918F-BAABAAC2E31E}"/>
                    </a:ext>
                  </a:extLst>
                </p14:cNvPr>
                <p14:cNvContentPartPr/>
                <p14:nvPr/>
              </p14:nvContentPartPr>
              <p14:xfrm>
                <a:off x="6348613" y="5534118"/>
                <a:ext cx="75600" cy="1249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2A78C25-3A58-40AA-918F-BAABAAC2E31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344293" y="5529798"/>
                  <a:ext cx="84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3A3D4E4-0304-434A-8088-D43550F99B33}"/>
                    </a:ext>
                  </a:extLst>
                </p14:cNvPr>
                <p14:cNvContentPartPr/>
                <p14:nvPr/>
              </p14:nvContentPartPr>
              <p14:xfrm>
                <a:off x="6553453" y="5529438"/>
                <a:ext cx="676800" cy="1432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3A3D4E4-0304-434A-8088-D43550F99B3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549133" y="5525118"/>
                  <a:ext cx="685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070052F-2A4A-473F-83EA-23A31BEA6CD6}"/>
                    </a:ext>
                  </a:extLst>
                </p14:cNvPr>
                <p14:cNvContentPartPr/>
                <p14:nvPr/>
              </p14:nvContentPartPr>
              <p14:xfrm>
                <a:off x="7371013" y="5481198"/>
                <a:ext cx="345960" cy="964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070052F-2A4A-473F-83EA-23A31BEA6CD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366693" y="5476878"/>
                  <a:ext cx="354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9755C3E-81CC-40A5-A865-A8DAF9781629}"/>
                    </a:ext>
                  </a:extLst>
                </p14:cNvPr>
                <p14:cNvContentPartPr/>
                <p14:nvPr/>
              </p14:nvContentPartPr>
              <p14:xfrm>
                <a:off x="7689253" y="5431878"/>
                <a:ext cx="28440" cy="18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9755C3E-81CC-40A5-A865-A8DAF978162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684933" y="5427558"/>
                  <a:ext cx="37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D4A86D6-9E3B-4064-B1F3-08083622B4B4}"/>
                    </a:ext>
                  </a:extLst>
                </p14:cNvPr>
                <p14:cNvContentPartPr/>
                <p14:nvPr/>
              </p14:nvContentPartPr>
              <p14:xfrm>
                <a:off x="7823173" y="5439078"/>
                <a:ext cx="154080" cy="1083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D4A86D6-9E3B-4064-B1F3-08083622B4B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818853" y="5434758"/>
                  <a:ext cx="162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ADCF45A-2F9C-41E6-937B-483B62F9AAB5}"/>
                    </a:ext>
                  </a:extLst>
                </p14:cNvPr>
                <p14:cNvContentPartPr/>
                <p14:nvPr/>
              </p14:nvContentPartPr>
              <p14:xfrm>
                <a:off x="3210133" y="6237918"/>
                <a:ext cx="17280" cy="1285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ADCF45A-2F9C-41E6-937B-483B62F9AAB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05813" y="6233598"/>
                  <a:ext cx="25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A9B5CB9-1546-4840-AF3D-7C2F408C09A8}"/>
                    </a:ext>
                  </a:extLst>
                </p14:cNvPr>
                <p14:cNvContentPartPr/>
                <p14:nvPr/>
              </p14:nvContentPartPr>
              <p14:xfrm>
                <a:off x="3141373" y="6165918"/>
                <a:ext cx="137880" cy="1159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A9B5CB9-1546-4840-AF3D-7C2F408C09A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137053" y="6161598"/>
                  <a:ext cx="146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267EBE9-3D22-4A80-965D-48C31C0BD3B1}"/>
                    </a:ext>
                  </a:extLst>
                </p14:cNvPr>
                <p14:cNvContentPartPr/>
                <p14:nvPr/>
              </p14:nvContentPartPr>
              <p14:xfrm>
                <a:off x="3333253" y="6258078"/>
                <a:ext cx="70200" cy="824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267EBE9-3D22-4A80-965D-48C31C0BD3B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328933" y="6253758"/>
                  <a:ext cx="78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EDF85B4-EC2F-4CAC-B15D-F1C625E96178}"/>
                    </a:ext>
                  </a:extLst>
                </p14:cNvPr>
                <p14:cNvContentPartPr/>
                <p14:nvPr/>
              </p14:nvContentPartPr>
              <p14:xfrm>
                <a:off x="3325693" y="6217758"/>
                <a:ext cx="204120" cy="1080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EDF85B4-EC2F-4CAC-B15D-F1C625E9617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321373" y="6213438"/>
                  <a:ext cx="212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1811873-30FA-4CD0-9E9F-11EF6A88F388}"/>
                    </a:ext>
                  </a:extLst>
                </p14:cNvPr>
                <p14:cNvContentPartPr/>
                <p14:nvPr/>
              </p14:nvContentPartPr>
              <p14:xfrm>
                <a:off x="3530533" y="6136758"/>
                <a:ext cx="264960" cy="1576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1811873-30FA-4CD0-9E9F-11EF6A88F38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526213" y="6132438"/>
                  <a:ext cx="273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0D5ECEA-6B44-4365-AA36-2F8C6B08AB2E}"/>
                    </a:ext>
                  </a:extLst>
                </p14:cNvPr>
                <p14:cNvContentPartPr/>
                <p14:nvPr/>
              </p14:nvContentPartPr>
              <p14:xfrm>
                <a:off x="3741133" y="6090678"/>
                <a:ext cx="360" cy="3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0D5ECEA-6B44-4365-AA36-2F8C6B08AB2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36813" y="60863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ECCDEF6-1201-43FF-8FAE-CCC75AF98641}"/>
                    </a:ext>
                  </a:extLst>
                </p14:cNvPr>
                <p14:cNvContentPartPr/>
                <p14:nvPr/>
              </p14:nvContentPartPr>
              <p14:xfrm>
                <a:off x="3979813" y="6089598"/>
                <a:ext cx="174600" cy="1371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ECCDEF6-1201-43FF-8FAE-CCC75AF9864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975493" y="6085278"/>
                  <a:ext cx="183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A88613D-10BE-4772-9C3A-B92F9D477EAD}"/>
                    </a:ext>
                  </a:extLst>
                </p14:cNvPr>
                <p14:cNvContentPartPr/>
                <p14:nvPr/>
              </p14:nvContentPartPr>
              <p14:xfrm>
                <a:off x="4130293" y="6088158"/>
                <a:ext cx="110520" cy="1562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A88613D-10BE-4772-9C3A-B92F9D477EA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125973" y="6083838"/>
                  <a:ext cx="119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3835BA8-7CE7-430E-A208-67E707A20926}"/>
                    </a:ext>
                  </a:extLst>
                </p14:cNvPr>
                <p14:cNvContentPartPr/>
                <p14:nvPr/>
              </p14:nvContentPartPr>
              <p14:xfrm>
                <a:off x="4265653" y="6019398"/>
                <a:ext cx="436680" cy="1342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3835BA8-7CE7-430E-A208-67E707A2092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261333" y="6015078"/>
                  <a:ext cx="445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55827E1-2C53-41FE-A7B9-C164AC5A19BC}"/>
                    </a:ext>
                  </a:extLst>
                </p14:cNvPr>
                <p14:cNvContentPartPr/>
                <p14:nvPr/>
              </p14:nvContentPartPr>
              <p14:xfrm>
                <a:off x="4863613" y="5908158"/>
                <a:ext cx="717480" cy="1872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55827E1-2C53-41FE-A7B9-C164AC5A19B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859293" y="5903838"/>
                  <a:ext cx="726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FE8A913-8FA9-4E57-B9DD-85B1897BD881}"/>
                    </a:ext>
                  </a:extLst>
                </p14:cNvPr>
                <p14:cNvContentPartPr/>
                <p14:nvPr/>
              </p14:nvContentPartPr>
              <p14:xfrm>
                <a:off x="5552653" y="5890878"/>
                <a:ext cx="47520" cy="558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FE8A913-8FA9-4E57-B9DD-85B1897BD88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548333" y="5886558"/>
                  <a:ext cx="56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D530152-DADE-404F-B4A3-21CF1CC7581D}"/>
                    </a:ext>
                  </a:extLst>
                </p14:cNvPr>
                <p14:cNvContentPartPr/>
                <p14:nvPr/>
              </p14:nvContentPartPr>
              <p14:xfrm>
                <a:off x="5635453" y="5889078"/>
                <a:ext cx="115200" cy="1216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D530152-DADE-404F-B4A3-21CF1CC7581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631133" y="5884758"/>
                  <a:ext cx="123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6335A65-672F-4856-BEBE-11A8332C2D19}"/>
                    </a:ext>
                  </a:extLst>
                </p14:cNvPr>
                <p14:cNvContentPartPr/>
                <p14:nvPr/>
              </p14:nvContentPartPr>
              <p14:xfrm>
                <a:off x="5898613" y="5921478"/>
                <a:ext cx="171000" cy="478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6335A65-672F-4856-BEBE-11A8332C2D1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894293" y="5917158"/>
                  <a:ext cx="179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9AF5DA3-298A-467D-82BB-13CB15AA228E}"/>
                    </a:ext>
                  </a:extLst>
                </p14:cNvPr>
                <p14:cNvContentPartPr/>
                <p14:nvPr/>
              </p14:nvContentPartPr>
              <p14:xfrm>
                <a:off x="6095173" y="5911758"/>
                <a:ext cx="100080" cy="712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9AF5DA3-298A-467D-82BB-13CB15AA228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090853" y="5907438"/>
                  <a:ext cx="108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A908FED-D000-4BD3-9A75-49A2FB6D2AF5}"/>
                    </a:ext>
                  </a:extLst>
                </p14:cNvPr>
                <p14:cNvContentPartPr/>
                <p14:nvPr/>
              </p14:nvContentPartPr>
              <p14:xfrm>
                <a:off x="6227293" y="5848038"/>
                <a:ext cx="196920" cy="1119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A908FED-D000-4BD3-9A75-49A2FB6D2AF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222973" y="5843718"/>
                  <a:ext cx="205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E0CE293-FDE3-470D-981E-67042D3EE49B}"/>
                    </a:ext>
                  </a:extLst>
                </p14:cNvPr>
                <p14:cNvContentPartPr/>
                <p14:nvPr/>
              </p14:nvContentPartPr>
              <p14:xfrm>
                <a:off x="6413773" y="5832198"/>
                <a:ext cx="123480" cy="1278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E0CE293-FDE3-470D-981E-67042D3EE49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409453" y="5827878"/>
                  <a:ext cx="132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BBD83B3-D578-4196-9173-03D8EB3D3473}"/>
                    </a:ext>
                  </a:extLst>
                </p14:cNvPr>
                <p14:cNvContentPartPr/>
                <p14:nvPr/>
              </p14:nvContentPartPr>
              <p14:xfrm>
                <a:off x="6711853" y="5812758"/>
                <a:ext cx="316080" cy="1080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BBD83B3-D578-4196-9173-03D8EB3D347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707533" y="5808438"/>
                  <a:ext cx="324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0B6A3F0-8BD2-4F7C-BA73-A71953A8B323}"/>
                    </a:ext>
                  </a:extLst>
                </p14:cNvPr>
                <p14:cNvContentPartPr/>
                <p14:nvPr/>
              </p14:nvContentPartPr>
              <p14:xfrm>
                <a:off x="6994813" y="5744718"/>
                <a:ext cx="360" cy="3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0B6A3F0-8BD2-4F7C-BA73-A71953A8B3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90493" y="57403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594F5AA-EDE0-4C5A-BE1A-FB2DA9B71612}"/>
                    </a:ext>
                  </a:extLst>
                </p14:cNvPr>
                <p14:cNvContentPartPr/>
                <p14:nvPr/>
              </p14:nvContentPartPr>
              <p14:xfrm>
                <a:off x="7198933" y="5737158"/>
                <a:ext cx="303480" cy="1836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594F5AA-EDE0-4C5A-BE1A-FB2DA9B7161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194613" y="5732838"/>
                  <a:ext cx="312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418AD97-06B9-4319-BE73-882A21832B46}"/>
                    </a:ext>
                  </a:extLst>
                </p14:cNvPr>
                <p14:cNvContentPartPr/>
                <p14:nvPr/>
              </p14:nvContentPartPr>
              <p14:xfrm>
                <a:off x="7487653" y="5722038"/>
                <a:ext cx="435960" cy="2642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418AD97-06B9-4319-BE73-882A21832B4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483333" y="5717718"/>
                  <a:ext cx="444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51FD6AB-5A25-44B5-91A8-08E7CE6C83D9}"/>
                    </a:ext>
                  </a:extLst>
                </p14:cNvPr>
                <p14:cNvContentPartPr/>
                <p14:nvPr/>
              </p14:nvContentPartPr>
              <p14:xfrm>
                <a:off x="3254053" y="6431598"/>
                <a:ext cx="273600" cy="1047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51FD6AB-5A25-44B5-91A8-08E7CE6C83D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249733" y="6427278"/>
                  <a:ext cx="282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606836B-EE94-413C-87CC-79B4DF6BD75D}"/>
                    </a:ext>
                  </a:extLst>
                </p14:cNvPr>
                <p14:cNvContentPartPr/>
                <p14:nvPr/>
              </p14:nvContentPartPr>
              <p14:xfrm>
                <a:off x="3678133" y="6390558"/>
                <a:ext cx="259560" cy="727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606836B-EE94-413C-87CC-79B4DF6BD75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673813" y="6386238"/>
                  <a:ext cx="268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6FD2042-2D66-44C6-8AA4-71625A25D52A}"/>
                    </a:ext>
                  </a:extLst>
                </p14:cNvPr>
                <p14:cNvContentPartPr/>
                <p14:nvPr/>
              </p14:nvContentPartPr>
              <p14:xfrm>
                <a:off x="4007893" y="6335118"/>
                <a:ext cx="276480" cy="1116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6FD2042-2D66-44C6-8AA4-71625A25D52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003573" y="6330798"/>
                  <a:ext cx="285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2EC1760-7E0F-44DB-A007-7D4404F9DE80}"/>
                    </a:ext>
                  </a:extLst>
                </p14:cNvPr>
                <p14:cNvContentPartPr/>
                <p14:nvPr/>
              </p14:nvContentPartPr>
              <p14:xfrm>
                <a:off x="4337653" y="6309918"/>
                <a:ext cx="112680" cy="792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2EC1760-7E0F-44DB-A007-7D4404F9DE8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333333" y="6305598"/>
                  <a:ext cx="121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1D9E125-7C7D-4210-812E-23C2679274F7}"/>
                    </a:ext>
                  </a:extLst>
                </p14:cNvPr>
                <p14:cNvContentPartPr/>
                <p14:nvPr/>
              </p14:nvContentPartPr>
              <p14:xfrm>
                <a:off x="3823213" y="6285798"/>
                <a:ext cx="78840" cy="183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1D9E125-7C7D-4210-812E-23C2679274F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818893" y="6281478"/>
                  <a:ext cx="87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24BCD14-D46E-469B-81EC-369160E0137F}"/>
                    </a:ext>
                  </a:extLst>
                </p14:cNvPr>
                <p14:cNvContentPartPr/>
                <p14:nvPr/>
              </p14:nvContentPartPr>
              <p14:xfrm>
                <a:off x="4557973" y="6332238"/>
                <a:ext cx="19080" cy="738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24BCD14-D46E-469B-81EC-369160E0137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553653" y="6327918"/>
                  <a:ext cx="27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CA4BC5E-3D8C-409C-A2E4-3D0E94B9374E}"/>
                    </a:ext>
                  </a:extLst>
                </p14:cNvPr>
                <p14:cNvContentPartPr/>
                <p14:nvPr/>
              </p14:nvContentPartPr>
              <p14:xfrm>
                <a:off x="4657333" y="6229278"/>
                <a:ext cx="25920" cy="950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CA4BC5E-3D8C-409C-A2E4-3D0E94B9374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653013" y="6224958"/>
                  <a:ext cx="34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75FDFF5-A0C0-4C23-844A-FE1FEA2394FD}"/>
                    </a:ext>
                  </a:extLst>
                </p14:cNvPr>
                <p14:cNvContentPartPr/>
                <p14:nvPr/>
              </p14:nvContentPartPr>
              <p14:xfrm>
                <a:off x="4751653" y="6224238"/>
                <a:ext cx="104040" cy="889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75FDFF5-A0C0-4C23-844A-FE1FEA2394F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747333" y="6219918"/>
                  <a:ext cx="112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8168264-B39A-48DE-AA29-870CB9A91629}"/>
                    </a:ext>
                  </a:extLst>
                </p14:cNvPr>
                <p14:cNvContentPartPr/>
                <p14:nvPr/>
              </p14:nvContentPartPr>
              <p14:xfrm>
                <a:off x="4849573" y="6155838"/>
                <a:ext cx="119520" cy="1533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8168264-B39A-48DE-AA29-870CB9A9162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845253" y="6151518"/>
                  <a:ext cx="128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52037C3B-49C8-4012-BB46-D910DE1CA16C}"/>
                    </a:ext>
                  </a:extLst>
                </p14:cNvPr>
                <p14:cNvContentPartPr/>
                <p14:nvPr/>
              </p14:nvContentPartPr>
              <p14:xfrm>
                <a:off x="5103373" y="6181758"/>
                <a:ext cx="316800" cy="982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52037C3B-49C8-4012-BB46-D910DE1CA16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099053" y="6177438"/>
                  <a:ext cx="325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DB3CCE1-79A9-4222-AAC6-812E30776911}"/>
                    </a:ext>
                  </a:extLst>
                </p14:cNvPr>
                <p14:cNvContentPartPr/>
                <p14:nvPr/>
              </p14:nvContentPartPr>
              <p14:xfrm>
                <a:off x="5366533" y="6110838"/>
                <a:ext cx="360" cy="3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DB3CCE1-79A9-4222-AAC6-812E307769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62213" y="61065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0A5AB2F-05F2-4CA9-A2FB-B450B1AC8994}"/>
                    </a:ext>
                  </a:extLst>
                </p14:cNvPr>
                <p14:cNvContentPartPr/>
                <p14:nvPr/>
              </p14:nvContentPartPr>
              <p14:xfrm>
                <a:off x="5615293" y="6095358"/>
                <a:ext cx="327600" cy="1735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0A5AB2F-05F2-4CA9-A2FB-B450B1AC899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610973" y="6091038"/>
                  <a:ext cx="336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0947A68-1595-41A9-AF8A-65B1FC3BD6AA}"/>
                    </a:ext>
                  </a:extLst>
                </p14:cNvPr>
                <p14:cNvContentPartPr/>
                <p14:nvPr/>
              </p14:nvContentPartPr>
              <p14:xfrm>
                <a:off x="5954053" y="6159078"/>
                <a:ext cx="91800" cy="871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0947A68-1595-41A9-AF8A-65B1FC3BD6A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949733" y="6154758"/>
                  <a:ext cx="100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3904016-372D-4976-AB8E-903AEB10F3EB}"/>
                    </a:ext>
                  </a:extLst>
                </p14:cNvPr>
                <p14:cNvContentPartPr/>
                <p14:nvPr/>
              </p14:nvContentPartPr>
              <p14:xfrm>
                <a:off x="6021013" y="6079878"/>
                <a:ext cx="206280" cy="1562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3904016-372D-4976-AB8E-903AEB10F3E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16693" y="6075558"/>
                  <a:ext cx="214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09C7316-FA23-4580-AB20-1544C64A8796}"/>
                    </a:ext>
                  </a:extLst>
                </p14:cNvPr>
                <p14:cNvContentPartPr/>
                <p14:nvPr/>
              </p14:nvContentPartPr>
              <p14:xfrm>
                <a:off x="6433933" y="6061878"/>
                <a:ext cx="221040" cy="1393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09C7316-FA23-4580-AB20-1544C64A879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429613" y="6057558"/>
                  <a:ext cx="229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90BC40B-F336-4429-8054-32270BC224D6}"/>
                    </a:ext>
                  </a:extLst>
                </p14:cNvPr>
                <p14:cNvContentPartPr/>
                <p14:nvPr/>
              </p14:nvContentPartPr>
              <p14:xfrm>
                <a:off x="6669013" y="6042438"/>
                <a:ext cx="212040" cy="1699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90BC40B-F336-4429-8054-32270BC224D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664693" y="6038118"/>
                  <a:ext cx="220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6D9AB06-E223-407B-BA7D-9E8BDFEAB047}"/>
                    </a:ext>
                  </a:extLst>
                </p14:cNvPr>
                <p14:cNvContentPartPr/>
                <p14:nvPr/>
              </p14:nvContentPartPr>
              <p14:xfrm>
                <a:off x="6910213" y="6018678"/>
                <a:ext cx="223200" cy="1303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6D9AB06-E223-407B-BA7D-9E8BDFEAB04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05893" y="6014358"/>
                  <a:ext cx="231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A4F8C5D-6470-4C42-ADA5-3A78AF439004}"/>
                    </a:ext>
                  </a:extLst>
                </p14:cNvPr>
                <p14:cNvContentPartPr/>
                <p14:nvPr/>
              </p14:nvContentPartPr>
              <p14:xfrm>
                <a:off x="7273093" y="6026238"/>
                <a:ext cx="262800" cy="1008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A4F8C5D-6470-4C42-ADA5-3A78AF43900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268773" y="6021918"/>
                  <a:ext cx="271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CD47139-D4E2-4CA7-B294-B5FA75F71221}"/>
                    </a:ext>
                  </a:extLst>
                </p14:cNvPr>
                <p14:cNvContentPartPr/>
                <p14:nvPr/>
              </p14:nvContentPartPr>
              <p14:xfrm>
                <a:off x="7523653" y="6014718"/>
                <a:ext cx="72720" cy="885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CD47139-D4E2-4CA7-B294-B5FA75F7122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519333" y="6010398"/>
                  <a:ext cx="81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84A0AB6-B931-452A-90A0-33EFF4BB57CE}"/>
                    </a:ext>
                  </a:extLst>
                </p14:cNvPr>
                <p14:cNvContentPartPr/>
                <p14:nvPr/>
              </p14:nvContentPartPr>
              <p14:xfrm>
                <a:off x="7766653" y="5976198"/>
                <a:ext cx="297360" cy="810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84A0AB6-B931-452A-90A0-33EFF4BB57C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762333" y="5971878"/>
                  <a:ext cx="306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1806A2A-FFA3-413C-86D1-F890484CE884}"/>
                    </a:ext>
                  </a:extLst>
                </p14:cNvPr>
                <p14:cNvContentPartPr/>
                <p14:nvPr/>
              </p14:nvContentPartPr>
              <p14:xfrm>
                <a:off x="8109733" y="5893038"/>
                <a:ext cx="452160" cy="1195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1806A2A-FFA3-413C-86D1-F890484CE88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105413" y="5888718"/>
                  <a:ext cx="460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A018C6D-EC37-49B6-9F7D-27DBF9F4D291}"/>
                    </a:ext>
                  </a:extLst>
                </p14:cNvPr>
                <p14:cNvContentPartPr/>
                <p14:nvPr/>
              </p14:nvContentPartPr>
              <p14:xfrm>
                <a:off x="4218493" y="6537798"/>
                <a:ext cx="221400" cy="1368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A018C6D-EC37-49B6-9F7D-27DBF9F4D29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214173" y="6533478"/>
                  <a:ext cx="230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65A5614-7C41-4C6C-805B-BCD3DA0156A0}"/>
                    </a:ext>
                  </a:extLst>
                </p14:cNvPr>
                <p14:cNvContentPartPr/>
                <p14:nvPr/>
              </p14:nvContentPartPr>
              <p14:xfrm>
                <a:off x="4405333" y="6505398"/>
                <a:ext cx="43920" cy="172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65A5614-7C41-4C6C-805B-BCD3DA0156A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401013" y="6501078"/>
                  <a:ext cx="52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10D1D00-8774-4953-B765-C47C6B7A0187}"/>
                    </a:ext>
                  </a:extLst>
                </p14:cNvPr>
                <p14:cNvContentPartPr/>
                <p14:nvPr/>
              </p14:nvContentPartPr>
              <p14:xfrm>
                <a:off x="4521613" y="6456078"/>
                <a:ext cx="194040" cy="1623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10D1D00-8774-4953-B765-C47C6B7A018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517293" y="6451758"/>
                  <a:ext cx="202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C7E4D24-1FC1-4AE1-9CF0-33BEA4E48CBB}"/>
                    </a:ext>
                  </a:extLst>
                </p14:cNvPr>
                <p14:cNvContentPartPr/>
                <p14:nvPr/>
              </p14:nvContentPartPr>
              <p14:xfrm>
                <a:off x="4874413" y="6485958"/>
                <a:ext cx="289440" cy="964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C7E4D24-1FC1-4AE1-9CF0-33BEA4E48CB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870093" y="6481638"/>
                  <a:ext cx="298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C432313-339D-4B7F-8EB4-DD34C76230D5}"/>
                    </a:ext>
                  </a:extLst>
                </p14:cNvPr>
                <p14:cNvContentPartPr/>
                <p14:nvPr/>
              </p14:nvContentPartPr>
              <p14:xfrm>
                <a:off x="5251693" y="6474438"/>
                <a:ext cx="264960" cy="1036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C432313-339D-4B7F-8EB4-DD34C76230D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247373" y="6470118"/>
                  <a:ext cx="273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2367B66-4F97-4649-AB5F-A60148ADBBB1}"/>
                    </a:ext>
                  </a:extLst>
                </p14:cNvPr>
                <p14:cNvContentPartPr/>
                <p14:nvPr/>
              </p14:nvContentPartPr>
              <p14:xfrm>
                <a:off x="5563093" y="6436638"/>
                <a:ext cx="93240" cy="1753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2367B66-4F97-4649-AB5F-A60148ADBBB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558773" y="6432318"/>
                  <a:ext cx="101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18AFB63-FD28-4707-9923-F9F15A2A5C37}"/>
                    </a:ext>
                  </a:extLst>
                </p14:cNvPr>
                <p14:cNvContentPartPr/>
                <p14:nvPr/>
              </p14:nvContentPartPr>
              <p14:xfrm>
                <a:off x="5703853" y="6427638"/>
                <a:ext cx="74520" cy="716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18AFB63-FD28-4707-9923-F9F15A2A5C3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699533" y="6423318"/>
                  <a:ext cx="83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5F45D84-6729-425B-92D2-7DDF510DAABB}"/>
                    </a:ext>
                  </a:extLst>
                </p14:cNvPr>
                <p14:cNvContentPartPr/>
                <p14:nvPr/>
              </p14:nvContentPartPr>
              <p14:xfrm>
                <a:off x="5789533" y="6401718"/>
                <a:ext cx="143640" cy="759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5F45D84-6729-425B-92D2-7DDF510DAAB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785213" y="6397398"/>
                  <a:ext cx="152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7D7F89A-3228-4BB9-BEC6-1BFA57AACAC4}"/>
                    </a:ext>
                  </a:extLst>
                </p14:cNvPr>
                <p14:cNvContentPartPr/>
                <p14:nvPr/>
              </p14:nvContentPartPr>
              <p14:xfrm>
                <a:off x="5914813" y="6362838"/>
                <a:ext cx="138600" cy="1260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7D7F89A-3228-4BB9-BEC6-1BFA57AACAC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910493" y="6358518"/>
                  <a:ext cx="147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B89D111-BBDA-44B3-9147-7323974EFE99}"/>
                    </a:ext>
                  </a:extLst>
                </p14:cNvPr>
                <p14:cNvContentPartPr/>
                <p14:nvPr/>
              </p14:nvContentPartPr>
              <p14:xfrm>
                <a:off x="6096613" y="6370398"/>
                <a:ext cx="224280" cy="644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B89D111-BBDA-44B3-9147-7323974EFE9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092293" y="6366078"/>
                  <a:ext cx="232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815B458-FD40-429B-8A1E-110178122CC4}"/>
                    </a:ext>
                  </a:extLst>
                </p14:cNvPr>
                <p14:cNvContentPartPr/>
                <p14:nvPr/>
              </p14:nvContentPartPr>
              <p14:xfrm>
                <a:off x="6473173" y="6377958"/>
                <a:ext cx="218160" cy="93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815B458-FD40-429B-8A1E-110178122CC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468853" y="6373638"/>
                  <a:ext cx="226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6CF7F39-7808-4279-A58F-99B6D5A7E9D1}"/>
                    </a:ext>
                  </a:extLst>
                </p14:cNvPr>
                <p14:cNvContentPartPr/>
                <p14:nvPr/>
              </p14:nvContentPartPr>
              <p14:xfrm>
                <a:off x="6653893" y="6319278"/>
                <a:ext cx="91080" cy="1216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6CF7F39-7808-4279-A58F-99B6D5A7E9D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649573" y="6314958"/>
                  <a:ext cx="99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90BA2C9-94F9-41CF-80A3-DE7EE69EBC55}"/>
                    </a:ext>
                  </a:extLst>
                </p14:cNvPr>
                <p14:cNvContentPartPr/>
                <p14:nvPr/>
              </p14:nvContentPartPr>
              <p14:xfrm>
                <a:off x="6936133" y="6267078"/>
                <a:ext cx="200880" cy="1933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90BA2C9-94F9-41CF-80A3-DE7EE69EBC5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931813" y="6262758"/>
                  <a:ext cx="209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9BE2234-A06D-4A99-B249-57BAF5685665}"/>
                    </a:ext>
                  </a:extLst>
                </p14:cNvPr>
                <p14:cNvContentPartPr/>
                <p14:nvPr/>
              </p14:nvContentPartPr>
              <p14:xfrm>
                <a:off x="7089493" y="6249798"/>
                <a:ext cx="28080" cy="108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9BE2234-A06D-4A99-B249-57BAF568566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085173" y="6245478"/>
                  <a:ext cx="36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74E6EAD-58E5-4C49-95CD-E004B78C0C60}"/>
                    </a:ext>
                  </a:extLst>
                </p14:cNvPr>
                <p14:cNvContentPartPr/>
                <p14:nvPr/>
              </p14:nvContentPartPr>
              <p14:xfrm>
                <a:off x="7189933" y="6292638"/>
                <a:ext cx="99720" cy="1058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74E6EAD-58E5-4C49-95CD-E004B78C0C6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185613" y="6288318"/>
                  <a:ext cx="108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EE9F54F-6E1E-43C3-BA06-72FF976A2472}"/>
                    </a:ext>
                  </a:extLst>
                </p14:cNvPr>
                <p14:cNvContentPartPr/>
                <p14:nvPr/>
              </p14:nvContentPartPr>
              <p14:xfrm>
                <a:off x="7298293" y="6228198"/>
                <a:ext cx="132480" cy="164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EE9F54F-6E1E-43C3-BA06-72FF976A247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293973" y="6223878"/>
                  <a:ext cx="141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CB1E3EE4-80BA-4993-B9FF-4936E9090636}"/>
                    </a:ext>
                  </a:extLst>
                </p14:cNvPr>
                <p14:cNvContentPartPr/>
                <p14:nvPr/>
              </p14:nvContentPartPr>
              <p14:xfrm>
                <a:off x="7537693" y="6281478"/>
                <a:ext cx="252720" cy="756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CB1E3EE4-80BA-4993-B9FF-4936E909063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533373" y="6277158"/>
                  <a:ext cx="26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22C4321-2D4D-4904-9E98-8552CBF8E6CC}"/>
                    </a:ext>
                  </a:extLst>
                </p14:cNvPr>
                <p14:cNvContentPartPr/>
                <p14:nvPr/>
              </p14:nvContentPartPr>
              <p14:xfrm>
                <a:off x="7779613" y="6215598"/>
                <a:ext cx="515520" cy="1198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22C4321-2D4D-4904-9E98-8552CBF8E6C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775293" y="6211278"/>
                  <a:ext cx="524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A9CBBBE-1A0D-41DB-830D-1BDB0622B9B3}"/>
                    </a:ext>
                  </a:extLst>
                </p14:cNvPr>
                <p14:cNvContentPartPr/>
                <p14:nvPr/>
              </p14:nvContentPartPr>
              <p14:xfrm>
                <a:off x="6888253" y="6547518"/>
                <a:ext cx="142560" cy="856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A9CBBBE-1A0D-41DB-830D-1BDB0622B9B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883933" y="6543198"/>
                  <a:ext cx="151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EB3A362-0FA8-4909-9C2A-158AF2DED66A}"/>
                    </a:ext>
                  </a:extLst>
                </p14:cNvPr>
                <p14:cNvContentPartPr/>
                <p14:nvPr/>
              </p14:nvContentPartPr>
              <p14:xfrm>
                <a:off x="7057813" y="6476598"/>
                <a:ext cx="120600" cy="1317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EB3A362-0FA8-4909-9C2A-158AF2DED66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053493" y="6472278"/>
                  <a:ext cx="129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9FB4954-D419-4F4E-9379-8013F59B996F}"/>
                    </a:ext>
                  </a:extLst>
                </p14:cNvPr>
                <p14:cNvContentPartPr/>
                <p14:nvPr/>
              </p14:nvContentPartPr>
              <p14:xfrm>
                <a:off x="7190293" y="6514038"/>
                <a:ext cx="204840" cy="831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9FB4954-D419-4F4E-9379-8013F59B996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185973" y="6509718"/>
                  <a:ext cx="213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2CB7250-DCB6-4996-9AF6-FC7ED8036912}"/>
                    </a:ext>
                  </a:extLst>
                </p14:cNvPr>
                <p14:cNvContentPartPr/>
                <p14:nvPr/>
              </p14:nvContentPartPr>
              <p14:xfrm>
                <a:off x="7400173" y="6487758"/>
                <a:ext cx="194400" cy="889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2CB7250-DCB6-4996-9AF6-FC7ED803691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395853" y="6483438"/>
                  <a:ext cx="203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AB819922-835C-4A46-8FEA-AA3975CD35A9}"/>
                    </a:ext>
                  </a:extLst>
                </p14:cNvPr>
                <p14:cNvContentPartPr/>
                <p14:nvPr/>
              </p14:nvContentPartPr>
              <p14:xfrm>
                <a:off x="7552093" y="6490278"/>
                <a:ext cx="90360" cy="608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AB819922-835C-4A46-8FEA-AA3975CD35A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547773" y="6485958"/>
                  <a:ext cx="99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AFD6AF4A-F959-4B37-865E-EBA1FDFFC725}"/>
                    </a:ext>
                  </a:extLst>
                </p14:cNvPr>
                <p14:cNvContentPartPr/>
                <p14:nvPr/>
              </p14:nvContentPartPr>
              <p14:xfrm>
                <a:off x="7685293" y="6421158"/>
                <a:ext cx="475920" cy="1944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AFD6AF4A-F959-4B37-865E-EBA1FDFFC72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680973" y="6416838"/>
                  <a:ext cx="484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696D3FA-8CB2-4665-BBD3-41CE19280A7D}"/>
                    </a:ext>
                  </a:extLst>
                </p14:cNvPr>
                <p14:cNvContentPartPr/>
                <p14:nvPr/>
              </p14:nvContentPartPr>
              <p14:xfrm>
                <a:off x="6675493" y="6327918"/>
                <a:ext cx="1542600" cy="2016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696D3FA-8CB2-4665-BBD3-41CE19280A7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671173" y="6323598"/>
                  <a:ext cx="1551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110030F-8043-4C51-A440-F995EE4014D0}"/>
                    </a:ext>
                  </a:extLst>
                </p14:cNvPr>
                <p14:cNvContentPartPr/>
                <p14:nvPr/>
              </p14:nvContentPartPr>
              <p14:xfrm>
                <a:off x="6846133" y="6557958"/>
                <a:ext cx="1541160" cy="1144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110030F-8043-4C51-A440-F995EE4014D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841813" y="6553638"/>
                  <a:ext cx="15498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uppieren 397">
            <a:extLst>
              <a:ext uri="{FF2B5EF4-FFF2-40B4-BE49-F238E27FC236}">
                <a16:creationId xmlns:a16="http://schemas.microsoft.com/office/drawing/2014/main" id="{D5577A1E-93A2-4567-B2A0-992C89AA267F}"/>
              </a:ext>
            </a:extLst>
          </p:cNvPr>
          <p:cNvGrpSpPr/>
          <p:nvPr/>
        </p:nvGrpSpPr>
        <p:grpSpPr>
          <a:xfrm>
            <a:off x="9350293" y="1723158"/>
            <a:ext cx="2454120" cy="1338480"/>
            <a:chOff x="9350293" y="1723158"/>
            <a:chExt cx="2454120" cy="13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6D3FE28-1B42-4033-AFB4-0156A189CB4A}"/>
                    </a:ext>
                  </a:extLst>
                </p14:cNvPr>
                <p14:cNvContentPartPr/>
                <p14:nvPr/>
              </p14:nvContentPartPr>
              <p14:xfrm>
                <a:off x="9350293" y="1802718"/>
                <a:ext cx="111240" cy="2786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6D3FE28-1B42-4033-AFB4-0156A189CB4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345973" y="1798398"/>
                  <a:ext cx="1198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41F817A-1AF9-48B2-A08C-DB2A5DCDB464}"/>
                    </a:ext>
                  </a:extLst>
                </p14:cNvPr>
                <p14:cNvContentPartPr/>
                <p14:nvPr/>
              </p14:nvContentPartPr>
              <p14:xfrm>
                <a:off x="9473053" y="1913238"/>
                <a:ext cx="119880" cy="1382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41F817A-1AF9-48B2-A08C-DB2A5DCDB46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468733" y="1908918"/>
                  <a:ext cx="128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BFE40B8-1831-42E7-B387-0397F75367E2}"/>
                    </a:ext>
                  </a:extLst>
                </p14:cNvPr>
                <p14:cNvContentPartPr/>
                <p14:nvPr/>
              </p14:nvContentPartPr>
              <p14:xfrm>
                <a:off x="9630733" y="1789038"/>
                <a:ext cx="146520" cy="2142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BFE40B8-1831-42E7-B387-0397F75367E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626413" y="1784718"/>
                  <a:ext cx="155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FF9B40A-1473-44BE-BCB5-FBC32410894D}"/>
                    </a:ext>
                  </a:extLst>
                </p14:cNvPr>
                <p14:cNvContentPartPr/>
                <p14:nvPr/>
              </p14:nvContentPartPr>
              <p14:xfrm>
                <a:off x="9709933" y="1788318"/>
                <a:ext cx="732240" cy="1944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FF9B40A-1473-44BE-BCB5-FBC32410894D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705613" y="1783998"/>
                  <a:ext cx="740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E754A7D-CBE2-4B58-921A-8E6D319AF3D2}"/>
                    </a:ext>
                  </a:extLst>
                </p14:cNvPr>
                <p14:cNvContentPartPr/>
                <p14:nvPr/>
              </p14:nvContentPartPr>
              <p14:xfrm>
                <a:off x="10699213" y="1827198"/>
                <a:ext cx="254520" cy="1202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E754A7D-CBE2-4B58-921A-8E6D319AF3D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694893" y="1822878"/>
                  <a:ext cx="263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C11567A-C443-4F69-812E-394198DEDD13}"/>
                    </a:ext>
                  </a:extLst>
                </p14:cNvPr>
                <p14:cNvContentPartPr/>
                <p14:nvPr/>
              </p14:nvContentPartPr>
              <p14:xfrm>
                <a:off x="11007013" y="1723158"/>
                <a:ext cx="261360" cy="1713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C11567A-C443-4F69-812E-394198DEDD1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002693" y="1718838"/>
                  <a:ext cx="270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1DA6AF3-1EE3-4869-8118-A8CE97581429}"/>
                    </a:ext>
                  </a:extLst>
                </p14:cNvPr>
                <p14:cNvContentPartPr/>
                <p14:nvPr/>
              </p14:nvContentPartPr>
              <p14:xfrm>
                <a:off x="9750613" y="2149038"/>
                <a:ext cx="144000" cy="1598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1DA6AF3-1EE3-4869-8118-A8CE9758142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746293" y="2144718"/>
                  <a:ext cx="152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2E919B0-2D0D-4D99-A553-9F394C0D6264}"/>
                    </a:ext>
                  </a:extLst>
                </p14:cNvPr>
                <p14:cNvContentPartPr/>
                <p14:nvPr/>
              </p14:nvContentPartPr>
              <p14:xfrm>
                <a:off x="9874813" y="2181078"/>
                <a:ext cx="327240" cy="910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2E919B0-2D0D-4D99-A553-9F394C0D626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870493" y="2176758"/>
                  <a:ext cx="335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CFCF2D4C-3109-4E0F-8B97-CDE96A712824}"/>
                    </a:ext>
                  </a:extLst>
                </p14:cNvPr>
                <p14:cNvContentPartPr/>
                <p14:nvPr/>
              </p14:nvContentPartPr>
              <p14:xfrm>
                <a:off x="10420933" y="2143998"/>
                <a:ext cx="360" cy="3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CFCF2D4C-3109-4E0F-8B97-CDE96A7128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16613" y="21396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66D0C99-D6A7-4267-83EC-AA571C9B31B5}"/>
                    </a:ext>
                  </a:extLst>
                </p14:cNvPr>
                <p14:cNvContentPartPr/>
                <p14:nvPr/>
              </p14:nvContentPartPr>
              <p14:xfrm>
                <a:off x="10406893" y="2079198"/>
                <a:ext cx="115560" cy="1659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66D0C99-D6A7-4267-83EC-AA571C9B31B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402573" y="2074878"/>
                  <a:ext cx="124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BD05A62-3C78-470E-B3EC-CF0BEEB3A467}"/>
                    </a:ext>
                  </a:extLst>
                </p14:cNvPr>
                <p14:cNvContentPartPr/>
                <p14:nvPr/>
              </p14:nvContentPartPr>
              <p14:xfrm>
                <a:off x="10537933" y="2141838"/>
                <a:ext cx="110520" cy="745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BD05A62-3C78-470E-B3EC-CF0BEEB3A46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533613" y="2137518"/>
                  <a:ext cx="119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7EC1BB96-2AFB-4DD6-AFE7-54CE69875DCA}"/>
                    </a:ext>
                  </a:extLst>
                </p14:cNvPr>
                <p14:cNvContentPartPr/>
                <p14:nvPr/>
              </p14:nvContentPartPr>
              <p14:xfrm>
                <a:off x="10717573" y="2128518"/>
                <a:ext cx="195480" cy="730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7EC1BB96-2AFB-4DD6-AFE7-54CE69875DC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713253" y="2124198"/>
                  <a:ext cx="204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2A0411F-9F64-4278-8CC4-DB412D97B2B8}"/>
                    </a:ext>
                  </a:extLst>
                </p14:cNvPr>
                <p14:cNvContentPartPr/>
                <p14:nvPr/>
              </p14:nvContentPartPr>
              <p14:xfrm>
                <a:off x="10951933" y="2120958"/>
                <a:ext cx="218520" cy="687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2A0411F-9F64-4278-8CC4-DB412D97B2B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947613" y="2116638"/>
                  <a:ext cx="227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7028C8D-022B-4AE3-9A4E-1B76CF5DC736}"/>
                    </a:ext>
                  </a:extLst>
                </p14:cNvPr>
                <p14:cNvContentPartPr/>
                <p14:nvPr/>
              </p14:nvContentPartPr>
              <p14:xfrm>
                <a:off x="10013773" y="2528478"/>
                <a:ext cx="11160" cy="1648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7028C8D-022B-4AE3-9A4E-1B76CF5DC73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009453" y="2524158"/>
                  <a:ext cx="19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41581BE-DF65-4FC8-99DC-178D106F5543}"/>
                    </a:ext>
                  </a:extLst>
                </p14:cNvPr>
                <p14:cNvContentPartPr/>
                <p14:nvPr/>
              </p14:nvContentPartPr>
              <p14:xfrm>
                <a:off x="9882013" y="2483478"/>
                <a:ext cx="220320" cy="550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41581BE-DF65-4FC8-99DC-178D106F554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877693" y="2479158"/>
                  <a:ext cx="228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E078308-12DB-4DE7-9EA8-30A6835A942A}"/>
                    </a:ext>
                  </a:extLst>
                </p14:cNvPr>
                <p14:cNvContentPartPr/>
                <p14:nvPr/>
              </p14:nvContentPartPr>
              <p14:xfrm>
                <a:off x="10079293" y="2525598"/>
                <a:ext cx="324360" cy="1256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E078308-12DB-4DE7-9EA8-30A6835A942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074973" y="2521278"/>
                  <a:ext cx="333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0125A19-0998-42BF-8FBB-3800033254DF}"/>
                    </a:ext>
                  </a:extLst>
                </p14:cNvPr>
                <p14:cNvContentPartPr/>
                <p14:nvPr/>
              </p14:nvContentPartPr>
              <p14:xfrm>
                <a:off x="10388893" y="2457558"/>
                <a:ext cx="75600" cy="1472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0125A19-0998-42BF-8FBB-3800033254D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384573" y="2453238"/>
                  <a:ext cx="84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E730A08-D23B-44B6-B0A8-55C47F3363D7}"/>
                    </a:ext>
                  </a:extLst>
                </p14:cNvPr>
                <p14:cNvContentPartPr/>
                <p14:nvPr/>
              </p14:nvContentPartPr>
              <p14:xfrm>
                <a:off x="10499773" y="2500758"/>
                <a:ext cx="118080" cy="795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E730A08-D23B-44B6-B0A8-55C47F3363D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495453" y="2496438"/>
                  <a:ext cx="126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A91F184-5FEC-41C9-BF1C-2B956C8E03F7}"/>
                    </a:ext>
                  </a:extLst>
                </p14:cNvPr>
                <p14:cNvContentPartPr/>
                <p14:nvPr/>
              </p14:nvContentPartPr>
              <p14:xfrm>
                <a:off x="10710013" y="2507598"/>
                <a:ext cx="140760" cy="259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A91F184-5FEC-41C9-BF1C-2B956C8E03F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705693" y="2503278"/>
                  <a:ext cx="149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8A0C9A6-E696-4DEE-98B4-8ADDFF0BF8DC}"/>
                    </a:ext>
                  </a:extLst>
                </p14:cNvPr>
                <p14:cNvContentPartPr/>
                <p14:nvPr/>
              </p14:nvContentPartPr>
              <p14:xfrm>
                <a:off x="10981093" y="2429838"/>
                <a:ext cx="15120" cy="1375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8A0C9A6-E696-4DEE-98B4-8ADDFF0BF8D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976773" y="2425518"/>
                  <a:ext cx="23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613AD3FD-CE3F-459B-B3E0-B9D94F78E4B1}"/>
                    </a:ext>
                  </a:extLst>
                </p14:cNvPr>
                <p14:cNvContentPartPr/>
                <p14:nvPr/>
              </p14:nvContentPartPr>
              <p14:xfrm>
                <a:off x="10874893" y="2390238"/>
                <a:ext cx="201240" cy="255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613AD3FD-CE3F-459B-B3E0-B9D94F78E4B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870573" y="2385918"/>
                  <a:ext cx="209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DC2E4DA-3FBB-4F63-A651-4DC11D0058F6}"/>
                    </a:ext>
                  </a:extLst>
                </p14:cNvPr>
                <p14:cNvContentPartPr/>
                <p14:nvPr/>
              </p14:nvContentPartPr>
              <p14:xfrm>
                <a:off x="10886053" y="2480238"/>
                <a:ext cx="188640" cy="241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DC2E4DA-3FBB-4F63-A651-4DC11D0058F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881733" y="2475918"/>
                  <a:ext cx="197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C308D24-2430-45F8-BC71-5A2CFF825D7B}"/>
                    </a:ext>
                  </a:extLst>
                </p14:cNvPr>
                <p14:cNvContentPartPr/>
                <p14:nvPr/>
              </p14:nvContentPartPr>
              <p14:xfrm>
                <a:off x="11057773" y="2448918"/>
                <a:ext cx="167040" cy="831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C308D24-2430-45F8-BC71-5A2CFF825D7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053453" y="2444598"/>
                  <a:ext cx="175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B28EB6A-632F-4525-8FC9-3E69F542C6DD}"/>
                    </a:ext>
                  </a:extLst>
                </p14:cNvPr>
                <p14:cNvContentPartPr/>
                <p14:nvPr/>
              </p14:nvContentPartPr>
              <p14:xfrm>
                <a:off x="11219053" y="2339478"/>
                <a:ext cx="272160" cy="1749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B28EB6A-632F-4525-8FC9-3E69F542C6D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214733" y="2335158"/>
                  <a:ext cx="280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14125D5-08A7-4769-83BC-A20CAC52F987}"/>
                    </a:ext>
                  </a:extLst>
                </p14:cNvPr>
                <p14:cNvContentPartPr/>
                <p14:nvPr/>
              </p14:nvContentPartPr>
              <p14:xfrm>
                <a:off x="11392933" y="2466558"/>
                <a:ext cx="63720" cy="327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14125D5-08A7-4769-83BC-A20CAC52F98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388613" y="2462238"/>
                  <a:ext cx="72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AC0ADED-4F66-45FE-AB5D-132041C91997}"/>
                    </a:ext>
                  </a:extLst>
                </p14:cNvPr>
                <p14:cNvContentPartPr/>
                <p14:nvPr/>
              </p14:nvContentPartPr>
              <p14:xfrm>
                <a:off x="11485813" y="2390958"/>
                <a:ext cx="150120" cy="928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AC0ADED-4F66-45FE-AB5D-132041C9199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481493" y="2386638"/>
                  <a:ext cx="158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B650F22-3B96-4149-BE32-27932EC679C3}"/>
                    </a:ext>
                  </a:extLst>
                </p14:cNvPr>
                <p14:cNvContentPartPr/>
                <p14:nvPr/>
              </p14:nvContentPartPr>
              <p14:xfrm>
                <a:off x="10414453" y="2872638"/>
                <a:ext cx="239760" cy="370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B650F22-3B96-4149-BE32-27932EC679C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410133" y="2868318"/>
                  <a:ext cx="248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403FF1B-0FEA-49B1-A7E5-40B05450B8CF}"/>
                    </a:ext>
                  </a:extLst>
                </p14:cNvPr>
                <p14:cNvContentPartPr/>
                <p14:nvPr/>
              </p14:nvContentPartPr>
              <p14:xfrm>
                <a:off x="10735933" y="2739438"/>
                <a:ext cx="103680" cy="1602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403FF1B-0FEA-49B1-A7E5-40B05450B8C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731613" y="2735118"/>
                  <a:ext cx="112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A77758A-C420-4098-A98C-6461B3C18D1F}"/>
                    </a:ext>
                  </a:extLst>
                </p14:cNvPr>
                <p14:cNvContentPartPr/>
                <p14:nvPr/>
              </p14:nvContentPartPr>
              <p14:xfrm>
                <a:off x="10828813" y="2800638"/>
                <a:ext cx="113400" cy="1879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A77758A-C420-4098-A98C-6461B3C18D1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824493" y="2796318"/>
                  <a:ext cx="122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9155E42-910E-46F8-A0FC-2F5597688DEE}"/>
                    </a:ext>
                  </a:extLst>
                </p14:cNvPr>
                <p14:cNvContentPartPr/>
                <p14:nvPr/>
              </p14:nvContentPartPr>
              <p14:xfrm>
                <a:off x="10973533" y="2784078"/>
                <a:ext cx="15120" cy="792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9155E42-910E-46F8-A0FC-2F5597688DE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969213" y="2779758"/>
                  <a:ext cx="23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855F379-F599-4D7F-A184-F2EEF442E213}"/>
                    </a:ext>
                  </a:extLst>
                </p14:cNvPr>
                <p14:cNvContentPartPr/>
                <p14:nvPr/>
              </p14:nvContentPartPr>
              <p14:xfrm>
                <a:off x="10989013" y="2660958"/>
                <a:ext cx="263520" cy="1724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855F379-F599-4D7F-A184-F2EEF442E21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984693" y="2656638"/>
                  <a:ext cx="272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8FFD60F-568B-46A6-BA1A-D17C5C360F43}"/>
                    </a:ext>
                  </a:extLst>
                </p14:cNvPr>
                <p14:cNvContentPartPr/>
                <p14:nvPr/>
              </p14:nvContentPartPr>
              <p14:xfrm>
                <a:off x="11021413" y="2629638"/>
                <a:ext cx="20520" cy="259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8FFD60F-568B-46A6-BA1A-D17C5C360F4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017093" y="2625318"/>
                  <a:ext cx="29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79D02EDA-2EE5-47AB-AA4C-25C425999553}"/>
                    </a:ext>
                  </a:extLst>
                </p14:cNvPr>
                <p14:cNvContentPartPr/>
                <p14:nvPr/>
              </p14:nvContentPartPr>
              <p14:xfrm>
                <a:off x="10361173" y="2896398"/>
                <a:ext cx="1059120" cy="1652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79D02EDA-2EE5-47AB-AA4C-25C42599955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356853" y="2892078"/>
                  <a:ext cx="1067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43BE5AC-A203-4BF0-BDC7-539C2ECF8B42}"/>
                    </a:ext>
                  </a:extLst>
                </p14:cNvPr>
                <p14:cNvContentPartPr/>
                <p14:nvPr/>
              </p14:nvContentPartPr>
              <p14:xfrm>
                <a:off x="9821533" y="2518758"/>
                <a:ext cx="1982880" cy="3402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43BE5AC-A203-4BF0-BDC7-539C2ECF8B4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817213" y="2514438"/>
                  <a:ext cx="1991520" cy="34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92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2730</Words>
  <Application>Microsoft Office PowerPoint</Application>
  <PresentationFormat>Breitbild</PresentationFormat>
  <Paragraphs>453</Paragraphs>
  <Slides>35</Slides>
  <Notes>34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Sparkasse Rg</vt:lpstr>
      <vt:lpstr>Symbol</vt:lpstr>
      <vt:lpstr>Times New Roman</vt:lpstr>
      <vt:lpstr>Verdana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588</cp:revision>
  <dcterms:created xsi:type="dcterms:W3CDTF">2019-02-11T10:45:01Z</dcterms:created>
  <dcterms:modified xsi:type="dcterms:W3CDTF">2023-04-18T07:53:25Z</dcterms:modified>
</cp:coreProperties>
</file>